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9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  <p:sldId id="267" r:id="rId15"/>
    <p:sldId id="258" r:id="rId16"/>
    <p:sldId id="269" r:id="rId17"/>
    <p:sldId id="27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A06B7-363E-45C0-AD04-B0D0C72FEE4A}" v="31" dt="2021-09-17T09:58:19.413"/>
    <p1510:client id="{258B1626-1683-4536-B315-3866DF68D240}" v="2" dt="2022-06-30T13:25:51.212"/>
    <p1510:client id="{99ADF408-AE9C-4288-9F5B-729218B3AD18}" v="19" dt="2022-06-30T13:17:24.113"/>
    <p1510:client id="{FB4A26E0-A16C-41A6-BBBD-5596C8AE04CB}" v="59" dt="2021-09-17T09:57:50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 Koch" userId="3cc295fc-7f4a-4f98-8624-1fcfdea84cea" providerId="ADAL" clId="{FB4A26E0-A16C-41A6-BBBD-5596C8AE04CB}"/>
    <pc:docChg chg="custSel modSld">
      <pc:chgData name="Debora Koch" userId="3cc295fc-7f4a-4f98-8624-1fcfdea84cea" providerId="ADAL" clId="{FB4A26E0-A16C-41A6-BBBD-5596C8AE04CB}" dt="2021-09-17T11:01:08.393" v="183" actId="20577"/>
      <pc:docMkLst>
        <pc:docMk/>
      </pc:docMkLst>
      <pc:sldChg chg="modSp mod">
        <pc:chgData name="Debora Koch" userId="3cc295fc-7f4a-4f98-8624-1fcfdea84cea" providerId="ADAL" clId="{FB4A26E0-A16C-41A6-BBBD-5596C8AE04CB}" dt="2021-09-17T09:41:19.050" v="41" actId="6549"/>
        <pc:sldMkLst>
          <pc:docMk/>
          <pc:sldMk cId="1790513021" sldId="256"/>
        </pc:sldMkLst>
        <pc:spChg chg="mod">
          <ac:chgData name="Debora Koch" userId="3cc295fc-7f4a-4f98-8624-1fcfdea84cea" providerId="ADAL" clId="{FB4A26E0-A16C-41A6-BBBD-5596C8AE04CB}" dt="2021-09-17T09:41:19.050" v="41" actId="6549"/>
          <ac:spMkLst>
            <pc:docMk/>
            <pc:sldMk cId="1790513021" sldId="256"/>
            <ac:spMk id="3" creationId="{00000000-0000-0000-0000-000000000000}"/>
          </ac:spMkLst>
        </pc:spChg>
      </pc:sldChg>
      <pc:sldChg chg="modSp mod">
        <pc:chgData name="Debora Koch" userId="3cc295fc-7f4a-4f98-8624-1fcfdea84cea" providerId="ADAL" clId="{FB4A26E0-A16C-41A6-BBBD-5596C8AE04CB}" dt="2021-09-17T09:41:32.968" v="67" actId="6549"/>
        <pc:sldMkLst>
          <pc:docMk/>
          <pc:sldMk cId="2526536177" sldId="257"/>
        </pc:sldMkLst>
        <pc:spChg chg="mod">
          <ac:chgData name="Debora Koch" userId="3cc295fc-7f4a-4f98-8624-1fcfdea84cea" providerId="ADAL" clId="{FB4A26E0-A16C-41A6-BBBD-5596C8AE04CB}" dt="2021-09-17T09:41:32.968" v="67" actId="6549"/>
          <ac:spMkLst>
            <pc:docMk/>
            <pc:sldMk cId="2526536177" sldId="257"/>
            <ac:spMk id="3" creationId="{00000000-0000-0000-0000-000000000000}"/>
          </ac:spMkLst>
        </pc:spChg>
      </pc:sldChg>
      <pc:sldChg chg="modSp mod">
        <pc:chgData name="Debora Koch" userId="3cc295fc-7f4a-4f98-8624-1fcfdea84cea" providerId="ADAL" clId="{FB4A26E0-A16C-41A6-BBBD-5596C8AE04CB}" dt="2021-09-17T09:45:40.634" v="83" actId="20577"/>
        <pc:sldMkLst>
          <pc:docMk/>
          <pc:sldMk cId="677449823" sldId="259"/>
        </pc:sldMkLst>
        <pc:spChg chg="mod">
          <ac:chgData name="Debora Koch" userId="3cc295fc-7f4a-4f98-8624-1fcfdea84cea" providerId="ADAL" clId="{FB4A26E0-A16C-41A6-BBBD-5596C8AE04CB}" dt="2021-09-17T09:45:40.634" v="83" actId="20577"/>
          <ac:spMkLst>
            <pc:docMk/>
            <pc:sldMk cId="677449823" sldId="259"/>
            <ac:spMk id="3" creationId="{00000000-0000-0000-0000-000000000000}"/>
          </ac:spMkLst>
        </pc:spChg>
      </pc:sldChg>
      <pc:sldChg chg="addSp delSp modSp mod">
        <pc:chgData name="Debora Koch" userId="3cc295fc-7f4a-4f98-8624-1fcfdea84cea" providerId="ADAL" clId="{FB4A26E0-A16C-41A6-BBBD-5596C8AE04CB}" dt="2021-09-17T09:57:50.442" v="122" actId="1076"/>
        <pc:sldMkLst>
          <pc:docMk/>
          <pc:sldMk cId="3253951188" sldId="266"/>
        </pc:sldMkLst>
        <pc:spChg chg="mod ord">
          <ac:chgData name="Debora Koch" userId="3cc295fc-7f4a-4f98-8624-1fcfdea84cea" providerId="ADAL" clId="{FB4A26E0-A16C-41A6-BBBD-5596C8AE04CB}" dt="2021-09-17T09:57:43.903" v="120" actId="1076"/>
          <ac:spMkLst>
            <pc:docMk/>
            <pc:sldMk cId="3253951188" sldId="266"/>
            <ac:spMk id="6" creationId="{00000000-0000-0000-0000-000000000000}"/>
          </ac:spMkLst>
        </pc:spChg>
        <pc:spChg chg="mod ord">
          <ac:chgData name="Debora Koch" userId="3cc295fc-7f4a-4f98-8624-1fcfdea84cea" providerId="ADAL" clId="{FB4A26E0-A16C-41A6-BBBD-5596C8AE04CB}" dt="2021-09-17T09:57:50.442" v="122" actId="1076"/>
          <ac:spMkLst>
            <pc:docMk/>
            <pc:sldMk cId="3253951188" sldId="266"/>
            <ac:spMk id="9" creationId="{72891991-B9F8-49B2-9026-03472231C7BD}"/>
          </ac:spMkLst>
        </pc:spChg>
        <pc:picChg chg="add del mod">
          <ac:chgData name="Debora Koch" userId="3cc295fc-7f4a-4f98-8624-1fcfdea84cea" providerId="ADAL" clId="{FB4A26E0-A16C-41A6-BBBD-5596C8AE04CB}" dt="2021-09-17T09:57:14.097" v="109" actId="478"/>
          <ac:picMkLst>
            <pc:docMk/>
            <pc:sldMk cId="3253951188" sldId="266"/>
            <ac:picMk id="3" creationId="{6D7E5CC0-3528-48B5-ABF4-5744135EC44D}"/>
          </ac:picMkLst>
        </pc:picChg>
        <pc:picChg chg="add mod ord">
          <ac:chgData name="Debora Koch" userId="3cc295fc-7f4a-4f98-8624-1fcfdea84cea" providerId="ADAL" clId="{FB4A26E0-A16C-41A6-BBBD-5596C8AE04CB}" dt="2021-09-17T09:57:40.988" v="119" actId="167"/>
          <ac:picMkLst>
            <pc:docMk/>
            <pc:sldMk cId="3253951188" sldId="266"/>
            <ac:picMk id="10" creationId="{543DE4EB-D790-450C-9870-3EA5B13804A7}"/>
          </ac:picMkLst>
        </pc:picChg>
      </pc:sldChg>
      <pc:sldChg chg="modSp mod">
        <pc:chgData name="Debora Koch" userId="3cc295fc-7f4a-4f98-8624-1fcfdea84cea" providerId="ADAL" clId="{FB4A26E0-A16C-41A6-BBBD-5596C8AE04CB}" dt="2021-09-17T11:01:08.393" v="183" actId="20577"/>
        <pc:sldMkLst>
          <pc:docMk/>
          <pc:sldMk cId="2356240806" sldId="267"/>
        </pc:sldMkLst>
        <pc:spChg chg="mod">
          <ac:chgData name="Debora Koch" userId="3cc295fc-7f4a-4f98-8624-1fcfdea84cea" providerId="ADAL" clId="{FB4A26E0-A16C-41A6-BBBD-5596C8AE04CB}" dt="2021-09-17T11:01:08.393" v="183" actId="20577"/>
          <ac:spMkLst>
            <pc:docMk/>
            <pc:sldMk cId="2356240806" sldId="267"/>
            <ac:spMk id="3" creationId="{00000000-0000-0000-0000-000000000000}"/>
          </ac:spMkLst>
        </pc:spChg>
      </pc:sldChg>
      <pc:sldChg chg="addSp delSp modSp mod">
        <pc:chgData name="Debora Koch" userId="3cc295fc-7f4a-4f98-8624-1fcfdea84cea" providerId="ADAL" clId="{FB4A26E0-A16C-41A6-BBBD-5596C8AE04CB}" dt="2021-09-17T09:51:34.051" v="103" actId="1076"/>
        <pc:sldMkLst>
          <pc:docMk/>
          <pc:sldMk cId="509111928" sldId="268"/>
        </pc:sldMkLst>
        <pc:picChg chg="add del">
          <ac:chgData name="Debora Koch" userId="3cc295fc-7f4a-4f98-8624-1fcfdea84cea" providerId="ADAL" clId="{FB4A26E0-A16C-41A6-BBBD-5596C8AE04CB}" dt="2021-09-17T09:47:27.162" v="86" actId="478"/>
          <ac:picMkLst>
            <pc:docMk/>
            <pc:sldMk cId="509111928" sldId="268"/>
            <ac:picMk id="3" creationId="{C04AD9D7-E581-414F-ACE1-6625A23B6DD5}"/>
          </ac:picMkLst>
        </pc:picChg>
        <pc:picChg chg="del">
          <ac:chgData name="Debora Koch" userId="3cc295fc-7f4a-4f98-8624-1fcfdea84cea" providerId="ADAL" clId="{FB4A26E0-A16C-41A6-BBBD-5596C8AE04CB}" dt="2021-09-17T09:47:24.074" v="84" actId="478"/>
          <ac:picMkLst>
            <pc:docMk/>
            <pc:sldMk cId="509111928" sldId="268"/>
            <ac:picMk id="4" creationId="{25016AF2-7877-45F0-A883-633919977294}"/>
          </ac:picMkLst>
        </pc:picChg>
        <pc:picChg chg="add del mod">
          <ac:chgData name="Debora Koch" userId="3cc295fc-7f4a-4f98-8624-1fcfdea84cea" providerId="ADAL" clId="{FB4A26E0-A16C-41A6-BBBD-5596C8AE04CB}" dt="2021-09-17T09:48:05.854" v="89" actId="478"/>
          <ac:picMkLst>
            <pc:docMk/>
            <pc:sldMk cId="509111928" sldId="268"/>
            <ac:picMk id="6" creationId="{9680B780-5CAE-470C-90E5-7FAEF60249D1}"/>
          </ac:picMkLst>
        </pc:picChg>
        <pc:picChg chg="add del mod">
          <ac:chgData name="Debora Koch" userId="3cc295fc-7f4a-4f98-8624-1fcfdea84cea" providerId="ADAL" clId="{FB4A26E0-A16C-41A6-BBBD-5596C8AE04CB}" dt="2021-09-17T09:49:28.720" v="98" actId="478"/>
          <ac:picMkLst>
            <pc:docMk/>
            <pc:sldMk cId="509111928" sldId="268"/>
            <ac:picMk id="8" creationId="{98B8067D-3C5E-433D-B1A3-27FD02362D7C}"/>
          </ac:picMkLst>
        </pc:picChg>
        <pc:picChg chg="add mod">
          <ac:chgData name="Debora Koch" userId="3cc295fc-7f4a-4f98-8624-1fcfdea84cea" providerId="ADAL" clId="{FB4A26E0-A16C-41A6-BBBD-5596C8AE04CB}" dt="2021-09-17T09:51:34.051" v="103" actId="1076"/>
          <ac:picMkLst>
            <pc:docMk/>
            <pc:sldMk cId="509111928" sldId="268"/>
            <ac:picMk id="10" creationId="{A535DF01-87AB-4B6E-957E-3D0E3EFB5CD7}"/>
          </ac:picMkLst>
        </pc:picChg>
      </pc:sldChg>
    </pc:docChg>
  </pc:docChgLst>
  <pc:docChgLst>
    <pc:chgData name="Studienkoordination Psychologie" userId="geEconcEmSmTnXqOOKq4b8G5MjjlnFgL+bnkGS/qxYo=" providerId="None" clId="Web-{99ADF408-AE9C-4288-9F5B-729218B3AD18}"/>
    <pc:docChg chg="modSld">
      <pc:chgData name="Studienkoordination Psychologie" userId="geEconcEmSmTnXqOOKq4b8G5MjjlnFgL+bnkGS/qxYo=" providerId="None" clId="Web-{99ADF408-AE9C-4288-9F5B-729218B3AD18}" dt="2022-06-30T13:17:24.113" v="17" actId="20577"/>
      <pc:docMkLst>
        <pc:docMk/>
      </pc:docMkLst>
      <pc:sldChg chg="modSp">
        <pc:chgData name="Studienkoordination Psychologie" userId="geEconcEmSmTnXqOOKq4b8G5MjjlnFgL+bnkGS/qxYo=" providerId="None" clId="Web-{99ADF408-AE9C-4288-9F5B-729218B3AD18}" dt="2022-06-30T13:17:24.113" v="17" actId="20577"/>
        <pc:sldMkLst>
          <pc:docMk/>
          <pc:sldMk cId="677449823" sldId="259"/>
        </pc:sldMkLst>
        <pc:spChg chg="mod">
          <ac:chgData name="Studienkoordination Psychologie" userId="geEconcEmSmTnXqOOKq4b8G5MjjlnFgL+bnkGS/qxYo=" providerId="None" clId="Web-{99ADF408-AE9C-4288-9F5B-729218B3AD18}" dt="2022-06-30T13:17:24.113" v="17" actId="20577"/>
          <ac:spMkLst>
            <pc:docMk/>
            <pc:sldMk cId="677449823" sldId="259"/>
            <ac:spMk id="3" creationId="{00000000-0000-0000-0000-000000000000}"/>
          </ac:spMkLst>
        </pc:spChg>
      </pc:sldChg>
    </pc:docChg>
  </pc:docChgLst>
  <pc:docChgLst>
    <pc:chgData name="Studienkoordination Psychologie" userId="geEconcEmSmTnXqOOKq4b8G5MjjlnFgL+bnkGS/qxYo=" providerId="None" clId="Web-{258B1626-1683-4536-B315-3866DF68D240}"/>
    <pc:docChg chg="modSld">
      <pc:chgData name="Studienkoordination Psychologie" userId="geEconcEmSmTnXqOOKq4b8G5MjjlnFgL+bnkGS/qxYo=" providerId="None" clId="Web-{258B1626-1683-4536-B315-3866DF68D240}" dt="2022-06-30T13:25:51.212" v="1"/>
      <pc:docMkLst>
        <pc:docMk/>
      </pc:docMkLst>
      <pc:sldChg chg="addSp">
        <pc:chgData name="Studienkoordination Psychologie" userId="geEconcEmSmTnXqOOKq4b8G5MjjlnFgL+bnkGS/qxYo=" providerId="None" clId="Web-{258B1626-1683-4536-B315-3866DF68D240}" dt="2022-06-30T13:25:51.212" v="1"/>
        <pc:sldMkLst>
          <pc:docMk/>
          <pc:sldMk cId="2239240264" sldId="270"/>
        </pc:sldMkLst>
        <pc:spChg chg="add">
          <ac:chgData name="Studienkoordination Psychologie" userId="geEconcEmSmTnXqOOKq4b8G5MjjlnFgL+bnkGS/qxYo=" providerId="None" clId="Web-{258B1626-1683-4536-B315-3866DF68D240}" dt="2022-06-30T13:25:39.118" v="0"/>
          <ac:spMkLst>
            <pc:docMk/>
            <pc:sldMk cId="2239240264" sldId="270"/>
            <ac:spMk id="2" creationId="{4A799B42-FCD9-E93C-A885-B5893F6D5DDE}"/>
          </ac:spMkLst>
        </pc:spChg>
        <pc:spChg chg="add">
          <ac:chgData name="Studienkoordination Psychologie" userId="geEconcEmSmTnXqOOKq4b8G5MjjlnFgL+bnkGS/qxYo=" providerId="None" clId="Web-{258B1626-1683-4536-B315-3866DF68D240}" dt="2022-06-30T13:25:51.212" v="1"/>
          <ac:spMkLst>
            <pc:docMk/>
            <pc:sldMk cId="2239240264" sldId="270"/>
            <ac:spMk id="3" creationId="{C5336932-A8CC-D56E-72E7-2D2CE297C076}"/>
          </ac:spMkLst>
        </pc:spChg>
      </pc:sldChg>
    </pc:docChg>
  </pc:docChgLst>
  <pc:docChgLst>
    <pc:chgData name="Alexandra Decker" userId="S::s8aadeck@uni-saarland.de::3d6a2abc-1f16-4ba3-b405-f0e5ba43943a" providerId="AD" clId="Web-{200A06B7-363E-45C0-AD04-B0D0C72FEE4A}"/>
    <pc:docChg chg="modSld">
      <pc:chgData name="Alexandra Decker" userId="S::s8aadeck@uni-saarland.de::3d6a2abc-1f16-4ba3-b405-f0e5ba43943a" providerId="AD" clId="Web-{200A06B7-363E-45C0-AD04-B0D0C72FEE4A}" dt="2021-09-17T09:58:19.413" v="26" actId="1076"/>
      <pc:docMkLst>
        <pc:docMk/>
      </pc:docMkLst>
      <pc:sldChg chg="addSp delSp modSp">
        <pc:chgData name="Alexandra Decker" userId="S::s8aadeck@uni-saarland.de::3d6a2abc-1f16-4ba3-b405-f0e5ba43943a" providerId="AD" clId="Web-{200A06B7-363E-45C0-AD04-B0D0C72FEE4A}" dt="2021-09-17T09:48:40.885" v="6" actId="1076"/>
        <pc:sldMkLst>
          <pc:docMk/>
          <pc:sldMk cId="4288907986" sldId="260"/>
        </pc:sldMkLst>
        <pc:picChg chg="add del mod">
          <ac:chgData name="Alexandra Decker" userId="S::s8aadeck@uni-saarland.de::3d6a2abc-1f16-4ba3-b405-f0e5ba43943a" providerId="AD" clId="Web-{200A06B7-363E-45C0-AD04-B0D0C72FEE4A}" dt="2021-09-17T09:47:48.696" v="2"/>
          <ac:picMkLst>
            <pc:docMk/>
            <pc:sldMk cId="4288907986" sldId="260"/>
            <ac:picMk id="2" creationId="{19CA8EED-4C5A-4A91-817D-6D9D01EA1295}"/>
          </ac:picMkLst>
        </pc:picChg>
        <pc:picChg chg="add mod">
          <ac:chgData name="Alexandra Decker" userId="S::s8aadeck@uni-saarland.de::3d6a2abc-1f16-4ba3-b405-f0e5ba43943a" providerId="AD" clId="Web-{200A06B7-363E-45C0-AD04-B0D0C72FEE4A}" dt="2021-09-17T09:48:40.885" v="6" actId="1076"/>
          <ac:picMkLst>
            <pc:docMk/>
            <pc:sldMk cId="4288907986" sldId="260"/>
            <ac:picMk id="3" creationId="{650DC57A-E594-4760-BEFE-62B5FA1B71CC}"/>
          </ac:picMkLst>
        </pc:picChg>
        <pc:picChg chg="del">
          <ac:chgData name="Alexandra Decker" userId="S::s8aadeck@uni-saarland.de::3d6a2abc-1f16-4ba3-b405-f0e5ba43943a" providerId="AD" clId="Web-{200A06B7-363E-45C0-AD04-B0D0C72FEE4A}" dt="2021-09-17T09:42:16.220" v="0"/>
          <ac:picMkLst>
            <pc:docMk/>
            <pc:sldMk cId="4288907986" sldId="260"/>
            <ac:picMk id="4" creationId="{09842648-85F3-434D-933D-5A58DE3C0D8F}"/>
          </ac:picMkLst>
        </pc:picChg>
      </pc:sldChg>
      <pc:sldChg chg="delSp modSp">
        <pc:chgData name="Alexandra Decker" userId="S::s8aadeck@uni-saarland.de::3d6a2abc-1f16-4ba3-b405-f0e5ba43943a" providerId="AD" clId="Web-{200A06B7-363E-45C0-AD04-B0D0C72FEE4A}" dt="2021-09-17T09:58:19.413" v="26" actId="1076"/>
        <pc:sldMkLst>
          <pc:docMk/>
          <pc:sldMk cId="3253951188" sldId="266"/>
        </pc:sldMkLst>
        <pc:spChg chg="mod">
          <ac:chgData name="Alexandra Decker" userId="S::s8aadeck@uni-saarland.de::3d6a2abc-1f16-4ba3-b405-f0e5ba43943a" providerId="AD" clId="Web-{200A06B7-363E-45C0-AD04-B0D0C72FEE4A}" dt="2021-09-17T09:57:59.163" v="24" actId="1076"/>
          <ac:spMkLst>
            <pc:docMk/>
            <pc:sldMk cId="3253951188" sldId="266"/>
            <ac:spMk id="5" creationId="{00000000-0000-0000-0000-000000000000}"/>
          </ac:spMkLst>
        </pc:spChg>
        <pc:spChg chg="mod">
          <ac:chgData name="Alexandra Decker" userId="S::s8aadeck@uni-saarland.de::3d6a2abc-1f16-4ba3-b405-f0e5ba43943a" providerId="AD" clId="Web-{200A06B7-363E-45C0-AD04-B0D0C72FEE4A}" dt="2021-09-17T09:58:14.429" v="25" actId="1076"/>
          <ac:spMkLst>
            <pc:docMk/>
            <pc:sldMk cId="3253951188" sldId="266"/>
            <ac:spMk id="6" creationId="{00000000-0000-0000-0000-000000000000}"/>
          </ac:spMkLst>
        </pc:spChg>
        <pc:spChg chg="mod ord">
          <ac:chgData name="Alexandra Decker" userId="S::s8aadeck@uni-saarland.de::3d6a2abc-1f16-4ba3-b405-f0e5ba43943a" providerId="AD" clId="Web-{200A06B7-363E-45C0-AD04-B0D0C72FEE4A}" dt="2021-09-17T09:57:52.053" v="23" actId="14100"/>
          <ac:spMkLst>
            <pc:docMk/>
            <pc:sldMk cId="3253951188" sldId="266"/>
            <ac:spMk id="7" creationId="{00000000-0000-0000-0000-000000000000}"/>
          </ac:spMkLst>
        </pc:spChg>
        <pc:spChg chg="mod">
          <ac:chgData name="Alexandra Decker" userId="S::s8aadeck@uni-saarland.de::3d6a2abc-1f16-4ba3-b405-f0e5ba43943a" providerId="AD" clId="Web-{200A06B7-363E-45C0-AD04-B0D0C72FEE4A}" dt="2021-09-17T09:58:19.413" v="26" actId="1076"/>
          <ac:spMkLst>
            <pc:docMk/>
            <pc:sldMk cId="3253951188" sldId="266"/>
            <ac:spMk id="9" creationId="{72891991-B9F8-49B2-9026-03472231C7BD}"/>
          </ac:spMkLst>
        </pc:spChg>
        <pc:picChg chg="mod">
          <ac:chgData name="Alexandra Decker" userId="S::s8aadeck@uni-saarland.de::3d6a2abc-1f16-4ba3-b405-f0e5ba43943a" providerId="AD" clId="Web-{200A06B7-363E-45C0-AD04-B0D0C72FEE4A}" dt="2021-09-17T09:54:17.955" v="16" actId="14100"/>
          <ac:picMkLst>
            <pc:docMk/>
            <pc:sldMk cId="3253951188" sldId="266"/>
            <ac:picMk id="3" creationId="{6D7E5CC0-3528-48B5-ABF4-5744135EC44D}"/>
          </ac:picMkLst>
        </pc:picChg>
        <pc:picChg chg="del">
          <ac:chgData name="Alexandra Decker" userId="S::s8aadeck@uni-saarland.de::3d6a2abc-1f16-4ba3-b405-f0e5ba43943a" providerId="AD" clId="Web-{200A06B7-363E-45C0-AD04-B0D0C72FEE4A}" dt="2021-09-17T09:51:16.748" v="11"/>
          <ac:picMkLst>
            <pc:docMk/>
            <pc:sldMk cId="3253951188" sldId="266"/>
            <ac:picMk id="8" creationId="{2A08C7EC-74FE-43A7-AFB7-7FC588B1A667}"/>
          </ac:picMkLst>
        </pc:picChg>
      </pc:sldChg>
      <pc:sldChg chg="modSp">
        <pc:chgData name="Alexandra Decker" userId="S::s8aadeck@uni-saarland.de::3d6a2abc-1f16-4ba3-b405-f0e5ba43943a" providerId="AD" clId="Web-{200A06B7-363E-45C0-AD04-B0D0C72FEE4A}" dt="2021-09-17T09:51:44.295" v="12" actId="1076"/>
        <pc:sldMkLst>
          <pc:docMk/>
          <pc:sldMk cId="509111928" sldId="268"/>
        </pc:sldMkLst>
        <pc:picChg chg="mod">
          <ac:chgData name="Alexandra Decker" userId="S::s8aadeck@uni-saarland.de::3d6a2abc-1f16-4ba3-b405-f0e5ba43943a" providerId="AD" clId="Web-{200A06B7-363E-45C0-AD04-B0D0C72FEE4A}" dt="2021-09-17T09:51:44.295" v="12" actId="1076"/>
          <ac:picMkLst>
            <pc:docMk/>
            <pc:sldMk cId="509111928" sldId="268"/>
            <ac:picMk id="10" creationId="{A535DF01-87AB-4B6E-957E-3D0E3EFB5CD7}"/>
          </ac:picMkLst>
        </pc:picChg>
      </pc:sldChg>
      <pc:sldChg chg="modSp">
        <pc:chgData name="Alexandra Decker" userId="S::s8aadeck@uni-saarland.de::3d6a2abc-1f16-4ba3-b405-f0e5ba43943a" providerId="AD" clId="Web-{200A06B7-363E-45C0-AD04-B0D0C72FEE4A}" dt="2021-09-17T09:54:08.205" v="14" actId="20577"/>
        <pc:sldMkLst>
          <pc:docMk/>
          <pc:sldMk cId="2094914733" sldId="269"/>
        </pc:sldMkLst>
        <pc:spChg chg="mod">
          <ac:chgData name="Alexandra Decker" userId="S::s8aadeck@uni-saarland.de::3d6a2abc-1f16-4ba3-b405-f0e5ba43943a" providerId="AD" clId="Web-{200A06B7-363E-45C0-AD04-B0D0C72FEE4A}" dt="2021-09-17T09:54:08.205" v="14" actId="20577"/>
          <ac:spMkLst>
            <pc:docMk/>
            <pc:sldMk cId="2094914733" sldId="26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6E2FE-2F24-46DF-8F08-3E407CF392F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B4789-CAFD-42FE-AD67-A1EC4FDB4C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89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Sprechzeiten</a:t>
            </a:r>
            <a:r>
              <a:rPr lang="de-DE" baseline="0"/>
              <a:t> und Infos zum Anmeldeverfahren jedes Semester auf der Homepage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B4789-CAFD-42FE-AD67-A1EC4FDB4C4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41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08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0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904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040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422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512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265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55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03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54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5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16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72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87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92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73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90B9-071A-4687-9016-54250C889608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6F5372-5E95-4C44-94FC-A0E7FA30C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9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Studienkoordination Psychologie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Alexandra Decker &amp; Debora Koch</a:t>
            </a:r>
          </a:p>
        </p:txBody>
      </p:sp>
    </p:spTree>
    <p:extLst>
      <p:ext uri="{BB962C8B-B14F-4D97-AF65-F5344CB8AC3E}">
        <p14:creationId xmlns:p14="http://schemas.microsoft.com/office/powerpoint/2010/main" val="1790513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99DA7D9-0EB4-41BB-8CF9-E00F3177C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07" y="2404602"/>
            <a:ext cx="9291053" cy="180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11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Stundenplan im LSF erstellen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Markierte Termine vormerken</a:t>
            </a:r>
          </a:p>
          <a:p>
            <a:r>
              <a:rPr lang="de-DE" dirty="0"/>
              <a:t>Bei allen Veranstaltungen (auch Vorlesungen) möglich</a:t>
            </a:r>
          </a:p>
          <a:p>
            <a:r>
              <a:rPr lang="de-DE" dirty="0"/>
              <a:t>Bei anmeldepflichtigen Veranstaltungen !nicht nur vormerken! -&gt; Anmelden nicht vergessen</a:t>
            </a:r>
          </a:p>
          <a:p>
            <a:r>
              <a:rPr lang="de-DE" dirty="0"/>
              <a:t>Anmeldung bedeutet nicht gleich Zulassung!</a:t>
            </a:r>
          </a:p>
        </p:txBody>
      </p:sp>
    </p:spTree>
    <p:extLst>
      <p:ext uri="{BB962C8B-B14F-4D97-AF65-F5344CB8AC3E}">
        <p14:creationId xmlns:p14="http://schemas.microsoft.com/office/powerpoint/2010/main" val="2356240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Wann braucht ihr uns?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Anmeldung im LSF für eine Veranstaltung klappt nicht </a:t>
            </a:r>
          </a:p>
          <a:p>
            <a:r>
              <a:rPr lang="de-DE"/>
              <a:t>Ummelden/Abmelden von Veranstaltungen</a:t>
            </a:r>
          </a:p>
          <a:p>
            <a:r>
              <a:rPr lang="de-DE"/>
              <a:t>Nachholen/Vorziehen von anmeldepflichtigen 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101547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Wann braucht ihr uns nicht?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Alle prüfungsbezogenen Probleme und Fragen -&gt; Prüfungssekretariat (</a:t>
            </a:r>
            <a:r>
              <a:rPr lang="de-DE" dirty="0" err="1"/>
              <a:t>Siehr</a:t>
            </a:r>
            <a:r>
              <a:rPr lang="de-DE" dirty="0"/>
              <a:t>)</a:t>
            </a:r>
          </a:p>
          <a:p>
            <a:r>
              <a:rPr lang="de-DE" dirty="0"/>
              <a:t>Bescheinigungen für die Krankenkasse und ähnliches -&gt; Studierendensekretariat</a:t>
            </a:r>
          </a:p>
          <a:p>
            <a:r>
              <a:rPr lang="de-DE" dirty="0"/>
              <a:t>Fragen zum Praktikum -&gt; Praktikumskoordination </a:t>
            </a:r>
          </a:p>
          <a:p>
            <a:r>
              <a:rPr lang="de-DE" dirty="0"/>
              <a:t>Nicht-psychologische und nicht- medizinische Nebenfächer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4914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980" y="2642610"/>
            <a:ext cx="3333750" cy="2219325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 flipH="1">
            <a:off x="4433454" y="2133600"/>
            <a:ext cx="1191490" cy="61264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39671" y="2255258"/>
            <a:ext cx="979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Fragen?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A799B42-FCD9-E93C-A885-B5893F6D5DDE}"/>
              </a:ext>
            </a:extLst>
          </p:cNvPr>
          <p:cNvSpPr/>
          <p:nvPr/>
        </p:nvSpPr>
        <p:spPr>
          <a:xfrm>
            <a:off x="573742" y="5392271"/>
            <a:ext cx="11037793" cy="9188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3" name="Textfeld 1">
            <a:extLst>
              <a:ext uri="{FF2B5EF4-FFF2-40B4-BE49-F238E27FC236}">
                <a16:creationId xmlns:a16="http://schemas.microsoft.com/office/drawing/2014/main" id="{C5336932-A8CC-D56E-72E7-2D2CE297C076}"/>
              </a:ext>
            </a:extLst>
          </p:cNvPr>
          <p:cNvSpPr txBox="1"/>
          <p:nvPr/>
        </p:nvSpPr>
        <p:spPr>
          <a:xfrm>
            <a:off x="623048" y="5654488"/>
            <a:ext cx="10957109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b="1" dirty="0">
                <a:solidFill>
                  <a:srgbClr val="404040"/>
                </a:solidFill>
              </a:rPr>
              <a:t>https://www.uni-saarland.de/fachrichtung/psychologie/studium/studienkoordination.html</a:t>
            </a:r>
            <a:endParaRPr lang="de-DE" sz="2000" b="1"/>
          </a:p>
        </p:txBody>
      </p:sp>
    </p:spTree>
    <p:extLst>
      <p:ext uri="{BB962C8B-B14F-4D97-AF65-F5344CB8AC3E}">
        <p14:creationId xmlns:p14="http://schemas.microsoft.com/office/powerpoint/2010/main" val="223924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Wer? Wo? Was?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Alexandra Decker &amp; Debora Koch</a:t>
            </a:r>
          </a:p>
          <a:p>
            <a:r>
              <a:rPr lang="de-DE"/>
              <a:t>E-Mail: studienkoordination.psychologie@mx.uni-saarland.de</a:t>
            </a:r>
          </a:p>
          <a:p>
            <a:r>
              <a:rPr lang="de-DE"/>
              <a:t>Homepage: https://www.uni-saarland.de/fachrichtung/psychologie/studium/studienkoordination.html</a:t>
            </a:r>
          </a:p>
          <a:p>
            <a:endParaRPr lang="de-DE"/>
          </a:p>
          <a:p>
            <a:r>
              <a:rPr lang="de-DE"/>
              <a:t> Aufgaben: </a:t>
            </a:r>
            <a:br>
              <a:rPr lang="de-DE"/>
            </a:br>
            <a:r>
              <a:rPr lang="de-DE"/>
              <a:t> Raumverwaltung, LSF-Pflege, Veranstaltungsplanung, Seminarzuteilung </a:t>
            </a:r>
          </a:p>
        </p:txBody>
      </p:sp>
    </p:spTree>
    <p:extLst>
      <p:ext uri="{BB962C8B-B14F-4D97-AF65-F5344CB8AC3E}">
        <p14:creationId xmlns:p14="http://schemas.microsoft.com/office/powerpoint/2010/main" val="252653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Anmeldepflichtige Veranstaltungen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Seminare, Übungen, medizinische und psychologische Nebenfächer</a:t>
            </a:r>
          </a:p>
          <a:p>
            <a:r>
              <a:rPr lang="de-DE" dirty="0"/>
              <a:t>Anmeldung über das LSF </a:t>
            </a:r>
          </a:p>
          <a:p>
            <a:r>
              <a:rPr lang="de-DE" dirty="0"/>
              <a:t>Im 1. Semester Anmeldung zu einem Block -&gt; 19.10.2022 - 20.10.2022 </a:t>
            </a:r>
          </a:p>
          <a:p>
            <a:r>
              <a:rPr lang="de-DE" dirty="0"/>
              <a:t>gemeinsame Belegung von                                  </a:t>
            </a:r>
            <a:r>
              <a:rPr lang="de-DE" sz="1600" dirty="0"/>
              <a:t>Veranstaltungsnummern:</a:t>
            </a:r>
            <a:endParaRPr lang="de-DE" dirty="0"/>
          </a:p>
          <a:p>
            <a:pPr lvl="1"/>
            <a:r>
              <a:rPr lang="de-DE" dirty="0"/>
              <a:t>Einführung in die Psychologie                                 1399269</a:t>
            </a:r>
          </a:p>
          <a:p>
            <a:pPr lvl="1"/>
            <a:r>
              <a:rPr lang="de-DE" dirty="0"/>
              <a:t>Einführung in die differentielle Psychologie        </a:t>
            </a:r>
            <a:r>
              <a:rPr lang="de-DE" sz="1400" dirty="0"/>
              <a:t>   </a:t>
            </a:r>
            <a:r>
              <a:rPr lang="de-DE" dirty="0"/>
              <a:t>  139300</a:t>
            </a:r>
          </a:p>
        </p:txBody>
      </p:sp>
    </p:spTree>
    <p:extLst>
      <p:ext uri="{BB962C8B-B14F-4D97-AF65-F5344CB8AC3E}">
        <p14:creationId xmlns:p14="http://schemas.microsoft.com/office/powerpoint/2010/main" val="67744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Stundenplan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2DCC33F-7308-E497-1B58-EB3DC8F0A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23077"/>
            <a:ext cx="10074513" cy="447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0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LSF - Anmeldung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153" y="1621933"/>
            <a:ext cx="7211431" cy="3543795"/>
          </a:xfrm>
          <a:prstGeom prst="rect">
            <a:avLst/>
          </a:prstGeom>
        </p:spPr>
      </p:pic>
      <p:sp>
        <p:nvSpPr>
          <p:cNvPr id="8" name="Pfeil nach oben 7"/>
          <p:cNvSpPr/>
          <p:nvPr/>
        </p:nvSpPr>
        <p:spPr>
          <a:xfrm>
            <a:off x="3068515" y="2889978"/>
            <a:ext cx="766618" cy="1431636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43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486" y="1275706"/>
            <a:ext cx="6792273" cy="3972479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2953234" y="2628900"/>
            <a:ext cx="1717964" cy="63304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61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8D6E48E-ACD0-4F95-90DC-D5FFA7381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560" y="1431552"/>
            <a:ext cx="8032116" cy="349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9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5EB7310-C721-4F1B-8FC4-8B04FDCD5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40" y="1895474"/>
            <a:ext cx="9317990" cy="3286125"/>
          </a:xfrm>
          <a:prstGeom prst="rect">
            <a:avLst/>
          </a:prstGeom>
        </p:spPr>
      </p:pic>
      <p:sp>
        <p:nvSpPr>
          <p:cNvPr id="5" name="Pfeil nach unten 4"/>
          <p:cNvSpPr/>
          <p:nvPr/>
        </p:nvSpPr>
        <p:spPr>
          <a:xfrm rot="16200000">
            <a:off x="467458" y="2996153"/>
            <a:ext cx="1016000" cy="12284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91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543DE4EB-D790-450C-9870-3EA5B138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94" y="0"/>
            <a:ext cx="8678572" cy="6858000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1918241" y="3319941"/>
            <a:ext cx="1300907" cy="212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18310" y="2256944"/>
            <a:ext cx="1089105" cy="1621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links 5"/>
          <p:cNvSpPr/>
          <p:nvPr/>
        </p:nvSpPr>
        <p:spPr>
          <a:xfrm>
            <a:off x="3309080" y="4423208"/>
            <a:ext cx="2281382" cy="25861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2891991-B9F8-49B2-9026-03472231C7BD}"/>
              </a:ext>
            </a:extLst>
          </p:cNvPr>
          <p:cNvSpPr txBox="1"/>
          <p:nvPr/>
        </p:nvSpPr>
        <p:spPr>
          <a:xfrm>
            <a:off x="5590462" y="4395237"/>
            <a:ext cx="1201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>
                <a:latin typeface="Calibri" panose="020F0502020204030204" pitchFamily="34" charset="0"/>
                <a:cs typeface="Calibri" panose="020F0502020204030204" pitchFamily="34" charset="0"/>
              </a:rPr>
              <a:t>Hier steht dann: BELEGEN</a:t>
            </a:r>
          </a:p>
        </p:txBody>
      </p:sp>
    </p:spTree>
    <p:extLst>
      <p:ext uri="{BB962C8B-B14F-4D97-AF65-F5344CB8AC3E}">
        <p14:creationId xmlns:p14="http://schemas.microsoft.com/office/powerpoint/2010/main" val="32539511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65DD9E3B6BA646AFF37E0C1CE3A446" ma:contentTypeVersion="2" ma:contentTypeDescription="Ein neues Dokument erstellen." ma:contentTypeScope="" ma:versionID="4e43c9f782e6ca7d683cabecac261060">
  <xsd:schema xmlns:xsd="http://www.w3.org/2001/XMLSchema" xmlns:xs="http://www.w3.org/2001/XMLSchema" xmlns:p="http://schemas.microsoft.com/office/2006/metadata/properties" xmlns:ns3="cbe868a4-873b-42f4-a14b-df03c8e0326e" targetNamespace="http://schemas.microsoft.com/office/2006/metadata/properties" ma:root="true" ma:fieldsID="1f89c78a4e643b4f212750e7289b0e68" ns3:_="">
    <xsd:import namespace="cbe868a4-873b-42f4-a14b-df03c8e032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868a4-873b-42f4-a14b-df03c8e032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70ACF2-625F-4A90-9CC5-514A4012813D}">
  <ds:schemaRefs>
    <ds:schemaRef ds:uri="cbe868a4-873b-42f4-a14b-df03c8e032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3CE5F5C-EFB3-42BD-BD6C-5B6A5AF760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426EE0-5CF1-4155-BF04-6A102CAB07D4}">
  <ds:schemaRefs>
    <ds:schemaRef ds:uri="cbe868a4-873b-42f4-a14b-df03c8e0326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232</Words>
  <Application>Microsoft Office PowerPoint</Application>
  <PresentationFormat>Breitbild</PresentationFormat>
  <Paragraphs>36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Facette</vt:lpstr>
      <vt:lpstr>Studienkoordination Psychologie</vt:lpstr>
      <vt:lpstr>Wer? Wo? Was?</vt:lpstr>
      <vt:lpstr>Anmeldepflichtige Veranstaltungen</vt:lpstr>
      <vt:lpstr>Stundenplan</vt:lpstr>
      <vt:lpstr>LSF - Anmeldung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Stundenplan im LSF erstellen</vt:lpstr>
      <vt:lpstr>Wann braucht ihr uns?</vt:lpstr>
      <vt:lpstr>Wann braucht ihr uns nicht?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Studienkoordination Psychologie</dc:title>
  <dc:creator>Admin</dc:creator>
  <cp:lastModifiedBy>Debora Koch</cp:lastModifiedBy>
  <cp:revision>20</cp:revision>
  <dcterms:created xsi:type="dcterms:W3CDTF">2018-10-05T11:27:44Z</dcterms:created>
  <dcterms:modified xsi:type="dcterms:W3CDTF">2022-10-18T10:04:52Z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0x010100D365DD9E3B6BA646AFF37E0C1CE3A446</vt:lpwstr>
  </property>
</Properties>
</file>