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4"/>
  </p:sldMasterIdLst>
  <p:notesMasterIdLst>
    <p:notesMasterId r:id="rId12"/>
  </p:notesMasterIdLst>
  <p:handoutMasterIdLst>
    <p:handoutMasterId r:id="rId13"/>
  </p:handoutMasterIdLst>
  <p:sldIdLst>
    <p:sldId id="256" r:id="rId5"/>
    <p:sldId id="308" r:id="rId6"/>
    <p:sldId id="306" r:id="rId7"/>
    <p:sldId id="366" r:id="rId8"/>
    <p:sldId id="368" r:id="rId9"/>
    <p:sldId id="367" r:id="rId10"/>
    <p:sldId id="311" r:id="rId11"/>
  </p:sldIdLst>
  <p:sldSz cx="12192000" cy="6858000"/>
  <p:notesSz cx="9906000" cy="6794500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55">
          <p15:clr>
            <a:srgbClr val="A4A3A4"/>
          </p15:clr>
        </p15:guide>
        <p15:guide id="4" orient="horz" pos="482">
          <p15:clr>
            <a:srgbClr val="A4A3A4"/>
          </p15:clr>
        </p15:guide>
        <p15:guide id="5" orient="horz" pos="845">
          <p15:clr>
            <a:srgbClr val="A4A3A4"/>
          </p15:clr>
        </p15:guide>
        <p15:guide id="6" pos="1023">
          <p15:clr>
            <a:srgbClr val="A4A3A4"/>
          </p15:clr>
        </p15:guide>
        <p15:guide id="7" orient="horz" pos="980">
          <p15:clr>
            <a:srgbClr val="A4A3A4"/>
          </p15:clr>
        </p15:guide>
        <p15:guide id="8" pos="7441">
          <p15:clr>
            <a:srgbClr val="A4A3A4"/>
          </p15:clr>
        </p15:guide>
        <p15:guide id="9" pos="305">
          <p15:clr>
            <a:srgbClr val="A4A3A4"/>
          </p15:clr>
        </p15:guide>
        <p15:guide id="10" pos="4260">
          <p15:clr>
            <a:srgbClr val="A4A3A4"/>
          </p15:clr>
        </p15:guide>
        <p15:guide id="11" pos="57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77"/>
    <a:srgbClr val="C82254"/>
    <a:srgbClr val="19406B"/>
    <a:srgbClr val="F2F2F2"/>
    <a:srgbClr val="01283F"/>
    <a:srgbClr val="FFFFFF"/>
    <a:srgbClr val="595959"/>
    <a:srgbClr val="5D7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E38D98-C569-4031-BD8C-11E6F8DDFBE2}" v="2" dt="2020-10-15T09:15:19.373"/>
    <p1510:client id="{70A2ED33-A684-4712-A962-BE120363E0FE}" v="3" dt="2020-10-15T08:46:39.971"/>
    <p1510:client id="{A50EA4CB-E334-4B9C-B552-3E08EE904733}" v="2" dt="2020-10-01T07:05:41.081"/>
    <p1510:client id="{F4B1E133-E5E6-4094-854C-17FBC53DC17E}" v="9" dt="2020-10-15T09:25:25.745"/>
    <p1510:client id="{FC7F1B7F-C482-491C-BE1F-D32F223A3F3A}" v="1" dt="2020-10-15T09:23:55.7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342"/>
      </p:cViewPr>
      <p:guideLst>
        <p:guide orient="horz" pos="2160"/>
        <p:guide pos="3840"/>
        <p:guide orient="horz" pos="255"/>
        <p:guide orient="horz" pos="482"/>
        <p:guide orient="horz" pos="845"/>
        <p:guide pos="1023"/>
        <p:guide orient="horz" pos="980"/>
        <p:guide pos="7441"/>
        <p:guide pos="305"/>
        <p:guide pos="4260"/>
        <p:guide pos="57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arina Kessler" userId="S::kake005@uni-saarland.de::191c97f6-735c-414a-806a-6f7eb4325ac3" providerId="AD" clId="Web-{70A2ED33-A684-4712-A962-BE120363E0FE}"/>
    <pc:docChg chg="modSld">
      <pc:chgData name="Katharina Kessler" userId="S::kake005@uni-saarland.de::191c97f6-735c-414a-806a-6f7eb4325ac3" providerId="AD" clId="Web-{70A2ED33-A684-4712-A962-BE120363E0FE}" dt="2020-10-15T08:46:39.971" v="2" actId="20577"/>
      <pc:docMkLst>
        <pc:docMk/>
      </pc:docMkLst>
      <pc:sldChg chg="modSp">
        <pc:chgData name="Katharina Kessler" userId="S::kake005@uni-saarland.de::191c97f6-735c-414a-806a-6f7eb4325ac3" providerId="AD" clId="Web-{70A2ED33-A684-4712-A962-BE120363E0FE}" dt="2020-10-15T08:46:39.971" v="2" actId="20577"/>
        <pc:sldMkLst>
          <pc:docMk/>
          <pc:sldMk cId="0" sldId="311"/>
        </pc:sldMkLst>
        <pc:spChg chg="mod">
          <ac:chgData name="Katharina Kessler" userId="S::kake005@uni-saarland.de::191c97f6-735c-414a-806a-6f7eb4325ac3" providerId="AD" clId="Web-{70A2ED33-A684-4712-A962-BE120363E0FE}" dt="2020-10-15T08:46:39.971" v="2" actId="20577"/>
          <ac:spMkLst>
            <pc:docMk/>
            <pc:sldMk cId="0" sldId="311"/>
            <ac:spMk id="19461" creationId="{00000000-0000-0000-0000-000000000000}"/>
          </ac:spMkLst>
        </pc:spChg>
      </pc:sldChg>
    </pc:docChg>
  </pc:docChgLst>
  <pc:docChgLst>
    <pc:chgData name="Katharina Kessler" userId="S::kake005@uni-saarland.de::191c97f6-735c-414a-806a-6f7eb4325ac3" providerId="AD" clId="Web-{F4B1E133-E5E6-4094-854C-17FBC53DC17E}"/>
    <pc:docChg chg="modSld">
      <pc:chgData name="Katharina Kessler" userId="S::kake005@uni-saarland.de::191c97f6-735c-414a-806a-6f7eb4325ac3" providerId="AD" clId="Web-{F4B1E133-E5E6-4094-854C-17FBC53DC17E}" dt="2020-10-15T09:25:25.745" v="8" actId="20577"/>
      <pc:docMkLst>
        <pc:docMk/>
      </pc:docMkLst>
      <pc:sldChg chg="modSp">
        <pc:chgData name="Katharina Kessler" userId="S::kake005@uni-saarland.de::191c97f6-735c-414a-806a-6f7eb4325ac3" providerId="AD" clId="Web-{F4B1E133-E5E6-4094-854C-17FBC53DC17E}" dt="2020-10-15T09:25:25.745" v="8" actId="20577"/>
        <pc:sldMkLst>
          <pc:docMk/>
          <pc:sldMk cId="0" sldId="311"/>
        </pc:sldMkLst>
        <pc:spChg chg="mod">
          <ac:chgData name="Katharina Kessler" userId="S::kake005@uni-saarland.de::191c97f6-735c-414a-806a-6f7eb4325ac3" providerId="AD" clId="Web-{F4B1E133-E5E6-4094-854C-17FBC53DC17E}" dt="2020-10-15T09:25:25.745" v="8" actId="20577"/>
          <ac:spMkLst>
            <pc:docMk/>
            <pc:sldMk cId="0" sldId="311"/>
            <ac:spMk id="19461" creationId="{00000000-0000-0000-0000-000000000000}"/>
          </ac:spMkLst>
        </pc:spChg>
      </pc:sldChg>
    </pc:docChg>
  </pc:docChgLst>
  <pc:docChgLst>
    <pc:chgData name="Katharina Kessler" userId="S::kake005@uni-saarland.de::191c97f6-735c-414a-806a-6f7eb4325ac3" providerId="AD" clId="Web-{FC7F1B7F-C482-491C-BE1F-D32F223A3F3A}"/>
    <pc:docChg chg="modSld">
      <pc:chgData name="Katharina Kessler" userId="S::kake005@uni-saarland.de::191c97f6-735c-414a-806a-6f7eb4325ac3" providerId="AD" clId="Web-{FC7F1B7F-C482-491C-BE1F-D32F223A3F3A}" dt="2020-10-15T09:23:55.733" v="0" actId="20577"/>
      <pc:docMkLst>
        <pc:docMk/>
      </pc:docMkLst>
      <pc:sldChg chg="modSp">
        <pc:chgData name="Katharina Kessler" userId="S::kake005@uni-saarland.de::191c97f6-735c-414a-806a-6f7eb4325ac3" providerId="AD" clId="Web-{FC7F1B7F-C482-491C-BE1F-D32F223A3F3A}" dt="2020-10-15T09:23:55.733" v="0" actId="20577"/>
        <pc:sldMkLst>
          <pc:docMk/>
          <pc:sldMk cId="0" sldId="311"/>
        </pc:sldMkLst>
        <pc:spChg chg="mod">
          <ac:chgData name="Katharina Kessler" userId="S::kake005@uni-saarland.de::191c97f6-735c-414a-806a-6f7eb4325ac3" providerId="AD" clId="Web-{FC7F1B7F-C482-491C-BE1F-D32F223A3F3A}" dt="2020-10-15T09:23:55.733" v="0" actId="20577"/>
          <ac:spMkLst>
            <pc:docMk/>
            <pc:sldMk cId="0" sldId="311"/>
            <ac:spMk id="19461" creationId="{00000000-0000-0000-0000-000000000000}"/>
          </ac:spMkLst>
        </pc:spChg>
      </pc:sldChg>
    </pc:docChg>
  </pc:docChgLst>
  <pc:docChgLst>
    <pc:chgData name="Katharina Kessler" userId="S::kake005@uni-saarland.de::191c97f6-735c-414a-806a-6f7eb4325ac3" providerId="AD" clId="Web-{3AE38D98-C569-4031-BD8C-11E6F8DDFBE2}"/>
    <pc:docChg chg="modSld">
      <pc:chgData name="Katharina Kessler" userId="S::kake005@uni-saarland.de::191c97f6-735c-414a-806a-6f7eb4325ac3" providerId="AD" clId="Web-{3AE38D98-C569-4031-BD8C-11E6F8DDFBE2}" dt="2020-10-15T09:15:19.373" v="1" actId="20577"/>
      <pc:docMkLst>
        <pc:docMk/>
      </pc:docMkLst>
      <pc:sldChg chg="modSp">
        <pc:chgData name="Katharina Kessler" userId="S::kake005@uni-saarland.de::191c97f6-735c-414a-806a-6f7eb4325ac3" providerId="AD" clId="Web-{3AE38D98-C569-4031-BD8C-11E6F8DDFBE2}" dt="2020-10-15T09:15:19.373" v="1" actId="20577"/>
        <pc:sldMkLst>
          <pc:docMk/>
          <pc:sldMk cId="0" sldId="311"/>
        </pc:sldMkLst>
        <pc:spChg chg="mod">
          <ac:chgData name="Katharina Kessler" userId="S::kake005@uni-saarland.de::191c97f6-735c-414a-806a-6f7eb4325ac3" providerId="AD" clId="Web-{3AE38D98-C569-4031-BD8C-11E6F8DDFBE2}" dt="2020-10-15T09:15:19.373" v="1" actId="20577"/>
          <ac:spMkLst>
            <pc:docMk/>
            <pc:sldMk cId="0" sldId="311"/>
            <ac:spMk id="19461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11813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3188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1813" y="6453188"/>
            <a:ext cx="4292600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CC4AF7-2C0A-4CCD-B22C-4C18E4665E7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11813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9588"/>
            <a:ext cx="4530725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0600" y="3227388"/>
            <a:ext cx="7924800" cy="30575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0"/>
            <a:r>
              <a:rPr lang="de-DE" noProof="0"/>
              <a:t>Zweite Ebene</a:t>
            </a:r>
          </a:p>
          <a:p>
            <a:pPr lvl="0"/>
            <a:r>
              <a:rPr lang="de-DE" noProof="0"/>
              <a:t>Dritte Ebene</a:t>
            </a:r>
          </a:p>
          <a:p>
            <a:pPr lvl="0"/>
            <a:r>
              <a:rPr lang="de-DE" noProof="0"/>
              <a:t>Vierte Ebene</a:t>
            </a:r>
          </a:p>
          <a:p>
            <a:pPr lv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3188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11813" y="6453188"/>
            <a:ext cx="4292600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7803D8E-8F7A-47B7-8BE4-88043C9633C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413" y="433388"/>
            <a:ext cx="9906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63818" y="2511726"/>
            <a:ext cx="7008779" cy="1437521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463818" y="3951886"/>
            <a:ext cx="7008779" cy="163735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pic>
        <p:nvPicPr>
          <p:cNvPr id="7" name="Grafi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5"/>
          <a:stretch>
            <a:fillRect/>
          </a:stretch>
        </p:blipFill>
        <p:spPr bwMode="auto">
          <a:xfrm>
            <a:off x="0" y="19050"/>
            <a:ext cx="30241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41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Text-Kombi-4-Aufzählu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8"/>
          <p:cNvSpPr>
            <a:spLocks noChangeArrowheads="1"/>
          </p:cNvSpPr>
          <p:nvPr userDrawn="1"/>
        </p:nvSpPr>
        <p:spPr bwMode="auto">
          <a:xfrm flipH="1">
            <a:off x="-6350" y="6254750"/>
            <a:ext cx="122047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 userDrawn="1"/>
        </p:nvSpPr>
        <p:spPr>
          <a:xfrm>
            <a:off x="6350" y="1349375"/>
            <a:ext cx="6089650" cy="4905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397933" y="349044"/>
            <a:ext cx="8866419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768765" y="1345199"/>
            <a:ext cx="5049839" cy="4913312"/>
          </a:xfrm>
          <a:prstGeom prst="rect">
            <a:avLst/>
          </a:prstGeom>
        </p:spPr>
        <p:txBody>
          <a:bodyPr lIns="0" tIns="46800"/>
          <a:lstStyle>
            <a:lvl1pPr marL="342900" indent="-3429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Fußzeilenplatzhalter 15"/>
          <p:cNvSpPr>
            <a:spLocks noGrp="1"/>
          </p:cNvSpPr>
          <p:nvPr>
            <p:ph type="ftr" sz="quarter" idx="11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Foliennummernplatzhalter 16"/>
          <p:cNvSpPr>
            <a:spLocks noGrp="1"/>
          </p:cNvSpPr>
          <p:nvPr>
            <p:ph type="sldNum" sz="quarter" idx="12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D41CE4-8D99-4D5D-94B9-FD2B06526AB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14" name="Datumsplatzhalter 17"/>
          <p:cNvSpPr>
            <a:spLocks noGrp="1"/>
          </p:cNvSpPr>
          <p:nvPr>
            <p:ph type="dt" sz="half" idx="13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435B9076-AEC2-4E45-AAB7-8194CFD02F6C}" type="datetime1">
              <a:rPr lang="de-DE"/>
              <a:pPr>
                <a:defRPr/>
              </a:pPr>
              <a:t>15.10.2020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2339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Text-Kombi-5-Aufzählu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8"/>
          <p:cNvSpPr>
            <a:spLocks noChangeArrowheads="1"/>
          </p:cNvSpPr>
          <p:nvPr userDrawn="1"/>
        </p:nvSpPr>
        <p:spPr bwMode="auto">
          <a:xfrm flipH="1">
            <a:off x="-6350" y="6254750"/>
            <a:ext cx="122047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 userDrawn="1"/>
        </p:nvSpPr>
        <p:spPr>
          <a:xfrm>
            <a:off x="6097588" y="1349375"/>
            <a:ext cx="6089650" cy="4905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397933" y="349044"/>
            <a:ext cx="8866419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85392" y="1345199"/>
            <a:ext cx="5049839" cy="4913312"/>
          </a:xfrm>
          <a:prstGeom prst="rect">
            <a:avLst/>
          </a:prstGeom>
        </p:spPr>
        <p:txBody>
          <a:bodyPr lIns="0" tIns="46800"/>
          <a:lstStyle>
            <a:lvl1pPr marL="342900" indent="-3429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Fußzeilenplatzhalter 15"/>
          <p:cNvSpPr>
            <a:spLocks noGrp="1"/>
          </p:cNvSpPr>
          <p:nvPr>
            <p:ph type="ftr" sz="quarter" idx="11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Foliennummernplatzhalter 16"/>
          <p:cNvSpPr>
            <a:spLocks noGrp="1"/>
          </p:cNvSpPr>
          <p:nvPr>
            <p:ph type="sldNum" sz="quarter" idx="12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A517D29-C3B2-4610-9A26-A2D4D14B87A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14" name="Datumsplatzhalter 17"/>
          <p:cNvSpPr>
            <a:spLocks noGrp="1"/>
          </p:cNvSpPr>
          <p:nvPr>
            <p:ph type="dt" sz="half" idx="13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E9462706-F638-41A3-8640-1F9AEDEA4D73}" type="datetime1">
              <a:rPr lang="de-DE"/>
              <a:pPr>
                <a:defRPr/>
              </a:pPr>
              <a:t>15.10.2020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0288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Platzierung zweite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8"/>
          <p:cNvSpPr>
            <a:spLocks noChangeArrowheads="1"/>
          </p:cNvSpPr>
          <p:nvPr userDrawn="1"/>
        </p:nvSpPr>
        <p:spPr bwMode="auto">
          <a:xfrm flipH="1">
            <a:off x="-6350" y="6254750"/>
            <a:ext cx="122047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Gerade Verbindung 15"/>
          <p:cNvCxnSpPr/>
          <p:nvPr userDrawn="1"/>
        </p:nvCxnSpPr>
        <p:spPr>
          <a:xfrm rot="5400000">
            <a:off x="10156825" y="593725"/>
            <a:ext cx="522288" cy="1588"/>
          </a:xfrm>
          <a:prstGeom prst="line">
            <a:avLst/>
          </a:prstGeom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397933" y="349044"/>
            <a:ext cx="7714291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28"/>
          <p:cNvSpPr>
            <a:spLocks noGrp="1"/>
          </p:cNvSpPr>
          <p:nvPr>
            <p:ph type="body" sz="quarter" idx="11"/>
          </p:nvPr>
        </p:nvSpPr>
        <p:spPr>
          <a:xfrm>
            <a:off x="1630030" y="1350048"/>
            <a:ext cx="9163384" cy="4495800"/>
          </a:xfrm>
          <a:prstGeom prst="rect">
            <a:avLst/>
          </a:prstGeom>
        </p:spPr>
        <p:txBody>
          <a:bodyPr vert="horz" lIns="0"/>
          <a:lstStyle>
            <a:lvl1pPr marL="0" marR="0" indent="-342900" algn="l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Fußzeilenplatzhalter 15"/>
          <p:cNvSpPr>
            <a:spLocks noGrp="1"/>
          </p:cNvSpPr>
          <p:nvPr>
            <p:ph type="ftr" sz="quarter" idx="12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Foliennummernplatzhalter 16"/>
          <p:cNvSpPr>
            <a:spLocks noGrp="1"/>
          </p:cNvSpPr>
          <p:nvPr>
            <p:ph type="sldNum" sz="quarter" idx="13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1A3E40B-EB32-4703-9F8B-9AB168295B7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14" name="Datumsplatzhalter 17"/>
          <p:cNvSpPr>
            <a:spLocks noGrp="1"/>
          </p:cNvSpPr>
          <p:nvPr>
            <p:ph type="dt" sz="half" idx="14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EDADD2BF-E44A-4B2D-A469-ABEE9C5A4691}" type="datetime1">
              <a:rPr lang="de-DE"/>
              <a:pPr>
                <a:defRPr/>
              </a:pPr>
              <a:t>15.10.2020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927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 1 - Gelb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2740"/>
            <a:ext cx="12192000" cy="6262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192000" cy="596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0" y="2745414"/>
            <a:ext cx="12203113" cy="695618"/>
          </a:xfrm>
          <a:prstGeom prst="rect">
            <a:avLst/>
          </a:prstGeom>
        </p:spPr>
        <p:txBody>
          <a:bodyPr vert="horz"/>
          <a:lstStyle>
            <a:lvl1pPr marL="0" indent="0" algn="ctr">
              <a:buFont typeface="Lucida Grande"/>
              <a:buNone/>
              <a:defRPr sz="3000">
                <a:solidFill>
                  <a:srgbClr val="01283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ußzeilenplatzhalter 15"/>
          <p:cNvSpPr>
            <a:spLocks noGrp="1"/>
          </p:cNvSpPr>
          <p:nvPr>
            <p:ph type="ftr" sz="quarter" idx="14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16"/>
          <p:cNvSpPr>
            <a:spLocks noGrp="1"/>
          </p:cNvSpPr>
          <p:nvPr>
            <p:ph type="sldNum" sz="quarter" idx="15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08903F-90EC-4A68-9771-93E1A14EF68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9" name="Datumsplatzhalter 17"/>
          <p:cNvSpPr>
            <a:spLocks noGrp="1"/>
          </p:cNvSpPr>
          <p:nvPr>
            <p:ph type="dt" sz="half" idx="16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066860AB-BFA1-491A-8EF6-6D0ADBE81FA7}" type="datetime1">
              <a:rPr lang="de-DE"/>
              <a:pPr>
                <a:defRPr/>
              </a:pPr>
              <a:t>15.10.2020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5262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 2 -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 userDrawn="1"/>
        </p:nvSpPr>
        <p:spPr>
          <a:xfrm>
            <a:off x="0" y="0"/>
            <a:ext cx="12192000" cy="6262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192000" cy="596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15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4499" y="2745412"/>
            <a:ext cx="12198614" cy="695619"/>
          </a:xfrm>
          <a:prstGeom prst="rect">
            <a:avLst/>
          </a:prstGeom>
        </p:spPr>
        <p:txBody>
          <a:bodyPr vert="horz"/>
          <a:lstStyle>
            <a:lvl1pPr marL="0" indent="0" algn="ctr">
              <a:buFont typeface="Lucida Grande"/>
              <a:buNone/>
              <a:defRPr sz="3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Fußzeilenplatzhalter 15"/>
          <p:cNvSpPr>
            <a:spLocks noGrp="1"/>
          </p:cNvSpPr>
          <p:nvPr>
            <p:ph type="ftr" sz="quarter" idx="14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" name="Foliennummernplatzhalter 16"/>
          <p:cNvSpPr>
            <a:spLocks noGrp="1"/>
          </p:cNvSpPr>
          <p:nvPr>
            <p:ph type="sldNum" sz="quarter" idx="15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08903F-90EC-4A68-9771-93E1A14EF68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21" name="Datumsplatzhalter 17"/>
          <p:cNvSpPr>
            <a:spLocks noGrp="1"/>
          </p:cNvSpPr>
          <p:nvPr>
            <p:ph type="dt" sz="half" idx="16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066860AB-BFA1-491A-8EF6-6D0ADBE81FA7}" type="datetime1">
              <a:rPr lang="de-DE"/>
              <a:pPr>
                <a:defRPr/>
              </a:pPr>
              <a:t>15.10.2020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7389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 3 - Blau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 userDrawn="1"/>
        </p:nvSpPr>
        <p:spPr>
          <a:xfrm>
            <a:off x="0" y="0"/>
            <a:ext cx="12192000" cy="6262688"/>
          </a:xfrm>
          <a:prstGeom prst="rect">
            <a:avLst/>
          </a:prstGeom>
          <a:solidFill>
            <a:srgbClr val="0128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192000" cy="596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15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4499" y="2745412"/>
            <a:ext cx="12198614" cy="695619"/>
          </a:xfrm>
          <a:prstGeom prst="rect">
            <a:avLst/>
          </a:prstGeom>
        </p:spPr>
        <p:txBody>
          <a:bodyPr vert="horz"/>
          <a:lstStyle>
            <a:lvl1pPr marL="0" indent="0" algn="ctr">
              <a:buFont typeface="Lucida Grande"/>
              <a:buNone/>
              <a:defRPr sz="3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Fußzeilenplatzhalter 15"/>
          <p:cNvSpPr>
            <a:spLocks noGrp="1"/>
          </p:cNvSpPr>
          <p:nvPr>
            <p:ph type="ftr" sz="quarter" idx="14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" name="Foliennummernplatzhalter 16"/>
          <p:cNvSpPr>
            <a:spLocks noGrp="1"/>
          </p:cNvSpPr>
          <p:nvPr>
            <p:ph type="sldNum" sz="quarter" idx="15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08903F-90EC-4A68-9771-93E1A14EF68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21" name="Datumsplatzhalter 17"/>
          <p:cNvSpPr>
            <a:spLocks noGrp="1"/>
          </p:cNvSpPr>
          <p:nvPr>
            <p:ph type="dt" sz="half" idx="16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066860AB-BFA1-491A-8EF6-6D0ADBE81FA7}" type="datetime1">
              <a:rPr lang="de-DE"/>
              <a:pPr>
                <a:defRPr/>
              </a:pPr>
              <a:t>15.10.2020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854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 4 - Eule angeschnitten positiv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192000" cy="596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4499" y="2745412"/>
            <a:ext cx="12187501" cy="695619"/>
          </a:xfrm>
          <a:prstGeom prst="rect">
            <a:avLst/>
          </a:prstGeom>
        </p:spPr>
        <p:txBody>
          <a:bodyPr vert="horz"/>
          <a:lstStyle>
            <a:lvl1pPr marL="0" indent="0" algn="ctr">
              <a:buFont typeface="Lucida Grande"/>
              <a:buNone/>
              <a:defRPr sz="300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Fußzeilenplatzhalter 15"/>
          <p:cNvSpPr>
            <a:spLocks noGrp="1"/>
          </p:cNvSpPr>
          <p:nvPr>
            <p:ph type="ftr" sz="quarter" idx="14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oliennummernplatzhalter 16"/>
          <p:cNvSpPr>
            <a:spLocks noGrp="1"/>
          </p:cNvSpPr>
          <p:nvPr>
            <p:ph type="sldNum" sz="quarter" idx="15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08903F-90EC-4A68-9771-93E1A14EF68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12" name="Datumsplatzhalter 17"/>
          <p:cNvSpPr>
            <a:spLocks noGrp="1"/>
          </p:cNvSpPr>
          <p:nvPr>
            <p:ph type="dt" sz="half" idx="16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066860AB-BFA1-491A-8EF6-6D0ADBE81FA7}" type="datetime1">
              <a:rPr lang="de-DE"/>
              <a:pPr>
                <a:defRPr/>
              </a:pPr>
              <a:t>15.10.2020</a:t>
            </a:fld>
            <a:endParaRPr lang="de-DE"/>
          </a:p>
        </p:txBody>
      </p:sp>
      <p:pic>
        <p:nvPicPr>
          <p:cNvPr id="3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7" b="54561"/>
          <a:stretch>
            <a:fillRect/>
          </a:stretch>
        </p:blipFill>
        <p:spPr bwMode="auto">
          <a:xfrm>
            <a:off x="3718823" y="3871866"/>
            <a:ext cx="4758853" cy="238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593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483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ß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1774825"/>
            <a:ext cx="3986213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0" y="3957214"/>
            <a:ext cx="12192000" cy="576064"/>
          </a:xfrm>
          <a:prstGeom prst="rect">
            <a:avLst/>
          </a:prstGeom>
          <a:noFill/>
        </p:spPr>
        <p:txBody>
          <a:bodyPr/>
          <a:lstStyle>
            <a:lvl1pPr algn="ctr">
              <a:defRPr sz="36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0688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Fließtext 24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8"/>
          <p:cNvSpPr>
            <a:spLocks noChangeArrowheads="1"/>
          </p:cNvSpPr>
          <p:nvPr userDrawn="1"/>
        </p:nvSpPr>
        <p:spPr bwMode="auto">
          <a:xfrm flipH="1">
            <a:off x="-6350" y="6254750"/>
            <a:ext cx="122047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397933" y="349044"/>
            <a:ext cx="8866419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1"/>
          </p:nvPr>
        </p:nvSpPr>
        <p:spPr>
          <a:xfrm>
            <a:off x="1630030" y="1350048"/>
            <a:ext cx="9163384" cy="4495800"/>
          </a:xfrm>
          <a:prstGeom prst="rect">
            <a:avLst/>
          </a:prstGeom>
        </p:spPr>
        <p:txBody>
          <a:bodyPr vert="horz" lIns="0"/>
          <a:lstStyle>
            <a:lvl1pPr marL="0" marR="0" indent="-342900" algn="l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Fußzeilenplatzhalter 15"/>
          <p:cNvSpPr>
            <a:spLocks noGrp="1"/>
          </p:cNvSpPr>
          <p:nvPr>
            <p:ph type="ftr" sz="quarter" idx="12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Foliennummernplatzhalter 16"/>
          <p:cNvSpPr>
            <a:spLocks noGrp="1"/>
          </p:cNvSpPr>
          <p:nvPr>
            <p:ph type="sldNum" sz="quarter" idx="13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96825F4-92DA-4C36-A4A6-C17E3A54E6C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13" name="Datumsplatzhalter 17"/>
          <p:cNvSpPr>
            <a:spLocks noGrp="1"/>
          </p:cNvSpPr>
          <p:nvPr>
            <p:ph type="dt" sz="half" idx="14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52C6A898-E4BC-4183-9FB8-C77782A782F9}" type="datetime1">
              <a:rPr lang="de-DE"/>
              <a:pPr>
                <a:defRPr/>
              </a:pPr>
              <a:t>15.10.2020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2510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Fließtext fett 24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8"/>
          <p:cNvSpPr>
            <a:spLocks noChangeArrowheads="1"/>
          </p:cNvSpPr>
          <p:nvPr userDrawn="1"/>
        </p:nvSpPr>
        <p:spPr bwMode="auto">
          <a:xfrm flipH="1">
            <a:off x="-6350" y="6254750"/>
            <a:ext cx="122047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platzhalter 28"/>
          <p:cNvSpPr>
            <a:spLocks noGrp="1"/>
          </p:cNvSpPr>
          <p:nvPr>
            <p:ph type="body" sz="quarter" idx="11"/>
          </p:nvPr>
        </p:nvSpPr>
        <p:spPr>
          <a:xfrm>
            <a:off x="1630030" y="1350048"/>
            <a:ext cx="9169400" cy="4495800"/>
          </a:xfrm>
          <a:prstGeom prst="rect">
            <a:avLst/>
          </a:prstGeom>
        </p:spPr>
        <p:txBody>
          <a:bodyPr vert="horz" lIns="0"/>
          <a:lstStyle>
            <a:lvl1pPr marL="0" marR="0" indent="-342900" algn="l" defTabSz="457200" rtl="0" eaLnBrk="0" fontAlgn="base" latinLnBrk="0" hangingPunct="0">
              <a:lnSpc>
                <a:spcPct val="150000"/>
              </a:lnSpc>
              <a:spcBef>
                <a:spcPts val="24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397933" y="349044"/>
            <a:ext cx="8866419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Fußzeilenplatzhalter 15"/>
          <p:cNvSpPr>
            <a:spLocks noGrp="1"/>
          </p:cNvSpPr>
          <p:nvPr>
            <p:ph type="ftr" sz="quarter" idx="12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Foliennummernplatzhalter 16"/>
          <p:cNvSpPr>
            <a:spLocks noGrp="1"/>
          </p:cNvSpPr>
          <p:nvPr>
            <p:ph type="sldNum" sz="quarter" idx="13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632299C-2940-47B0-8876-866C4DE3D70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13" name="Datumsplatzhalter 17"/>
          <p:cNvSpPr>
            <a:spLocks noGrp="1"/>
          </p:cNvSpPr>
          <p:nvPr>
            <p:ph type="dt" sz="half" idx="14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576410FA-EDC5-4007-B70D-CAD8C6FB8AA8}" type="datetime1">
              <a:rPr lang="de-DE"/>
              <a:pPr>
                <a:defRPr/>
              </a:pPr>
              <a:t>15.10.2020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364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8"/>
          <p:cNvSpPr>
            <a:spLocks noChangeArrowheads="1"/>
          </p:cNvSpPr>
          <p:nvPr userDrawn="1"/>
        </p:nvSpPr>
        <p:spPr bwMode="auto">
          <a:xfrm flipH="1">
            <a:off x="-6350" y="6254750"/>
            <a:ext cx="122047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397933" y="349044"/>
            <a:ext cx="8866419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630363" y="1345199"/>
            <a:ext cx="9154784" cy="4913312"/>
          </a:xfrm>
          <a:prstGeom prst="rect">
            <a:avLst/>
          </a:prstGeom>
        </p:spPr>
        <p:txBody>
          <a:bodyPr lIns="0" tIns="46800"/>
          <a:lstStyle>
            <a:lvl1pPr marL="342900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Fußzeilenplatzhalter 15"/>
          <p:cNvSpPr>
            <a:spLocks noGrp="1"/>
          </p:cNvSpPr>
          <p:nvPr>
            <p:ph type="ftr" sz="quarter" idx="11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Foliennummernplatzhalter 16"/>
          <p:cNvSpPr>
            <a:spLocks noGrp="1"/>
          </p:cNvSpPr>
          <p:nvPr>
            <p:ph type="sldNum" sz="quarter" idx="12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61B751-0451-4E8A-8B7E-C3D8C214F9A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13" name="Datumsplatzhalter 17"/>
          <p:cNvSpPr>
            <a:spLocks noGrp="1"/>
          </p:cNvSpPr>
          <p:nvPr>
            <p:ph type="dt" sz="half" idx="13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4956D692-FAB2-437B-98CB-F0A526CDFD89}" type="datetime1">
              <a:rPr lang="de-DE"/>
              <a:pPr>
                <a:defRPr/>
              </a:pPr>
              <a:t>15.10.2020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8941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 / Logo Eule / Streifen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192000" cy="596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397933" y="349044"/>
            <a:ext cx="8866419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Fußzeilenplatzhalter 15"/>
          <p:cNvSpPr>
            <a:spLocks noGrp="1"/>
          </p:cNvSpPr>
          <p:nvPr>
            <p:ph type="ftr" sz="quarter" idx="14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oliennummernplatzhalter 16"/>
          <p:cNvSpPr>
            <a:spLocks noGrp="1"/>
          </p:cNvSpPr>
          <p:nvPr>
            <p:ph type="sldNum" sz="quarter" idx="15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95647D9-83A2-4CF1-99E4-5363DBD2FE9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12" name="Datumsplatzhalter 17"/>
          <p:cNvSpPr>
            <a:spLocks noGrp="1"/>
          </p:cNvSpPr>
          <p:nvPr>
            <p:ph type="dt" sz="half" idx="16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7D75CB0D-BB4C-410A-8B89-58DB9B8F6664}" type="datetime1">
              <a:rPr lang="de-DE"/>
              <a:pPr>
                <a:defRPr/>
              </a:pPr>
              <a:t>15.10.2020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8559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 / 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192000" cy="596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397933" y="349044"/>
            <a:ext cx="8866419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ußzeilenplatzhalter 15"/>
          <p:cNvSpPr>
            <a:spLocks noGrp="1"/>
          </p:cNvSpPr>
          <p:nvPr>
            <p:ph type="ftr" sz="quarter" idx="14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16"/>
          <p:cNvSpPr>
            <a:spLocks noGrp="1"/>
          </p:cNvSpPr>
          <p:nvPr>
            <p:ph type="sldNum" sz="quarter" idx="15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162EB75-4C20-4EC2-9A16-D7EB18C274D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9" name="Datumsplatzhalter 17"/>
          <p:cNvSpPr>
            <a:spLocks noGrp="1"/>
          </p:cNvSpPr>
          <p:nvPr>
            <p:ph type="dt" sz="half" idx="16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E4BF2EA3-4E8F-440F-8837-71BDD9AC507C}" type="datetime1">
              <a:rPr lang="de-DE"/>
              <a:pPr>
                <a:defRPr/>
              </a:pPr>
              <a:t>15.10.2020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4058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Text-Kombi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8"/>
          <p:cNvSpPr>
            <a:spLocks noChangeArrowheads="1"/>
          </p:cNvSpPr>
          <p:nvPr userDrawn="1"/>
        </p:nvSpPr>
        <p:spPr bwMode="auto">
          <a:xfrm flipH="1">
            <a:off x="-6350" y="6254750"/>
            <a:ext cx="122047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 userDrawn="1"/>
        </p:nvSpPr>
        <p:spPr>
          <a:xfrm>
            <a:off x="6350" y="44450"/>
            <a:ext cx="6089650" cy="6210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Textplatzhalter 28"/>
          <p:cNvSpPr>
            <a:spLocks noGrp="1"/>
          </p:cNvSpPr>
          <p:nvPr>
            <p:ph type="body" sz="quarter" idx="13"/>
          </p:nvPr>
        </p:nvSpPr>
        <p:spPr>
          <a:xfrm>
            <a:off x="6768766" y="1350048"/>
            <a:ext cx="5049838" cy="4495800"/>
          </a:xfrm>
          <a:prstGeom prst="rect">
            <a:avLst/>
          </a:prstGeom>
        </p:spPr>
        <p:txBody>
          <a:bodyPr vert="horz" lIns="0"/>
          <a:lstStyle>
            <a:lvl1pPr marL="0" marR="0" indent="-342900" algn="l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Fußzeilenplatzhalter 15"/>
          <p:cNvSpPr>
            <a:spLocks noGrp="1"/>
          </p:cNvSpPr>
          <p:nvPr>
            <p:ph type="ftr" sz="quarter" idx="14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Foliennummernplatzhalter 16"/>
          <p:cNvSpPr>
            <a:spLocks noGrp="1"/>
          </p:cNvSpPr>
          <p:nvPr>
            <p:ph type="sldNum" sz="quarter" idx="15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8BFFF2-C2A3-4A9F-B9B3-D199A9E80A1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13" name="Datumsplatzhalter 17"/>
          <p:cNvSpPr>
            <a:spLocks noGrp="1"/>
          </p:cNvSpPr>
          <p:nvPr>
            <p:ph type="dt" sz="half" idx="16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D8C12F4D-6541-4FC4-B5D5-73E70D96A0BE}" type="datetime1">
              <a:rPr lang="de-DE"/>
              <a:pPr>
                <a:defRPr/>
              </a:pPr>
              <a:t>15.10.2020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7548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Text-Kombi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8"/>
          <p:cNvSpPr>
            <a:spLocks noChangeArrowheads="1"/>
          </p:cNvSpPr>
          <p:nvPr userDrawn="1"/>
        </p:nvSpPr>
        <p:spPr bwMode="auto">
          <a:xfrm flipH="1">
            <a:off x="-6350" y="6254750"/>
            <a:ext cx="122047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 userDrawn="1"/>
        </p:nvSpPr>
        <p:spPr>
          <a:xfrm>
            <a:off x="6350" y="1349375"/>
            <a:ext cx="6089650" cy="4905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397933" y="349044"/>
            <a:ext cx="8866419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28"/>
          <p:cNvSpPr>
            <a:spLocks noGrp="1"/>
          </p:cNvSpPr>
          <p:nvPr>
            <p:ph type="body" sz="quarter" idx="11"/>
          </p:nvPr>
        </p:nvSpPr>
        <p:spPr>
          <a:xfrm>
            <a:off x="6768766" y="1350048"/>
            <a:ext cx="5049838" cy="4495800"/>
          </a:xfrm>
          <a:prstGeom prst="rect">
            <a:avLst/>
          </a:prstGeom>
        </p:spPr>
        <p:txBody>
          <a:bodyPr vert="horz" lIns="0"/>
          <a:lstStyle>
            <a:lvl1pPr marL="0" marR="0" indent="-342900" algn="l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Fußzeilenplatzhalter 15"/>
          <p:cNvSpPr>
            <a:spLocks noGrp="1"/>
          </p:cNvSpPr>
          <p:nvPr>
            <p:ph type="ftr" sz="quarter" idx="12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Foliennummernplatzhalter 16"/>
          <p:cNvSpPr>
            <a:spLocks noGrp="1"/>
          </p:cNvSpPr>
          <p:nvPr>
            <p:ph type="sldNum" sz="quarter" idx="13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E4FBACB-9F7A-4588-8EF3-5211C495BCB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15" name="Datumsplatzhalter 17"/>
          <p:cNvSpPr>
            <a:spLocks noGrp="1"/>
          </p:cNvSpPr>
          <p:nvPr>
            <p:ph type="dt" sz="half" idx="14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F6D7F0B2-74F1-4DE1-B94A-4C110F196253}" type="datetime1">
              <a:rPr lang="de-DE"/>
              <a:pPr>
                <a:defRPr/>
              </a:pPr>
              <a:t>15.10.2020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195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Text-Kombi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8"/>
          <p:cNvSpPr>
            <a:spLocks noChangeArrowheads="1"/>
          </p:cNvSpPr>
          <p:nvPr userDrawn="1"/>
        </p:nvSpPr>
        <p:spPr bwMode="auto">
          <a:xfrm flipH="1">
            <a:off x="-6350" y="6254750"/>
            <a:ext cx="122047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 userDrawn="1"/>
        </p:nvSpPr>
        <p:spPr>
          <a:xfrm>
            <a:off x="6097588" y="1349375"/>
            <a:ext cx="6089650" cy="4905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397933" y="349044"/>
            <a:ext cx="8866419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28"/>
          <p:cNvSpPr>
            <a:spLocks noGrp="1"/>
          </p:cNvSpPr>
          <p:nvPr>
            <p:ph type="body" sz="quarter" idx="11"/>
          </p:nvPr>
        </p:nvSpPr>
        <p:spPr>
          <a:xfrm>
            <a:off x="490205" y="1350048"/>
            <a:ext cx="4891732" cy="4495800"/>
          </a:xfrm>
          <a:prstGeom prst="rect">
            <a:avLst/>
          </a:prstGeom>
        </p:spPr>
        <p:txBody>
          <a:bodyPr vert="horz" lIns="0"/>
          <a:lstStyle>
            <a:lvl1pPr marL="0" marR="0" indent="-342900" algn="l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Fußzeilenplatzhalter 15"/>
          <p:cNvSpPr>
            <a:spLocks noGrp="1"/>
          </p:cNvSpPr>
          <p:nvPr>
            <p:ph type="ftr" sz="quarter" idx="12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Foliennummernplatzhalter 16"/>
          <p:cNvSpPr>
            <a:spLocks noGrp="1"/>
          </p:cNvSpPr>
          <p:nvPr>
            <p:ph type="sldNum" sz="quarter" idx="13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5683111-FA5E-45C8-9BF9-8DEBAB5FE1C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15" name="Datumsplatzhalter 17"/>
          <p:cNvSpPr>
            <a:spLocks noGrp="1"/>
          </p:cNvSpPr>
          <p:nvPr>
            <p:ph type="dt" sz="half" idx="14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DB165F4F-B712-40C7-9669-B07C393BB96D}" type="datetime1">
              <a:rPr lang="de-DE"/>
              <a:pPr>
                <a:defRPr/>
              </a:pPr>
              <a:t>15.10.2020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525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de-DE"/>
              <a:t>Datum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de-DE"/>
              <a:t>Digitale Lehre</a:t>
            </a: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BC9CC885-E090-4268-A92B-182D4B48BF6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2" r:id="rId1"/>
    <p:sldLayoutId id="2147484423" r:id="rId2"/>
    <p:sldLayoutId id="2147484424" r:id="rId3"/>
    <p:sldLayoutId id="2147484425" r:id="rId4"/>
    <p:sldLayoutId id="2147484426" r:id="rId5"/>
    <p:sldLayoutId id="2147484427" r:id="rId6"/>
    <p:sldLayoutId id="2147484428" r:id="rId7"/>
    <p:sldLayoutId id="2147484429" r:id="rId8"/>
    <p:sldLayoutId id="2147484430" r:id="rId9"/>
    <p:sldLayoutId id="2147484431" r:id="rId10"/>
    <p:sldLayoutId id="2147484432" r:id="rId11"/>
    <p:sldLayoutId id="2147484433" r:id="rId12"/>
    <p:sldLayoutId id="2147484436" r:id="rId13"/>
    <p:sldLayoutId id="2147484437" r:id="rId14"/>
    <p:sldLayoutId id="2147484438" r:id="rId15"/>
    <p:sldLayoutId id="2147484439" r:id="rId16"/>
    <p:sldLayoutId id="2147484434" r:id="rId17"/>
    <p:sldLayoutId id="2147484435" r:id="rId18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uni-saarland.de/wintersemester2020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ctrTitle"/>
          </p:nvPr>
        </p:nvSpPr>
        <p:spPr bwMode="auto">
          <a:xfrm>
            <a:off x="4464050" y="2511425"/>
            <a:ext cx="7008813" cy="143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/>
              <a:t>Digitale Lehre</a:t>
            </a:r>
          </a:p>
        </p:txBody>
      </p:sp>
      <p:sp>
        <p:nvSpPr>
          <p:cNvPr id="17411" name="Untertitel 2"/>
          <p:cNvSpPr>
            <a:spLocks noGrp="1"/>
          </p:cNvSpPr>
          <p:nvPr>
            <p:ph type="subTitle" idx="1"/>
          </p:nvPr>
        </p:nvSpPr>
        <p:spPr bwMode="auto">
          <a:xfrm>
            <a:off x="4464050" y="3481949"/>
            <a:ext cx="7008813" cy="1638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/>
              <a:t>Vorstellung </a:t>
            </a:r>
            <a:r>
              <a:rPr lang="de-DE" altLang="de-DE" err="1"/>
              <a:t>Moodle</a:t>
            </a:r>
            <a:r>
              <a:rPr lang="de-DE" altLang="de-DE"/>
              <a:t>, MS Office und MS Teams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85E697C-5E0D-4E7C-80EA-2D5BD4E4F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488" y="5229200"/>
            <a:ext cx="1314450" cy="13072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Inhaltsplatzhalter 2"/>
          <p:cNvSpPr>
            <a:spLocks noGrp="1"/>
          </p:cNvSpPr>
          <p:nvPr>
            <p:ph idx="1"/>
          </p:nvPr>
        </p:nvSpPr>
        <p:spPr bwMode="auto">
          <a:xfrm>
            <a:off x="1625600" y="1341438"/>
            <a:ext cx="9155112" cy="4913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000" dirty="0" err="1">
                <a:latin typeface="Segoe UI"/>
                <a:cs typeface="Segoe UI"/>
              </a:rPr>
              <a:t>Moodle</a:t>
            </a:r>
            <a:r>
              <a:rPr lang="de-DE" altLang="de-DE" sz="2000" dirty="0">
                <a:latin typeface="Segoe UI"/>
                <a:cs typeface="Segoe UI"/>
              </a:rPr>
              <a:t> ist eine von zwei digitalen Lernplattformen an der </a:t>
            </a:r>
            <a:r>
              <a:rPr lang="de-DE" altLang="de-DE" sz="2000" dirty="0" err="1">
                <a:latin typeface="Segoe UI"/>
                <a:cs typeface="Segoe UI"/>
              </a:rPr>
              <a:t>UdS</a:t>
            </a:r>
            <a:r>
              <a:rPr lang="de-DE" altLang="de-DE" sz="2000" dirty="0">
                <a:latin typeface="Segoe UI"/>
                <a:cs typeface="Segoe UI"/>
              </a:rPr>
              <a:t>. Sie wird genutzt um euch Materialien, Aufgaben und Informationen zu euren Kursen bereitzustellen. </a:t>
            </a:r>
          </a:p>
          <a:p>
            <a:r>
              <a:rPr lang="de-DE" altLang="de-DE" sz="2000" dirty="0">
                <a:latin typeface="Segoe UI"/>
                <a:cs typeface="Segoe UI"/>
              </a:rPr>
              <a:t>Eure Dozierenden informieren euch, ob </a:t>
            </a:r>
            <a:r>
              <a:rPr lang="de-DE" altLang="de-DE" sz="2000" dirty="0" err="1">
                <a:latin typeface="Segoe UI"/>
                <a:cs typeface="Segoe UI"/>
              </a:rPr>
              <a:t>Moodle</a:t>
            </a:r>
            <a:r>
              <a:rPr lang="de-DE" altLang="de-DE" sz="2000" dirty="0">
                <a:latin typeface="Segoe UI"/>
                <a:cs typeface="Segoe UI"/>
              </a:rPr>
              <a:t> verwendet wird.</a:t>
            </a:r>
          </a:p>
          <a:p>
            <a:r>
              <a:rPr lang="de-DE" altLang="de-DE" sz="2000" dirty="0">
                <a:latin typeface="Segoe UI"/>
                <a:cs typeface="Segoe UI"/>
              </a:rPr>
              <a:t>Die Anmeldung erfolgt mit </a:t>
            </a:r>
            <a:r>
              <a:rPr lang="de-DE" altLang="de-DE" sz="2000" dirty="0" err="1">
                <a:latin typeface="Segoe UI"/>
                <a:cs typeface="Segoe UI"/>
              </a:rPr>
              <a:t>UdS</a:t>
            </a:r>
            <a:r>
              <a:rPr lang="de-DE" altLang="de-DE" sz="2000" dirty="0">
                <a:latin typeface="Segoe UI"/>
                <a:cs typeface="Segoe UI"/>
              </a:rPr>
              <a:t> Kennung (z.B. s8marmu) und </a:t>
            </a:r>
            <a:r>
              <a:rPr lang="de-DE" altLang="de-DE" sz="2000" dirty="0" err="1">
                <a:latin typeface="Segoe UI"/>
                <a:cs typeface="Segoe UI"/>
              </a:rPr>
              <a:t>UdS</a:t>
            </a:r>
            <a:r>
              <a:rPr lang="de-DE" altLang="de-DE" sz="2000" dirty="0">
                <a:latin typeface="Segoe UI"/>
                <a:cs typeface="Segoe UI"/>
              </a:rPr>
              <a:t> Passwort.</a:t>
            </a:r>
          </a:p>
          <a:p>
            <a:r>
              <a:rPr lang="de-DE" altLang="de-DE" sz="2000" dirty="0">
                <a:latin typeface="Segoe UI"/>
                <a:cs typeface="Segoe UI"/>
              </a:rPr>
              <a:t>Link: </a:t>
            </a:r>
            <a:r>
              <a:rPr lang="de-DE" altLang="de-DE" sz="2000" u="sng" dirty="0">
                <a:latin typeface="Segoe UI"/>
                <a:cs typeface="Segoe UI"/>
              </a:rPr>
              <a:t>https://lms.sulb.uni-saarland.de/moodle/</a:t>
            </a:r>
          </a:p>
          <a:p>
            <a:pPr marL="0" indent="0">
              <a:buNone/>
            </a:pPr>
            <a:endParaRPr lang="de-DE" altLang="de-DE" sz="2000" dirty="0"/>
          </a:p>
        </p:txBody>
      </p:sp>
      <p:sp>
        <p:nvSpPr>
          <p:cNvPr id="18436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5830C6-3EBB-4453-BFD5-9E50F1FD46E1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18437" name="Datumsplatzhalter 5"/>
          <p:cNvSpPr>
            <a:spLocks noGrp="1"/>
          </p:cNvSpPr>
          <p:nvPr>
            <p:ph type="dt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0A8993-50FF-4DB3-B223-7359ABD9A7F5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15.10.2020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18438" name="Fußzeilenplatzhalt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chemeClr val="bg1"/>
                </a:solidFill>
                <a:latin typeface="Segoe UI" panose="020B0502040204020203" pitchFamily="34" charset="0"/>
              </a:rPr>
              <a:t>Digitale Lehre</a:t>
            </a:r>
          </a:p>
        </p:txBody>
      </p:sp>
      <p:pic>
        <p:nvPicPr>
          <p:cNvPr id="3" name="Grafik 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A94E6C7-C4AF-414A-AFDA-902BA787E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63" y="100161"/>
            <a:ext cx="2017431" cy="1024583"/>
          </a:xfrm>
          <a:prstGeom prst="rect">
            <a:avLst/>
          </a:prstGeom>
        </p:spPr>
      </p:pic>
      <p:pic>
        <p:nvPicPr>
          <p:cNvPr id="4" name="Grafik 3" descr="Ein Bild, das Zeichnung, Schild enthält.&#10;&#10;Automatisch generierte Beschreibung">
            <a:extLst>
              <a:ext uri="{FF2B5EF4-FFF2-40B4-BE49-F238E27FC236}">
                <a16:creationId xmlns:a16="http://schemas.microsoft.com/office/drawing/2014/main" id="{EABC2855-C1C2-4B5F-8F4E-40A6DECE0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304" y="349250"/>
            <a:ext cx="1703876" cy="5935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9F20D9-1188-41DE-BCFA-F486E613DA38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3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2531" name="Datumsplatzhalter 5"/>
          <p:cNvSpPr>
            <a:spLocks noGrp="1"/>
          </p:cNvSpPr>
          <p:nvPr>
            <p:ph type="dt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59780E-0B71-4D10-90D5-CE83FCE8F6CA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15.10.2020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2533" name="Inhaltsplatzhalter 2"/>
          <p:cNvSpPr>
            <a:spLocks noGrp="1"/>
          </p:cNvSpPr>
          <p:nvPr>
            <p:ph idx="1"/>
          </p:nvPr>
        </p:nvSpPr>
        <p:spPr bwMode="auto">
          <a:xfrm>
            <a:off x="1630363" y="1341438"/>
            <a:ext cx="9155112" cy="4913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000" dirty="0"/>
              <a:t>Studierende der </a:t>
            </a:r>
            <a:r>
              <a:rPr lang="de-DE" altLang="de-DE" sz="2000" dirty="0" err="1"/>
              <a:t>UdS</a:t>
            </a:r>
            <a:r>
              <a:rPr lang="de-DE" altLang="de-DE" sz="2000" dirty="0"/>
              <a:t> haben Zugriff auf ein kostenloses Office 365 Abo.</a:t>
            </a:r>
          </a:p>
          <a:p>
            <a:r>
              <a:rPr lang="de-DE" altLang="de-DE" sz="2000" dirty="0"/>
              <a:t>Das Abo beinhaltet:</a:t>
            </a:r>
          </a:p>
          <a:p>
            <a:pPr lvl="1"/>
            <a:r>
              <a:rPr lang="de-DE" altLang="de-DE" b="1" dirty="0"/>
              <a:t>MS Teams, die zweite Plattform zur digitalen Lehre</a:t>
            </a:r>
          </a:p>
          <a:p>
            <a:pPr lvl="1"/>
            <a:r>
              <a:rPr lang="de-DE" altLang="de-DE" dirty="0"/>
              <a:t>MS Office (Word, </a:t>
            </a:r>
            <a:r>
              <a:rPr lang="de-DE" altLang="de-DE" dirty="0" err="1"/>
              <a:t>Powerpoint</a:t>
            </a:r>
            <a:r>
              <a:rPr lang="de-DE" altLang="de-DE" dirty="0"/>
              <a:t>, Excel, Outlook)</a:t>
            </a:r>
          </a:p>
          <a:p>
            <a:pPr lvl="1"/>
            <a:r>
              <a:rPr lang="de-DE" altLang="de-DE" dirty="0"/>
              <a:t>OneDrive (1 Terabyte Cloud Speicher)</a:t>
            </a:r>
          </a:p>
          <a:p>
            <a:r>
              <a:rPr lang="de-DE" altLang="de-DE" sz="2000" dirty="0"/>
              <a:t>Anmeldung auf </a:t>
            </a:r>
            <a:r>
              <a:rPr lang="de-DE" altLang="de-DE" sz="2000" i="1" u="sng" dirty="0"/>
              <a:t>www.office.com</a:t>
            </a:r>
            <a:r>
              <a:rPr lang="de-DE" altLang="de-DE" sz="2000" i="1" dirty="0"/>
              <a:t> </a:t>
            </a:r>
            <a:r>
              <a:rPr lang="de-DE" altLang="de-DE" sz="2000" dirty="0"/>
              <a:t>und den Anwendungen:</a:t>
            </a:r>
          </a:p>
          <a:p>
            <a:pPr lvl="1"/>
            <a:r>
              <a:rPr lang="de-DE" altLang="de-DE" dirty="0"/>
              <a:t>Stets mit </a:t>
            </a:r>
            <a:r>
              <a:rPr lang="de-DE" altLang="de-DE" i="1" dirty="0"/>
              <a:t>Kennung</a:t>
            </a:r>
            <a:r>
              <a:rPr lang="de-DE" altLang="de-DE" dirty="0"/>
              <a:t> + </a:t>
            </a:r>
            <a:r>
              <a:rPr lang="de-DE" altLang="de-DE" i="1" dirty="0"/>
              <a:t>@uni-saarland.de</a:t>
            </a:r>
            <a:r>
              <a:rPr lang="de-DE" altLang="de-DE" dirty="0"/>
              <a:t>. </a:t>
            </a:r>
            <a:r>
              <a:rPr lang="de-DE" altLang="de-DE" dirty="0" err="1"/>
              <a:t>Bsp</a:t>
            </a:r>
            <a:r>
              <a:rPr lang="de-DE" altLang="de-DE" dirty="0"/>
              <a:t>: </a:t>
            </a:r>
            <a:r>
              <a:rPr lang="de-DE" altLang="de-DE" u="sng" dirty="0"/>
              <a:t>s8marmu@uni-saarland.de</a:t>
            </a:r>
          </a:p>
          <a:p>
            <a:pPr lvl="1"/>
            <a:r>
              <a:rPr lang="de-DE" altLang="de-DE" dirty="0">
                <a:solidFill>
                  <a:srgbClr val="C82254"/>
                </a:solidFill>
              </a:rPr>
              <a:t>Achtung, nicht:</a:t>
            </a:r>
            <a:r>
              <a:rPr lang="de-DE" altLang="de-DE" dirty="0"/>
              <a:t> s8marmu@</a:t>
            </a:r>
            <a:r>
              <a:rPr lang="de-DE" altLang="de-DE" u="sng" dirty="0">
                <a:solidFill>
                  <a:srgbClr val="C82254"/>
                </a:solidFill>
              </a:rPr>
              <a:t>stud.</a:t>
            </a:r>
            <a:r>
              <a:rPr lang="de-DE" altLang="de-DE" dirty="0"/>
              <a:t>uni-saarland.de ← Eure Mailadresse</a:t>
            </a:r>
          </a:p>
        </p:txBody>
      </p:sp>
      <p:sp>
        <p:nvSpPr>
          <p:cNvPr id="22534" name="Fußzeilenplatzhalt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chemeClr val="bg1"/>
                </a:solidFill>
                <a:latin typeface="Segoe UI" panose="020B0502040204020203" pitchFamily="34" charset="0"/>
              </a:rPr>
              <a:t>Digitale Lehre</a:t>
            </a:r>
          </a:p>
        </p:txBody>
      </p:sp>
      <p:pic>
        <p:nvPicPr>
          <p:cNvPr id="2" name="Grafik 1" descr="Ein Bild, das Zeichnung, Schild enthält.&#10;&#10;Automatisch generierte Beschreibung">
            <a:extLst>
              <a:ext uri="{FF2B5EF4-FFF2-40B4-BE49-F238E27FC236}">
                <a16:creationId xmlns:a16="http://schemas.microsoft.com/office/drawing/2014/main" id="{BE29DD9B-B831-48BF-88F3-2CAB7CD33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304" y="349250"/>
            <a:ext cx="1703876" cy="59354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C3F9A0C-E8E7-4507-85EF-AF1284FFC1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435" b="11258"/>
          <a:stretch/>
        </p:blipFill>
        <p:spPr>
          <a:xfrm>
            <a:off x="398463" y="197487"/>
            <a:ext cx="1321584" cy="9820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2FAF8D5-F558-49AF-B36C-7F0BFA93CC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/>
              <a:t>		Microsoft Teams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82DDA8-937C-4D61-88BA-CEA7F45BA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4013" y="1345517"/>
            <a:ext cx="9290173" cy="4913312"/>
          </a:xfrm>
        </p:spPr>
        <p:txBody>
          <a:bodyPr/>
          <a:lstStyle/>
          <a:p>
            <a:r>
              <a:rPr lang="de-DE" sz="2000" dirty="0"/>
              <a:t>Primäres Videokonferenzwerkzeug der digitalen Lehre an der </a:t>
            </a:r>
            <a:r>
              <a:rPr lang="de-DE" sz="2000" dirty="0" err="1"/>
              <a:t>UdS</a:t>
            </a:r>
            <a:endParaRPr lang="de-DE" sz="2000" dirty="0"/>
          </a:p>
          <a:p>
            <a:pPr marL="0" indent="0">
              <a:buNone/>
            </a:pPr>
            <a:r>
              <a:rPr lang="de-DE" sz="2000" dirty="0"/>
              <a:t>     Über diese Plattform:</a:t>
            </a:r>
          </a:p>
          <a:p>
            <a:pPr lvl="1"/>
            <a:r>
              <a:rPr lang="de-DE" dirty="0"/>
              <a:t>finden Online Vorlesungen statt</a:t>
            </a:r>
          </a:p>
          <a:p>
            <a:pPr lvl="1"/>
            <a:r>
              <a:rPr lang="de-DE" dirty="0"/>
              <a:t>werden Aufgaben verwaltet und Benotungen bekanntgegeben</a:t>
            </a:r>
            <a:endParaRPr lang="de-DE" sz="2000" dirty="0"/>
          </a:p>
          <a:p>
            <a:r>
              <a:rPr lang="de-DE" sz="2000" dirty="0"/>
              <a:t>Plattform zur Zusammenarbeit</a:t>
            </a:r>
          </a:p>
          <a:p>
            <a:pPr lvl="1"/>
            <a:r>
              <a:rPr lang="de-DE" dirty="0"/>
              <a:t>Tauscht euch in Teams (=Gruppen) eurer Vorlesungen aus</a:t>
            </a:r>
          </a:p>
          <a:p>
            <a:pPr lvl="1"/>
            <a:r>
              <a:rPr lang="de-DE" dirty="0"/>
              <a:t>Erstellt selbst Teams mit Freunden und </a:t>
            </a:r>
            <a:r>
              <a:rPr lang="de-DE" dirty="0" err="1"/>
              <a:t>Kommiliton</a:t>
            </a:r>
            <a:r>
              <a:rPr lang="de-DE" dirty="0"/>
              <a:t>*innen.</a:t>
            </a:r>
            <a:br>
              <a:rPr lang="de-DE" dirty="0"/>
            </a:br>
            <a:r>
              <a:rPr lang="de-DE" dirty="0"/>
              <a:t>z.B. für Lerngruppen, Lesekreise, Spieleabende, etc. </a:t>
            </a:r>
          </a:p>
          <a:p>
            <a:pPr lvl="1"/>
            <a:endParaRPr lang="de-DE" dirty="0"/>
          </a:p>
          <a:p>
            <a:endParaRPr lang="de-DE" sz="20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CA1604-0282-4473-BDFB-D936B738D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Digitale Lehre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E8B76C-9389-435F-9382-48C2DCBBB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1B751-0451-4E8A-8B7E-C3D8C214F9A5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FF29D02-3B35-4086-9CCE-19DD6BE48E8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4956D692-FAB2-437B-98CB-F0A526CDFD89}" type="datetime1">
              <a:rPr lang="de-DE" smtClean="0"/>
              <a:pPr>
                <a:defRPr/>
              </a:pPr>
              <a:t>15.10.2020</a:t>
            </a:fld>
            <a:endParaRPr lang="de-DE"/>
          </a:p>
        </p:txBody>
      </p:sp>
      <p:pic>
        <p:nvPicPr>
          <p:cNvPr id="18" name="Grafik 17" descr="Ein Bild, das Objekt, Uhr, Zeichnung enthält.&#10;&#10;Automatisch generierte Beschreibung">
            <a:extLst>
              <a:ext uri="{FF2B5EF4-FFF2-40B4-BE49-F238E27FC236}">
                <a16:creationId xmlns:a16="http://schemas.microsoft.com/office/drawing/2014/main" id="{254D4DDE-C52F-40FF-AA4E-F49DE8B3C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88" y="256996"/>
            <a:ext cx="737419" cy="685800"/>
          </a:xfrm>
          <a:prstGeom prst="rect">
            <a:avLst/>
          </a:prstGeom>
        </p:spPr>
      </p:pic>
      <p:pic>
        <p:nvPicPr>
          <p:cNvPr id="20" name="Grafik 19" descr="Ein Bild, das Zeichnung, Schild enthält.&#10;&#10;Automatisch generierte Beschreibung">
            <a:extLst>
              <a:ext uri="{FF2B5EF4-FFF2-40B4-BE49-F238E27FC236}">
                <a16:creationId xmlns:a16="http://schemas.microsoft.com/office/drawing/2014/main" id="{14C5C5C1-27F0-4737-AF82-D9987A84A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304" y="349250"/>
            <a:ext cx="1703876" cy="59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37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2FAF8D5-F558-49AF-B36C-7F0BFA93CC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/>
              <a:t>		Microsoft Teams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CA1604-0282-4473-BDFB-D936B738D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Digitale Lehre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E8B76C-9389-435F-9382-48C2DCBBB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1B751-0451-4E8A-8B7E-C3D8C214F9A5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FF29D02-3B35-4086-9CCE-19DD6BE48E8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4956D692-FAB2-437B-98CB-F0A526CDFD89}" type="datetime1">
              <a:rPr lang="de-DE" smtClean="0"/>
              <a:pPr>
                <a:defRPr/>
              </a:pPr>
              <a:t>15.10.2020</a:t>
            </a:fld>
            <a:endParaRPr lang="de-DE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8C9A7EFC-C817-4B46-92C0-14A7090FCE62}"/>
              </a:ext>
            </a:extLst>
          </p:cNvPr>
          <p:cNvSpPr/>
          <p:nvPr/>
        </p:nvSpPr>
        <p:spPr>
          <a:xfrm>
            <a:off x="2155904" y="5519884"/>
            <a:ext cx="1390650" cy="47625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Grafik 10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67B9573A-021A-4560-ACE0-2FF54F67F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812" y="1341438"/>
            <a:ext cx="7857776" cy="4618599"/>
          </a:xfrm>
          <a:prstGeom prst="rect">
            <a:avLst/>
          </a:prstGeom>
        </p:spPr>
      </p:pic>
      <p:pic>
        <p:nvPicPr>
          <p:cNvPr id="27" name="Grafik 26" descr="Ein Bild, das Zeichnung, Schild enthält.&#10;&#10;Automatisch generierte Beschreibung">
            <a:extLst>
              <a:ext uri="{FF2B5EF4-FFF2-40B4-BE49-F238E27FC236}">
                <a16:creationId xmlns:a16="http://schemas.microsoft.com/office/drawing/2014/main" id="{5E04E468-480B-4540-934F-4220F1B20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304" y="349250"/>
            <a:ext cx="1703876" cy="593546"/>
          </a:xfrm>
          <a:prstGeom prst="rect">
            <a:avLst/>
          </a:prstGeom>
        </p:spPr>
      </p:pic>
      <p:pic>
        <p:nvPicPr>
          <p:cNvPr id="3" name="Grafik 2" descr="Ein Bild, das Objekt, Uhr, Zeichnung enthält.&#10;&#10;Automatisch generierte Beschreibung">
            <a:extLst>
              <a:ext uri="{FF2B5EF4-FFF2-40B4-BE49-F238E27FC236}">
                <a16:creationId xmlns:a16="http://schemas.microsoft.com/office/drawing/2014/main" id="{C2CDAFEF-BCC8-4CE2-AB09-F9F7CFE26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88" y="256996"/>
            <a:ext cx="73741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15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eck 30">
            <a:extLst>
              <a:ext uri="{FF2B5EF4-FFF2-40B4-BE49-F238E27FC236}">
                <a16:creationId xmlns:a16="http://schemas.microsoft.com/office/drawing/2014/main" id="{82424676-CC8D-4D4B-9327-722E75E23530}"/>
              </a:ext>
            </a:extLst>
          </p:cNvPr>
          <p:cNvSpPr/>
          <p:nvPr/>
        </p:nvSpPr>
        <p:spPr>
          <a:xfrm>
            <a:off x="263352" y="3947855"/>
            <a:ext cx="3384376" cy="993313"/>
          </a:xfrm>
          <a:prstGeom prst="rect">
            <a:avLst/>
          </a:prstGeom>
          <a:solidFill>
            <a:srgbClr val="00487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2FAF8D5-F558-49AF-B36C-7F0BFA93CC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/>
              <a:t>		Microsoft Teams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CA1604-0282-4473-BDFB-D936B738D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Digitale Lehre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E8B76C-9389-435F-9382-48C2DCBBB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1B751-0451-4E8A-8B7E-C3D8C214F9A5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FF29D02-3B35-4086-9CCE-19DD6BE48E8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4956D692-FAB2-437B-98CB-F0A526CDFD89}" type="datetime1">
              <a:rPr lang="de-DE" smtClean="0"/>
              <a:pPr>
                <a:defRPr/>
              </a:pPr>
              <a:t>15.10.2020</a:t>
            </a:fld>
            <a:endParaRPr lang="de-DE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8C9A7EFC-C817-4B46-92C0-14A7090FCE62}"/>
              </a:ext>
            </a:extLst>
          </p:cNvPr>
          <p:cNvSpPr/>
          <p:nvPr/>
        </p:nvSpPr>
        <p:spPr>
          <a:xfrm>
            <a:off x="2155904" y="5519884"/>
            <a:ext cx="1390650" cy="47625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Grafik 10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67B9573A-021A-4560-ACE0-2FF54F67F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68" y="1163399"/>
            <a:ext cx="7857776" cy="4618599"/>
          </a:xfrm>
          <a:prstGeom prst="rect">
            <a:avLst/>
          </a:prstGeom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32663133-43D3-42A7-8FEE-E8FA63461942}"/>
              </a:ext>
            </a:extLst>
          </p:cNvPr>
          <p:cNvSpPr/>
          <p:nvPr/>
        </p:nvSpPr>
        <p:spPr>
          <a:xfrm>
            <a:off x="7824192" y="2271093"/>
            <a:ext cx="3274815" cy="243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Sofort im Team besprechen</a:t>
            </a:r>
          </a:p>
        </p:txBody>
      </p:sp>
      <p:pic>
        <p:nvPicPr>
          <p:cNvPr id="27" name="Grafik 26" descr="Ein Bild, das Zeichnung, Schild enthält.&#10;&#10;Automatisch generierte Beschreibung">
            <a:extLst>
              <a:ext uri="{FF2B5EF4-FFF2-40B4-BE49-F238E27FC236}">
                <a16:creationId xmlns:a16="http://schemas.microsoft.com/office/drawing/2014/main" id="{5E04E468-480B-4540-934F-4220F1B20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304" y="349250"/>
            <a:ext cx="1703876" cy="593546"/>
          </a:xfrm>
          <a:prstGeom prst="rect">
            <a:avLst/>
          </a:prstGeom>
        </p:spPr>
      </p:pic>
      <p:sp>
        <p:nvSpPr>
          <p:cNvPr id="28" name="Pfeil: nach rechts 27">
            <a:extLst>
              <a:ext uri="{FF2B5EF4-FFF2-40B4-BE49-F238E27FC236}">
                <a16:creationId xmlns:a16="http://schemas.microsoft.com/office/drawing/2014/main" id="{85AFFDBB-2473-4EE4-B5A9-B715E59582C5}"/>
              </a:ext>
            </a:extLst>
          </p:cNvPr>
          <p:cNvSpPr/>
          <p:nvPr/>
        </p:nvSpPr>
        <p:spPr>
          <a:xfrm>
            <a:off x="100995" y="2776440"/>
            <a:ext cx="3898117" cy="552614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Besprechungen planen</a:t>
            </a:r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CD6C0C0C-E11C-4CE6-83D2-2BBCCA72C197}"/>
              </a:ext>
            </a:extLst>
          </p:cNvPr>
          <p:cNvSpPr/>
          <p:nvPr/>
        </p:nvSpPr>
        <p:spPr>
          <a:xfrm>
            <a:off x="100994" y="3461787"/>
            <a:ext cx="3898117" cy="552614"/>
          </a:xfrm>
          <a:prstGeom prst="rightArrow">
            <a:avLst/>
          </a:prstGeom>
          <a:solidFill>
            <a:srgbClr val="00487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Teams erstellen + Datenschutz</a:t>
            </a:r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A91B0CDF-188B-4003-95D3-74F40010ED2D}"/>
              </a:ext>
            </a:extLst>
          </p:cNvPr>
          <p:cNvSpPr/>
          <p:nvPr/>
        </p:nvSpPr>
        <p:spPr>
          <a:xfrm>
            <a:off x="100993" y="2035747"/>
            <a:ext cx="3898117" cy="552614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Übersicht Teams</a:t>
            </a:r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3983455B-7519-4DFB-A2DA-D805B6227CB4}"/>
              </a:ext>
            </a:extLst>
          </p:cNvPr>
          <p:cNvSpPr/>
          <p:nvPr/>
        </p:nvSpPr>
        <p:spPr>
          <a:xfrm>
            <a:off x="100994" y="5323424"/>
            <a:ext cx="4420516" cy="552614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Teams mit einem Code beitreten</a:t>
            </a:r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F6E03A4D-7A6E-4F46-B70F-DC30C8785AC9}"/>
              </a:ext>
            </a:extLst>
          </p:cNvPr>
          <p:cNvSpPr/>
          <p:nvPr/>
        </p:nvSpPr>
        <p:spPr>
          <a:xfrm rot="16200000">
            <a:off x="10646466" y="1814052"/>
            <a:ext cx="639445" cy="50405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" name="Grafik 29" descr="Klemmbrett">
            <a:extLst>
              <a:ext uri="{FF2B5EF4-FFF2-40B4-BE49-F238E27FC236}">
                <a16:creationId xmlns:a16="http://schemas.microsoft.com/office/drawing/2014/main" id="{5437DDA0-0DD5-4681-8A5C-1ED22FFF05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0456" y="3981128"/>
            <a:ext cx="914400" cy="914400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B5DE8139-B73C-44EB-ACE7-5C6F0F2A4CCF}"/>
              </a:ext>
            </a:extLst>
          </p:cNvPr>
          <p:cNvSpPr txBox="1"/>
          <p:nvPr/>
        </p:nvSpPr>
        <p:spPr>
          <a:xfrm>
            <a:off x="1127448" y="3967457"/>
            <a:ext cx="2419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>
                <a:solidFill>
                  <a:schemeClr val="bg1"/>
                </a:solidFill>
              </a:rPr>
              <a:t>Die App „Teams </a:t>
            </a:r>
            <a:r>
              <a:rPr lang="de-DE" sz="1400" err="1">
                <a:solidFill>
                  <a:schemeClr val="bg1"/>
                </a:solidFill>
              </a:rPr>
              <a:t>Config</a:t>
            </a:r>
            <a:r>
              <a:rPr lang="de-DE" sz="1400">
                <a:solidFill>
                  <a:schemeClr val="bg1"/>
                </a:solidFill>
              </a:rPr>
              <a:t>“ ist zunächst ausgeblendet und muss bei „Apps“ hinzugefügt werden.</a:t>
            </a:r>
          </a:p>
        </p:txBody>
      </p:sp>
      <p:pic>
        <p:nvPicPr>
          <p:cNvPr id="7" name="Grafik 6" descr="Ein Bild, das Objekt, Uhr, Zeichnung enthält.&#10;&#10;Automatisch generierte Beschreibung">
            <a:extLst>
              <a:ext uri="{FF2B5EF4-FFF2-40B4-BE49-F238E27FC236}">
                <a16:creationId xmlns:a16="http://schemas.microsoft.com/office/drawing/2014/main" id="{F0626B8D-F664-4DE1-8327-0EEF46348A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188" y="256996"/>
            <a:ext cx="73741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4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398463" y="349250"/>
            <a:ext cx="8866187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Lucida Grande" pitchFamily="80" charset="0"/>
              <a:buNone/>
            </a:pPr>
            <a:r>
              <a:rPr lang="fr-FR" altLang="de-DE"/>
              <a:t>Digitale </a:t>
            </a:r>
            <a:r>
              <a:rPr lang="fr-FR" altLang="de-DE" err="1"/>
              <a:t>Lehre</a:t>
            </a:r>
            <a:endParaRPr lang="de-DE" altLang="de-DE"/>
          </a:p>
        </p:txBody>
      </p:sp>
      <p:sp>
        <p:nvSpPr>
          <p:cNvPr id="19459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57D288-DE6D-4551-B701-E90E4F32BDF6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7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19460" name="Datumsplatzhalter 3"/>
          <p:cNvSpPr>
            <a:spLocks noGrp="1"/>
          </p:cNvSpPr>
          <p:nvPr>
            <p:ph type="dt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9EE93F-6AC1-45D6-AD61-6E26B864A037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15.10.2020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sp>
        <p:nvSpPr>
          <p:cNvPr id="19461" name="Inhaltsplatzhalter 3"/>
          <p:cNvSpPr>
            <a:spLocks noGrp="1"/>
          </p:cNvSpPr>
          <p:nvPr>
            <p:ph idx="1"/>
          </p:nvPr>
        </p:nvSpPr>
        <p:spPr bwMode="auto">
          <a:xfrm>
            <a:off x="6769100" y="1344613"/>
            <a:ext cx="5049838" cy="4913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Wir wünschen Ihnen einen guten Semesterstart!</a:t>
            </a:r>
          </a:p>
          <a:p>
            <a:endParaRPr lang="de-DE" altLang="de-DE" dirty="0"/>
          </a:p>
          <a:p>
            <a:r>
              <a:rPr lang="de-DE" altLang="de-DE" sz="1900" dirty="0">
                <a:latin typeface="Segoe UI"/>
                <a:cs typeface="Segoe UI"/>
              </a:rPr>
              <a:t>Mehr Informationen und Tipps auf </a:t>
            </a:r>
            <a:br>
              <a:rPr lang="de-DE" altLang="de-DE" sz="1900" dirty="0">
                <a:latin typeface="Segoe UI"/>
                <a:cs typeface="Segoe UI"/>
              </a:rPr>
            </a:br>
            <a:r>
              <a:rPr lang="de-DE" sz="1900" dirty="0">
                <a:latin typeface="Segoe UI"/>
                <a:cs typeface="Segoe UI"/>
                <a:hlinkClick r:id="rId2"/>
              </a:rPr>
              <a:t>www.uni-saarland.de/wintersemester2020</a:t>
            </a:r>
            <a:endParaRPr lang="de-DE" altLang="de-DE" sz="1900" dirty="0">
              <a:hlinkClick r:id="rId2"/>
            </a:endParaRPr>
          </a:p>
          <a:p>
            <a:endParaRPr lang="de-DE" altLang="de-DE">
              <a:latin typeface="Segoe UI"/>
              <a:cs typeface="Segoe UI"/>
            </a:endParaRPr>
          </a:p>
        </p:txBody>
      </p:sp>
      <p:pic>
        <p:nvPicPr>
          <p:cNvPr id="1946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t="8749" r="26338" b="6981"/>
          <a:stretch>
            <a:fillRect/>
          </a:stretch>
        </p:blipFill>
        <p:spPr bwMode="auto">
          <a:xfrm>
            <a:off x="484188" y="1344613"/>
            <a:ext cx="5611812" cy="45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Fußzeilenplatzhalt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chemeClr val="bg1"/>
                </a:solidFill>
                <a:latin typeface="Segoe UI" panose="020B0502040204020203" pitchFamily="34" charset="0"/>
              </a:rPr>
              <a:t>Digitale Lehre</a:t>
            </a:r>
          </a:p>
        </p:txBody>
      </p:sp>
      <p:pic>
        <p:nvPicPr>
          <p:cNvPr id="5" name="Grafik 4" descr="Ein Bild, das Zeichnung, Schild enthält.&#10;&#10;Automatisch generierte Beschreibung">
            <a:extLst>
              <a:ext uri="{FF2B5EF4-FFF2-40B4-BE49-F238E27FC236}">
                <a16:creationId xmlns:a16="http://schemas.microsoft.com/office/drawing/2014/main" id="{FABADB7B-3C15-4145-85DD-3DEBF44AF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2304" y="349250"/>
            <a:ext cx="1703876" cy="5935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-Design">
  <a:themeElements>
    <a:clrScheme name="Benutzerdefiniert 1">
      <a:dk1>
        <a:sysClr val="windowText" lastClr="000000"/>
      </a:dk1>
      <a:lt1>
        <a:sysClr val="window" lastClr="FFFFFF"/>
      </a:lt1>
      <a:dk2>
        <a:srgbClr val="004877"/>
      </a:dk2>
      <a:lt2>
        <a:srgbClr val="E6E6E6"/>
      </a:lt2>
      <a:accent1>
        <a:srgbClr val="C82254"/>
      </a:accent1>
      <a:accent2>
        <a:srgbClr val="D7DF23"/>
      </a:accent2>
      <a:accent3>
        <a:srgbClr val="01283F"/>
      </a:accent3>
      <a:accent4>
        <a:srgbClr val="BEBEBE"/>
      </a:accent4>
      <a:accent5>
        <a:srgbClr val="919191"/>
      </a:accent5>
      <a:accent6>
        <a:srgbClr val="BEBEBE"/>
      </a:accent6>
      <a:hlink>
        <a:srgbClr val="0000FF"/>
      </a:hlink>
      <a:folHlink>
        <a:srgbClr val="8DB3E2"/>
      </a:folHlink>
    </a:clrScheme>
    <a:fontScheme name="1_Office-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9-Beispielpräsentation.pptx" id="{3AD27FBC-4117-4598-AF01-2E69F7103810}" vid="{CA1C474D-9903-4E3C-AE47-AF8F6F5D5E33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392CDE51F935145B468B0152F424F14" ma:contentTypeVersion="2" ma:contentTypeDescription="Ein neues Dokument erstellen." ma:contentTypeScope="" ma:versionID="979138e42742b2a51011761f621f9c1d">
  <xsd:schema xmlns:xsd="http://www.w3.org/2001/XMLSchema" xmlns:xs="http://www.w3.org/2001/XMLSchema" xmlns:p="http://schemas.microsoft.com/office/2006/metadata/properties" xmlns:ns2="acb631eb-74df-4bda-a4b9-9932a040f3b8" targetNamespace="http://schemas.microsoft.com/office/2006/metadata/properties" ma:root="true" ma:fieldsID="3997acdde0792563859def0e2837027d" ns2:_="">
    <xsd:import namespace="acb631eb-74df-4bda-a4b9-9932a040f3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b631eb-74df-4bda-a4b9-9932a040f3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D47129-DBE6-401D-AD49-8C1D9A7F70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456241-0FAE-4A66-AE35-99787DA90B97}">
  <ds:schemaRefs>
    <ds:schemaRef ds:uri="http://schemas.microsoft.com/office/infopath/2007/PartnerControls"/>
    <ds:schemaRef ds:uri="78c5d9a2-e4c8-4c4c-b0da-c04b1135893a"/>
    <ds:schemaRef ds:uri="http://purl.org/dc/terms/"/>
    <ds:schemaRef ds:uri="http://purl.org/dc/dcmitype/"/>
    <ds:schemaRef ds:uri="1c87492a-7966-4fa1-bef3-9fe35932f479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F17E2A0-AC41-4155-83C6-2DE51ACDAED1}"/>
</file>

<file path=docProps/app.xml><?xml version="1.0" encoding="utf-8"?>
<Properties xmlns="http://schemas.openxmlformats.org/officeDocument/2006/extended-properties" xmlns:vt="http://schemas.openxmlformats.org/officeDocument/2006/docPropsVTypes">
  <Template>2019-Beispielpräsentation</Template>
  <TotalTime>0</TotalTime>
  <Words>314</Words>
  <Application>Microsoft Office PowerPoint</Application>
  <PresentationFormat>Breitbild</PresentationFormat>
  <Paragraphs>52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Calibri</vt:lpstr>
      <vt:lpstr>Lucida Grande</vt:lpstr>
      <vt:lpstr>Segoe UI</vt:lpstr>
      <vt:lpstr>Verdana</vt:lpstr>
      <vt:lpstr>1_Office-Design</vt:lpstr>
      <vt:lpstr>Digitale Lehre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Digitale Lehre – Werkzeuge</dc:title>
  <dc:creator>Alexander Pascal Schrickel</dc:creator>
  <cp:lastModifiedBy>Katharina Kessler</cp:lastModifiedBy>
  <cp:revision>24</cp:revision>
  <cp:lastPrinted>2019-08-14T08:52:36Z</cp:lastPrinted>
  <dcterms:created xsi:type="dcterms:W3CDTF">2020-09-24T11:10:58Z</dcterms:created>
  <dcterms:modified xsi:type="dcterms:W3CDTF">2020-10-15T12:41:09Z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0x010100F392CDE51F935145B468B0152F424F14</vt:lpwstr>
  </property>
</Properties>
</file>