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1.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2.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2" r:id="rId4"/>
  </p:sldMasterIdLst>
  <p:notesMasterIdLst>
    <p:notesMasterId r:id="rId29"/>
  </p:notesMasterIdLst>
  <p:handoutMasterIdLst>
    <p:handoutMasterId r:id="rId30"/>
  </p:handoutMasterIdLst>
  <p:sldIdLst>
    <p:sldId id="256" r:id="rId5"/>
    <p:sldId id="285" r:id="rId6"/>
    <p:sldId id="272" r:id="rId7"/>
    <p:sldId id="300" r:id="rId8"/>
    <p:sldId id="360" r:id="rId9"/>
    <p:sldId id="280" r:id="rId10"/>
    <p:sldId id="361" r:id="rId11"/>
    <p:sldId id="298" r:id="rId12"/>
    <p:sldId id="310" r:id="rId13"/>
    <p:sldId id="362" r:id="rId14"/>
    <p:sldId id="363" r:id="rId15"/>
    <p:sldId id="313" r:id="rId16"/>
    <p:sldId id="324" r:id="rId17"/>
    <p:sldId id="323" r:id="rId18"/>
    <p:sldId id="325" r:id="rId19"/>
    <p:sldId id="293" r:id="rId20"/>
    <p:sldId id="314" r:id="rId21"/>
    <p:sldId id="271" r:id="rId22"/>
    <p:sldId id="316" r:id="rId23"/>
    <p:sldId id="315" r:id="rId24"/>
    <p:sldId id="364" r:id="rId25"/>
    <p:sldId id="365" r:id="rId26"/>
    <p:sldId id="279" r:id="rId27"/>
    <p:sldId id="258" r:id="rId28"/>
  </p:sldIdLst>
  <p:sldSz cx="12192000" cy="6858000"/>
  <p:notesSz cx="6858000" cy="9144000"/>
  <p:defaultTextStyle>
    <a:defPPr>
      <a:defRPr lang="de-DE"/>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orient="horz" pos="255">
          <p15:clr>
            <a:srgbClr val="A4A3A4"/>
          </p15:clr>
        </p15:guide>
        <p15:guide id="4" orient="horz" pos="482">
          <p15:clr>
            <a:srgbClr val="A4A3A4"/>
          </p15:clr>
        </p15:guide>
        <p15:guide id="5" pos="6799">
          <p15:clr>
            <a:srgbClr val="A4A3A4"/>
          </p15:clr>
        </p15:guide>
        <p15:guide id="6" orient="horz" pos="845">
          <p15:clr>
            <a:srgbClr val="A4A3A4"/>
          </p15:clr>
        </p15:guide>
        <p15:guide id="7" pos="1023">
          <p15:clr>
            <a:srgbClr val="A4A3A4"/>
          </p15:clr>
        </p15:guide>
        <p15:guide id="8" orient="horz" pos="980">
          <p15:clr>
            <a:srgbClr val="A4A3A4"/>
          </p15:clr>
        </p15:guide>
        <p15:guide id="9" pos="7441">
          <p15:clr>
            <a:srgbClr val="A4A3A4"/>
          </p15:clr>
        </p15:guide>
        <p15:guide id="10" pos="305">
          <p15:clr>
            <a:srgbClr val="A4A3A4"/>
          </p15:clr>
        </p15:guide>
        <p15:guide id="11" pos="424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strid Parsy" initials="AP" lastIdx="11" clrIdx="0">
    <p:extLst>
      <p:ext uri="{19B8F6BF-5375-455C-9EA6-DF929625EA0E}">
        <p15:presenceInfo xmlns:p15="http://schemas.microsoft.com/office/powerpoint/2012/main" userId="S-1-5-21-1194730986-1335034351-945835055-1118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406B"/>
    <a:srgbClr val="C82254"/>
    <a:srgbClr val="1D5D86"/>
    <a:srgbClr val="5D7591"/>
    <a:srgbClr val="01283F"/>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7E3D18-4292-43C7-8335-4E480F5F5A90}" v="7" dt="2024-11-29T07:21:24.1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397" autoAdjust="0"/>
    <p:restoredTop sz="94660"/>
  </p:normalViewPr>
  <p:slideViewPr>
    <p:cSldViewPr snapToObjects="1">
      <p:cViewPr varScale="1">
        <p:scale>
          <a:sx n="83" d="100"/>
          <a:sy n="83" d="100"/>
        </p:scale>
        <p:origin x="763" y="67"/>
      </p:cViewPr>
      <p:guideLst>
        <p:guide orient="horz" pos="2160"/>
        <p:guide pos="3840"/>
        <p:guide orient="horz" pos="255"/>
        <p:guide orient="horz" pos="482"/>
        <p:guide pos="6799"/>
        <p:guide orient="horz" pos="845"/>
        <p:guide pos="1023"/>
        <p:guide orient="horz" pos="980"/>
        <p:guide pos="7441"/>
        <p:guide pos="305"/>
        <p:guide pos="424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trid Parsy" userId="06031dae-bbc3-4993-bc7f-fe83126ba12f" providerId="ADAL" clId="{377E3D18-4292-43C7-8335-4E480F5F5A90}"/>
    <pc:docChg chg="undo custSel modSld">
      <pc:chgData name="Astrid Parsy" userId="06031dae-bbc3-4993-bc7f-fe83126ba12f" providerId="ADAL" clId="{377E3D18-4292-43C7-8335-4E480F5F5A90}" dt="2024-11-29T07:21:28.534" v="137" actId="13926"/>
      <pc:docMkLst>
        <pc:docMk/>
      </pc:docMkLst>
      <pc:sldChg chg="modSp mod">
        <pc:chgData name="Astrid Parsy" userId="06031dae-bbc3-4993-bc7f-fe83126ba12f" providerId="ADAL" clId="{377E3D18-4292-43C7-8335-4E480F5F5A90}" dt="2024-11-28T16:15:20.351" v="0" actId="13926"/>
        <pc:sldMkLst>
          <pc:docMk/>
          <pc:sldMk cId="0" sldId="272"/>
        </pc:sldMkLst>
        <pc:spChg chg="mod">
          <ac:chgData name="Astrid Parsy" userId="06031dae-bbc3-4993-bc7f-fe83126ba12f" providerId="ADAL" clId="{377E3D18-4292-43C7-8335-4E480F5F5A90}" dt="2024-11-28T16:15:20.351" v="0" actId="13926"/>
          <ac:spMkLst>
            <pc:docMk/>
            <pc:sldMk cId="0" sldId="272"/>
            <ac:spMk id="21509" creationId="{00000000-0000-0000-0000-000000000000}"/>
          </ac:spMkLst>
        </pc:spChg>
      </pc:sldChg>
      <pc:sldChg chg="modSp mod">
        <pc:chgData name="Astrid Parsy" userId="06031dae-bbc3-4993-bc7f-fe83126ba12f" providerId="ADAL" clId="{377E3D18-4292-43C7-8335-4E480F5F5A90}" dt="2024-11-29T07:21:28.534" v="137" actId="13926"/>
        <pc:sldMkLst>
          <pc:docMk/>
          <pc:sldMk cId="0" sldId="279"/>
        </pc:sldMkLst>
        <pc:spChg chg="mod">
          <ac:chgData name="Astrid Parsy" userId="06031dae-bbc3-4993-bc7f-fe83126ba12f" providerId="ADAL" clId="{377E3D18-4292-43C7-8335-4E480F5F5A90}" dt="2024-11-29T06:51:18.834" v="118" actId="108"/>
          <ac:spMkLst>
            <pc:docMk/>
            <pc:sldMk cId="0" sldId="279"/>
            <ac:spMk id="24578" creationId="{00000000-0000-0000-0000-000000000000}"/>
          </ac:spMkLst>
        </pc:spChg>
        <pc:spChg chg="mod">
          <ac:chgData name="Astrid Parsy" userId="06031dae-bbc3-4993-bc7f-fe83126ba12f" providerId="ADAL" clId="{377E3D18-4292-43C7-8335-4E480F5F5A90}" dt="2024-11-29T07:21:28.534" v="137" actId="13926"/>
          <ac:spMkLst>
            <pc:docMk/>
            <pc:sldMk cId="0" sldId="279"/>
            <ac:spMk id="24583" creationId="{00000000-0000-0000-0000-000000000000}"/>
          </ac:spMkLst>
        </pc:spChg>
      </pc:sldChg>
      <pc:sldChg chg="modSp mod">
        <pc:chgData name="Astrid Parsy" userId="06031dae-bbc3-4993-bc7f-fe83126ba12f" providerId="ADAL" clId="{377E3D18-4292-43C7-8335-4E480F5F5A90}" dt="2024-11-29T06:44:10.315" v="64" actId="313"/>
        <pc:sldMkLst>
          <pc:docMk/>
          <pc:sldMk cId="4276096742" sldId="285"/>
        </pc:sldMkLst>
        <pc:spChg chg="mod">
          <ac:chgData name="Astrid Parsy" userId="06031dae-bbc3-4993-bc7f-fe83126ba12f" providerId="ADAL" clId="{377E3D18-4292-43C7-8335-4E480F5F5A90}" dt="2024-11-29T06:44:10.315" v="64" actId="313"/>
          <ac:spMkLst>
            <pc:docMk/>
            <pc:sldMk cId="4276096742" sldId="285"/>
            <ac:spMk id="19461" creationId="{00000000-0000-0000-0000-000000000000}"/>
          </ac:spMkLst>
        </pc:spChg>
      </pc:sldChg>
      <pc:sldChg chg="modSp mod">
        <pc:chgData name="Astrid Parsy" userId="06031dae-bbc3-4993-bc7f-fe83126ba12f" providerId="ADAL" clId="{377E3D18-4292-43C7-8335-4E480F5F5A90}" dt="2024-11-29T06:44:21.433" v="73" actId="313"/>
        <pc:sldMkLst>
          <pc:docMk/>
          <pc:sldMk cId="216989863" sldId="293"/>
        </pc:sldMkLst>
        <pc:graphicFrameChg chg="modGraphic">
          <ac:chgData name="Astrid Parsy" userId="06031dae-bbc3-4993-bc7f-fe83126ba12f" providerId="ADAL" clId="{377E3D18-4292-43C7-8335-4E480F5F5A90}" dt="2024-11-29T06:44:21.433" v="73" actId="313"/>
          <ac:graphicFrameMkLst>
            <pc:docMk/>
            <pc:sldMk cId="216989863" sldId="293"/>
            <ac:graphicFrameMk id="3" creationId="{00000000-0000-0000-0000-000000000000}"/>
          </ac:graphicFrameMkLst>
        </pc:graphicFrameChg>
      </pc:sldChg>
      <pc:sldChg chg="modSp mod">
        <pc:chgData name="Astrid Parsy" userId="06031dae-bbc3-4993-bc7f-fe83126ba12f" providerId="ADAL" clId="{377E3D18-4292-43C7-8335-4E480F5F5A90}" dt="2024-11-29T06:44:11.431" v="65" actId="313"/>
        <pc:sldMkLst>
          <pc:docMk/>
          <pc:sldMk cId="0" sldId="361"/>
        </pc:sldMkLst>
        <pc:spChg chg="mod">
          <ac:chgData name="Astrid Parsy" userId="06031dae-bbc3-4993-bc7f-fe83126ba12f" providerId="ADAL" clId="{377E3D18-4292-43C7-8335-4E480F5F5A90}" dt="2024-11-29T06:44:11.431" v="65" actId="313"/>
          <ac:spMkLst>
            <pc:docMk/>
            <pc:sldMk cId="0" sldId="361"/>
            <ac:spMk id="22534" creationId="{00000000-0000-0000-0000-000000000000}"/>
          </ac:spMkLst>
        </pc:spChg>
      </pc:sldChg>
      <pc:sldChg chg="modSp mod">
        <pc:chgData name="Astrid Parsy" userId="06031dae-bbc3-4993-bc7f-fe83126ba12f" providerId="ADAL" clId="{377E3D18-4292-43C7-8335-4E480F5F5A90}" dt="2024-11-29T06:44:13.172" v="67" actId="313"/>
        <pc:sldMkLst>
          <pc:docMk/>
          <pc:sldMk cId="2348455057" sldId="362"/>
        </pc:sldMkLst>
        <pc:spChg chg="mod">
          <ac:chgData name="Astrid Parsy" userId="06031dae-bbc3-4993-bc7f-fe83126ba12f" providerId="ADAL" clId="{377E3D18-4292-43C7-8335-4E480F5F5A90}" dt="2024-11-29T06:44:13.172" v="67" actId="313"/>
          <ac:spMkLst>
            <pc:docMk/>
            <pc:sldMk cId="2348455057" sldId="362"/>
            <ac:spMk id="9" creationId="{AA0E8A6E-3CDE-3858-3F58-02E57F5B7E3C}"/>
          </ac:spMkLst>
        </pc:spChg>
      </pc:sldChg>
      <pc:sldChg chg="modSp mod">
        <pc:chgData name="Astrid Parsy" userId="06031dae-bbc3-4993-bc7f-fe83126ba12f" providerId="ADAL" clId="{377E3D18-4292-43C7-8335-4E480F5F5A90}" dt="2024-11-29T06:44:16.593" v="72" actId="313"/>
        <pc:sldMkLst>
          <pc:docMk/>
          <pc:sldMk cId="1186929875" sldId="363"/>
        </pc:sldMkLst>
        <pc:spChg chg="mod">
          <ac:chgData name="Astrid Parsy" userId="06031dae-bbc3-4993-bc7f-fe83126ba12f" providerId="ADAL" clId="{377E3D18-4292-43C7-8335-4E480F5F5A90}" dt="2024-11-29T06:44:16.593" v="72" actId="313"/>
          <ac:spMkLst>
            <pc:docMk/>
            <pc:sldMk cId="1186929875" sldId="363"/>
            <ac:spMk id="9" creationId="{00000000-0000-0000-0000-000000000000}"/>
          </ac:spMkLst>
        </pc:spChg>
      </pc:sldChg>
      <pc:sldChg chg="modSp mod">
        <pc:chgData name="Astrid Parsy" userId="06031dae-bbc3-4993-bc7f-fe83126ba12f" providerId="ADAL" clId="{377E3D18-4292-43C7-8335-4E480F5F5A90}" dt="2024-11-29T06:47:09.438" v="114" actId="108"/>
        <pc:sldMkLst>
          <pc:docMk/>
          <pc:sldMk cId="0" sldId="364"/>
        </pc:sldMkLst>
        <pc:spChg chg="mod">
          <ac:chgData name="Astrid Parsy" userId="06031dae-bbc3-4993-bc7f-fe83126ba12f" providerId="ADAL" clId="{377E3D18-4292-43C7-8335-4E480F5F5A90}" dt="2024-11-29T06:46:55.999" v="112" actId="108"/>
          <ac:spMkLst>
            <pc:docMk/>
            <pc:sldMk cId="0" sldId="364"/>
            <ac:spMk id="24578" creationId="{00000000-0000-0000-0000-000000000000}"/>
          </ac:spMkLst>
        </pc:spChg>
        <pc:spChg chg="mod">
          <ac:chgData name="Astrid Parsy" userId="06031dae-bbc3-4993-bc7f-fe83126ba12f" providerId="ADAL" clId="{377E3D18-4292-43C7-8335-4E480F5F5A90}" dt="2024-11-29T06:47:09.438" v="114" actId="108"/>
          <ac:spMkLst>
            <pc:docMk/>
            <pc:sldMk cId="0" sldId="364"/>
            <ac:spMk id="24583"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0CD58586-DA46-4585-914A-B9545ACEE276}" type="slidenum">
              <a:rPr lang="de-DE" altLang="de-DE"/>
              <a:pPr>
                <a:defRPr/>
              </a:pPr>
              <a:t>‹Nr.›</a:t>
            </a:fld>
            <a:endParaRPr lang="de-DE" altLang="de-D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de-DE" noProof="0"/>
          </a:p>
        </p:txBody>
      </p:sp>
      <p:sp>
        <p:nvSpPr>
          <p:cNvPr id="5" name="Notizenplatzhalt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de-DE" noProof="0"/>
              <a:t>Mastertextformat bearbeiten</a:t>
            </a:r>
          </a:p>
          <a:p>
            <a:pPr lvl="0"/>
            <a:r>
              <a:rPr lang="de-DE" noProof="0"/>
              <a:t>Zweite Ebene</a:t>
            </a:r>
          </a:p>
          <a:p>
            <a:pPr lvl="0"/>
            <a:r>
              <a:rPr lang="de-DE" noProof="0"/>
              <a:t>Dritte Ebene</a:t>
            </a:r>
          </a:p>
          <a:p>
            <a:pPr lvl="0"/>
            <a:r>
              <a:rPr lang="de-DE" noProof="0"/>
              <a:t>Vierte Ebene</a:t>
            </a:r>
          </a:p>
          <a:p>
            <a:pPr lvl="0"/>
            <a:r>
              <a:rPr lang="de-DE" noProof="0"/>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69581B4C-3AB1-49C3-8662-FB1C9B8FCAAE}"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742950" indent="-285750" algn="l" defTabSz="457200" rtl="0" eaLnBrk="0" fontAlgn="base" hangingPunct="0">
      <a:spcBef>
        <a:spcPct val="30000"/>
      </a:spcBef>
      <a:spcAft>
        <a:spcPct val="0"/>
      </a:spcAft>
      <a:defRPr sz="1200" kern="1200">
        <a:solidFill>
          <a:schemeClr val="tx1"/>
        </a:solidFill>
        <a:latin typeface="+mn-lt"/>
        <a:ea typeface="+mn-ea"/>
        <a:cs typeface="+mn-cs"/>
      </a:defRPr>
    </a:lvl2pPr>
    <a:lvl3pPr marL="1143000" indent="-228600" algn="l" defTabSz="457200" rtl="0" eaLnBrk="0" fontAlgn="base" hangingPunct="0">
      <a:spcBef>
        <a:spcPct val="30000"/>
      </a:spcBef>
      <a:spcAft>
        <a:spcPct val="0"/>
      </a:spcAft>
      <a:defRPr sz="1200" kern="1200">
        <a:solidFill>
          <a:schemeClr val="tx1"/>
        </a:solidFill>
        <a:latin typeface="+mn-lt"/>
        <a:ea typeface="+mn-ea"/>
        <a:cs typeface="+mn-cs"/>
      </a:defRPr>
    </a:lvl3pPr>
    <a:lvl4pPr marL="1600200" indent="-228600" algn="l" defTabSz="457200" rtl="0" eaLnBrk="0" fontAlgn="base" hangingPunct="0">
      <a:spcBef>
        <a:spcPct val="30000"/>
      </a:spcBef>
      <a:spcAft>
        <a:spcPct val="0"/>
      </a:spcAft>
      <a:defRPr sz="1200" kern="1200">
        <a:solidFill>
          <a:schemeClr val="tx1"/>
        </a:solidFill>
        <a:latin typeface="+mn-lt"/>
        <a:ea typeface="+mn-ea"/>
        <a:cs typeface="+mn-cs"/>
      </a:defRPr>
    </a:lvl4pPr>
    <a:lvl5pPr marL="2057400" indent="-2286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
        <p:nvSpPr>
          <p:cNvPr id="3686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82EBCDBC-6AB3-4C2E-865D-D0333E678880}" type="slidenum">
              <a:rPr lang="de-DE" altLang="de-DE" smtClean="0">
                <a:latin typeface="Calibri" panose="020F0502020204030204" pitchFamily="34" charset="0"/>
              </a:rPr>
              <a:pPr/>
              <a:t>4</a:t>
            </a:fld>
            <a:endParaRPr lang="de-DE" altLang="de-DE">
              <a:latin typeface="Calibri" panose="020F0502020204030204" pitchFamily="34" charset="0"/>
            </a:endParaRPr>
          </a:p>
        </p:txBody>
      </p:sp>
    </p:spTree>
    <p:extLst>
      <p:ext uri="{BB962C8B-B14F-4D97-AF65-F5344CB8AC3E}">
        <p14:creationId xmlns:p14="http://schemas.microsoft.com/office/powerpoint/2010/main" val="1803553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
        <p:nvSpPr>
          <p:cNvPr id="3482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06FC17A8-CC78-4923-B011-4B4526429B16}" type="slidenum">
              <a:rPr lang="de-DE" altLang="de-DE" smtClean="0">
                <a:latin typeface="Calibri" panose="020F0502020204030204" pitchFamily="34" charset="0"/>
              </a:rPr>
              <a:pPr/>
              <a:t>5</a:t>
            </a:fld>
            <a:endParaRPr lang="de-DE" altLang="de-DE">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cxnSp>
        <p:nvCxnSpPr>
          <p:cNvPr id="4" name="Gerade Verbindung 8"/>
          <p:cNvCxnSpPr/>
          <p:nvPr userDrawn="1"/>
        </p:nvCxnSpPr>
        <p:spPr>
          <a:xfrm rot="5400000">
            <a:off x="1367632" y="6595269"/>
            <a:ext cx="522287" cy="3175"/>
          </a:xfrm>
          <a:prstGeom prst="line">
            <a:avLst/>
          </a:prstGeom>
          <a:ln w="6350" cap="flat" cmpd="sng" algn="ctr">
            <a:solidFill>
              <a:schemeClr val="tx1">
                <a:lumMod val="50000"/>
                <a:lumOff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5" name="Grafik 9"/>
          <p:cNvPicPr>
            <a:picLocks noChangeAspect="1"/>
          </p:cNvPicPr>
          <p:nvPr userDrawn="1"/>
        </p:nvPicPr>
        <p:blipFill>
          <a:blip r:embed="rId2">
            <a:extLst>
              <a:ext uri="{28A0092B-C50C-407E-A947-70E740481C1C}">
                <a14:useLocalDpi xmlns:a14="http://schemas.microsoft.com/office/drawing/2010/main" val="0"/>
              </a:ext>
            </a:extLst>
          </a:blip>
          <a:srcRect l="50375"/>
          <a:stretch>
            <a:fillRect/>
          </a:stretch>
        </p:blipFill>
        <p:spPr bwMode="auto">
          <a:xfrm>
            <a:off x="0" y="19050"/>
            <a:ext cx="3024188"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793413" y="433388"/>
            <a:ext cx="99060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4463818" y="2511726"/>
            <a:ext cx="7008779" cy="1437521"/>
          </a:xfrm>
          <a:prstGeom prst="rect">
            <a:avLst/>
          </a:prstGeom>
        </p:spPr>
        <p:txBody>
          <a:bodyPr/>
          <a:lstStyle>
            <a:lvl1pPr algn="l">
              <a:defRPr sz="3200">
                <a:solidFill>
                  <a:schemeClr val="tx2"/>
                </a:solidFill>
                <a:latin typeface="Segoe UI" panose="020B0502040204020203" pitchFamily="34" charset="0"/>
                <a:cs typeface="Segoe UI" panose="020B0502040204020203" pitchFamily="34" charset="0"/>
              </a:defRPr>
            </a:lvl1pPr>
          </a:lstStyle>
          <a:p>
            <a:r>
              <a:rPr lang="en-US" dirty="0"/>
              <a:t>Titelmasterformat durch Klicken bearbeiten</a:t>
            </a:r>
            <a:endParaRPr lang="de-DE" dirty="0"/>
          </a:p>
        </p:txBody>
      </p:sp>
      <p:sp>
        <p:nvSpPr>
          <p:cNvPr id="3" name="Untertitel 2"/>
          <p:cNvSpPr>
            <a:spLocks noGrp="1"/>
          </p:cNvSpPr>
          <p:nvPr>
            <p:ph type="subTitle" idx="1"/>
          </p:nvPr>
        </p:nvSpPr>
        <p:spPr>
          <a:xfrm>
            <a:off x="4463818" y="3951886"/>
            <a:ext cx="7008779" cy="1637355"/>
          </a:xfrm>
          <a:prstGeom prst="rect">
            <a:avLst/>
          </a:prstGeom>
        </p:spPr>
        <p:txBody>
          <a:bodyPr/>
          <a:lstStyle>
            <a:lvl1pPr marL="0" indent="0" algn="l">
              <a:lnSpc>
                <a:spcPct val="130000"/>
              </a:lnSpc>
              <a:buNone/>
              <a:defRPr sz="2000" baseline="0">
                <a:solidFill>
                  <a:schemeClr val="tx2"/>
                </a:solidFill>
                <a:latin typeface="Segoe UI" panose="020B0502040204020203" pitchFamily="34" charset="0"/>
                <a:cs typeface="Segoe UI" panose="020B05020402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Formatvorlage des Untertitelmasters durch Klicken bearbeiten</a:t>
            </a:r>
            <a:endParaRPr lang="de-DE" dirty="0"/>
          </a:p>
        </p:txBody>
      </p:sp>
    </p:spTree>
    <p:extLst>
      <p:ext uri="{BB962C8B-B14F-4D97-AF65-F5344CB8AC3E}">
        <p14:creationId xmlns:p14="http://schemas.microsoft.com/office/powerpoint/2010/main" val="950337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ld-Text-Kombi-5-Aufzählung links">
    <p:spTree>
      <p:nvGrpSpPr>
        <p:cNvPr id="1" name=""/>
        <p:cNvGrpSpPr/>
        <p:nvPr/>
      </p:nvGrpSpPr>
      <p:grpSpPr>
        <a:xfrm>
          <a:off x="0" y="0"/>
          <a:ext cx="0" cy="0"/>
          <a:chOff x="0" y="0"/>
          <a:chExt cx="0" cy="0"/>
        </a:xfrm>
      </p:grpSpPr>
      <p:sp>
        <p:nvSpPr>
          <p:cNvPr id="4" name="Rechteck 18"/>
          <p:cNvSpPr>
            <a:spLocks noChangeArrowheads="1"/>
          </p:cNvSpPr>
          <p:nvPr userDrawn="1"/>
        </p:nvSpPr>
        <p:spPr bwMode="auto">
          <a:xfrm flipH="1">
            <a:off x="-6350" y="6254750"/>
            <a:ext cx="12204700" cy="60325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cxnSp>
        <p:nvCxnSpPr>
          <p:cNvPr id="5" name="Gerade Verbindung 14"/>
          <p:cNvCxnSpPr/>
          <p:nvPr userDrawn="1"/>
        </p:nvCxnSpPr>
        <p:spPr>
          <a:xfrm rot="5400000">
            <a:off x="1367632" y="6595269"/>
            <a:ext cx="522287" cy="3175"/>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 name="Gerade Verbindung 15"/>
          <p:cNvCxnSpPr/>
          <p:nvPr userDrawn="1"/>
        </p:nvCxnSpPr>
        <p:spPr>
          <a:xfrm rot="5400000">
            <a:off x="10541000" y="6596063"/>
            <a:ext cx="522287" cy="1588"/>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7" name="Rechteck 18"/>
          <p:cNvSpPr>
            <a:spLocks noChangeArrowheads="1"/>
          </p:cNvSpPr>
          <p:nvPr userDrawn="1"/>
        </p:nvSpPr>
        <p:spPr bwMode="auto">
          <a:xfrm flipH="1">
            <a:off x="0" y="6261100"/>
            <a:ext cx="12203113"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8" name="Rechteck 18"/>
          <p:cNvSpPr>
            <a:spLocks noChangeArrowheads="1"/>
          </p:cNvSpPr>
          <p:nvPr userDrawn="1"/>
        </p:nvSpPr>
        <p:spPr bwMode="auto">
          <a:xfrm flipH="1" flipV="1">
            <a:off x="0" y="0"/>
            <a:ext cx="9555163" cy="44450"/>
          </a:xfrm>
          <a:prstGeom prst="rect">
            <a:avLst/>
          </a:prstGeom>
          <a:solidFill>
            <a:schemeClr val="accent1"/>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9" name="Rechteck 18"/>
          <p:cNvSpPr>
            <a:spLocks noChangeArrowheads="1"/>
          </p:cNvSpPr>
          <p:nvPr userDrawn="1"/>
        </p:nvSpPr>
        <p:spPr bwMode="auto">
          <a:xfrm flipH="1" flipV="1">
            <a:off x="9551988" y="0"/>
            <a:ext cx="2640012" cy="22225"/>
          </a:xfrm>
          <a:prstGeom prst="rect">
            <a:avLst/>
          </a:prstGeom>
          <a:solidFill>
            <a:schemeClr val="accent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dirty="0">
              <a:solidFill>
                <a:srgbClr val="FFFFFF"/>
              </a:solidFill>
              <a:latin typeface="Calibri" panose="020F0502020204030204" pitchFamily="34" charset="0"/>
            </a:endParaRPr>
          </a:p>
        </p:txBody>
      </p:sp>
      <p:pic>
        <p:nvPicPr>
          <p:cNvPr id="10" name="Bild 1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8963" y="388938"/>
            <a:ext cx="1108075"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hteck 10"/>
          <p:cNvSpPr/>
          <p:nvPr userDrawn="1"/>
        </p:nvSpPr>
        <p:spPr>
          <a:xfrm>
            <a:off x="6097588" y="1349375"/>
            <a:ext cx="6089650" cy="4905375"/>
          </a:xfrm>
          <a:prstGeom prst="rect">
            <a:avLst/>
          </a:prstGeom>
          <a:solidFill>
            <a:schemeClr val="bg1">
              <a:lumMod val="8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27" name="Textplatzhalter 26"/>
          <p:cNvSpPr>
            <a:spLocks noGrp="1"/>
          </p:cNvSpPr>
          <p:nvPr>
            <p:ph type="body" sz="quarter" idx="10"/>
          </p:nvPr>
        </p:nvSpPr>
        <p:spPr>
          <a:xfrm>
            <a:off x="397933" y="349044"/>
            <a:ext cx="8866419" cy="685800"/>
          </a:xfrm>
          <a:prstGeom prst="rect">
            <a:avLst/>
          </a:prstGeom>
        </p:spPr>
        <p:txBody>
          <a:bodyPr vert="horz"/>
          <a:lstStyle>
            <a:lvl1pPr marL="0" indent="0">
              <a:buFont typeface="Lucida Grande"/>
              <a:buNone/>
              <a:defRPr sz="3000">
                <a:solidFill>
                  <a:schemeClr val="tx2"/>
                </a:solidFill>
                <a:latin typeface="Segoe UI" panose="020B0502040204020203" pitchFamily="34" charset="0"/>
                <a:cs typeface="Segoe UI" panose="020B0502040204020203" pitchFamily="34" charset="0"/>
              </a:defRPr>
            </a:lvl1pPr>
            <a:lvl2pPr>
              <a:defRPr sz="900">
                <a:latin typeface="Verdana"/>
                <a:cs typeface="Verdana"/>
              </a:defRPr>
            </a:lvl2pPr>
            <a:lvl3pPr>
              <a:defRPr sz="900">
                <a:latin typeface="Verdana"/>
                <a:cs typeface="Verdana"/>
              </a:defRPr>
            </a:lvl3pPr>
            <a:lvl4pPr>
              <a:defRPr sz="900">
                <a:latin typeface="Verdana"/>
                <a:cs typeface="Verdana"/>
              </a:defRPr>
            </a:lvl4pPr>
            <a:lvl5pPr>
              <a:defRPr sz="900">
                <a:latin typeface="Verdana"/>
                <a:cs typeface="Verdana"/>
              </a:defRPr>
            </a:lvl5pPr>
          </a:lstStyle>
          <a:p>
            <a:pPr lvl="0"/>
            <a:r>
              <a:rPr lang="en-US" dirty="0"/>
              <a:t>Textmasterformate durch Klicken bearbeiten</a:t>
            </a:r>
          </a:p>
        </p:txBody>
      </p:sp>
      <p:sp>
        <p:nvSpPr>
          <p:cNvPr id="15" name="Content Placeholder 2"/>
          <p:cNvSpPr>
            <a:spLocks noGrp="1"/>
          </p:cNvSpPr>
          <p:nvPr>
            <p:ph idx="1"/>
          </p:nvPr>
        </p:nvSpPr>
        <p:spPr>
          <a:xfrm>
            <a:off x="485392" y="1345199"/>
            <a:ext cx="5049839" cy="4913312"/>
          </a:xfrm>
          <a:prstGeom prst="rect">
            <a:avLst/>
          </a:prstGeom>
        </p:spPr>
        <p:txBody>
          <a:bodyPr lIns="0" tIns="46800"/>
          <a:lstStyle>
            <a:lvl1pPr marL="342900" indent="-342900">
              <a:lnSpc>
                <a:spcPct val="100000"/>
              </a:lnSpc>
              <a:spcBef>
                <a:spcPts val="1000"/>
              </a:spcBef>
              <a:buFont typeface="Arial" panose="020B0604020202020204" pitchFamily="34" charset="0"/>
              <a:buChar char="•"/>
              <a:defRPr sz="2400">
                <a:solidFill>
                  <a:schemeClr val="tx2"/>
                </a:solidFill>
                <a:latin typeface="Segoe UI" panose="020B0502040204020203" pitchFamily="34" charset="0"/>
                <a:cs typeface="Segoe UI" panose="020B0502040204020203" pitchFamily="34" charset="0"/>
              </a:defRPr>
            </a:lvl1pPr>
            <a:lvl2pPr marL="742950" indent="-285750">
              <a:spcBef>
                <a:spcPts val="1000"/>
              </a:spcBef>
              <a:buFont typeface="Arial" panose="020B0604020202020204" pitchFamily="34" charset="0"/>
              <a:buChar char="•"/>
              <a:defRPr sz="2000">
                <a:solidFill>
                  <a:schemeClr val="tx2"/>
                </a:solidFill>
                <a:latin typeface="Segoe UI" panose="020B0502040204020203" pitchFamily="34" charset="0"/>
                <a:cs typeface="Segoe UI" panose="020B0502040204020203" pitchFamily="34" charset="0"/>
              </a:defRPr>
            </a:lvl2pPr>
            <a:lvl3pPr marL="1143000" indent="-228600">
              <a:spcBef>
                <a:spcPts val="1000"/>
              </a:spcBef>
              <a:buFont typeface="Arial" panose="020B0604020202020204" pitchFamily="34" charset="0"/>
              <a:buChar char="•"/>
              <a:defRPr sz="1600">
                <a:solidFill>
                  <a:schemeClr val="tx2"/>
                </a:solidFill>
                <a:latin typeface="Segoe UI" panose="020B0502040204020203" pitchFamily="34" charset="0"/>
                <a:cs typeface="Segoe UI" panose="020B0502040204020203" pitchFamily="34" charset="0"/>
              </a:defRPr>
            </a:lvl3pPr>
            <a:lvl4pPr marL="1600200" indent="-228600">
              <a:buFont typeface="Arial" panose="020B0604020202020204" pitchFamily="34" charset="0"/>
              <a:buChar char="•"/>
              <a:defRPr sz="2000">
                <a:solidFill>
                  <a:schemeClr val="tx2"/>
                </a:solidFill>
                <a:latin typeface="Segoe UI" panose="020B0502040204020203" pitchFamily="34" charset="0"/>
                <a:cs typeface="Segoe UI" panose="020B0502040204020203" pitchFamily="34" charset="0"/>
              </a:defRPr>
            </a:lvl4pPr>
            <a:lvl5pPr marL="2057400" indent="-228600">
              <a:buFont typeface="Arial" panose="020B0604020202020204" pitchFamily="34" charset="0"/>
              <a:buChar char="•"/>
              <a:defRPr sz="2000">
                <a:solidFill>
                  <a:schemeClr val="tx2"/>
                </a:solidFill>
                <a:latin typeface="Segoe UI" panose="020B0502040204020203" pitchFamily="34" charset="0"/>
                <a:cs typeface="Segoe UI" panose="020B0502040204020203" pitchFamily="34" charset="0"/>
              </a:defRPr>
            </a:lvl5pPr>
          </a:lstStyle>
          <a:p>
            <a:pPr lvl="0"/>
            <a:r>
              <a:rPr lang="de-DE" dirty="0"/>
              <a:t>Formatvorlagen des Textmasters bearbeiten</a:t>
            </a:r>
          </a:p>
          <a:p>
            <a:pPr lvl="1"/>
            <a:r>
              <a:rPr lang="de-DE" dirty="0"/>
              <a:t>Zweite Ebene</a:t>
            </a:r>
          </a:p>
          <a:p>
            <a:pPr lvl="2"/>
            <a:r>
              <a:rPr lang="de-DE" dirty="0"/>
              <a:t>Dritte Ebene</a:t>
            </a:r>
          </a:p>
        </p:txBody>
      </p:sp>
      <p:sp>
        <p:nvSpPr>
          <p:cNvPr id="12" name="Fußzeilenplatzhalter 15"/>
          <p:cNvSpPr>
            <a:spLocks noGrp="1"/>
          </p:cNvSpPr>
          <p:nvPr>
            <p:ph type="ftr" sz="quarter" idx="11"/>
          </p:nvPr>
        </p:nvSpPr>
        <p:spPr>
          <a:xfrm>
            <a:off x="1625600" y="6416675"/>
            <a:ext cx="8985250" cy="365125"/>
          </a:xfrm>
        </p:spPr>
        <p:txBody>
          <a:bodyPr rtlCol="0"/>
          <a:lstStyle>
            <a:lvl1pPr algn="l">
              <a:defRPr sz="900">
                <a:solidFill>
                  <a:schemeClr val="bg1"/>
                </a:solidFill>
              </a:defRPr>
            </a:lvl1pPr>
          </a:lstStyle>
          <a:p>
            <a:pPr>
              <a:defRPr/>
            </a:pPr>
            <a:endParaRPr lang="de-DE"/>
          </a:p>
        </p:txBody>
      </p:sp>
      <p:sp>
        <p:nvSpPr>
          <p:cNvPr id="13" name="Foliennummernplatzhalter 16"/>
          <p:cNvSpPr>
            <a:spLocks noGrp="1"/>
          </p:cNvSpPr>
          <p:nvPr>
            <p:ph type="sldNum" sz="quarter" idx="12"/>
          </p:nvPr>
        </p:nvSpPr>
        <p:spPr>
          <a:xfrm>
            <a:off x="10991850" y="6416675"/>
            <a:ext cx="1200150" cy="365125"/>
          </a:xfrm>
        </p:spPr>
        <p:txBody>
          <a:bodyPr/>
          <a:lstStyle>
            <a:lvl1pPr algn="l">
              <a:defRPr sz="900">
                <a:solidFill>
                  <a:schemeClr val="bg1"/>
                </a:solidFill>
              </a:defRPr>
            </a:lvl1pPr>
          </a:lstStyle>
          <a:p>
            <a:pPr>
              <a:defRPr/>
            </a:pPr>
            <a:fld id="{293CF4DE-E7B9-4A39-85BA-CD29C9A68641}" type="slidenum">
              <a:rPr lang="de-DE" altLang="de-DE"/>
              <a:pPr>
                <a:defRPr/>
              </a:pPr>
              <a:t>‹Nr.›</a:t>
            </a:fld>
            <a:endParaRPr lang="de-DE" altLang="de-DE" dirty="0"/>
          </a:p>
        </p:txBody>
      </p:sp>
      <p:sp>
        <p:nvSpPr>
          <p:cNvPr id="14" name="Datumsplatzhalter 17"/>
          <p:cNvSpPr>
            <a:spLocks noGrp="1"/>
          </p:cNvSpPr>
          <p:nvPr>
            <p:ph type="dt" sz="half" idx="13"/>
          </p:nvPr>
        </p:nvSpPr>
        <p:spPr>
          <a:xfrm>
            <a:off x="398463" y="6424613"/>
            <a:ext cx="1227137"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fld id="{8537778B-738C-43FF-A2C4-5D339B60B481}" type="datetime1">
              <a:rPr lang="de-DE"/>
              <a:pPr>
                <a:defRPr/>
              </a:pPr>
              <a:t>04.12.2024</a:t>
            </a:fld>
            <a:endParaRPr lang="de-DE" dirty="0"/>
          </a:p>
        </p:txBody>
      </p:sp>
    </p:spTree>
    <p:extLst>
      <p:ext uri="{BB962C8B-B14F-4D97-AF65-F5344CB8AC3E}">
        <p14:creationId xmlns:p14="http://schemas.microsoft.com/office/powerpoint/2010/main" val="2207299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lie mit Platzierung zweites Logo">
    <p:spTree>
      <p:nvGrpSpPr>
        <p:cNvPr id="1" name=""/>
        <p:cNvGrpSpPr/>
        <p:nvPr/>
      </p:nvGrpSpPr>
      <p:grpSpPr>
        <a:xfrm>
          <a:off x="0" y="0"/>
          <a:ext cx="0" cy="0"/>
          <a:chOff x="0" y="0"/>
          <a:chExt cx="0" cy="0"/>
        </a:xfrm>
      </p:grpSpPr>
      <p:sp>
        <p:nvSpPr>
          <p:cNvPr id="4" name="Rechteck 18"/>
          <p:cNvSpPr>
            <a:spLocks noChangeArrowheads="1"/>
          </p:cNvSpPr>
          <p:nvPr userDrawn="1"/>
        </p:nvSpPr>
        <p:spPr bwMode="auto">
          <a:xfrm flipH="1">
            <a:off x="-6350" y="6254750"/>
            <a:ext cx="12204700" cy="60325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cxnSp>
        <p:nvCxnSpPr>
          <p:cNvPr id="5" name="Gerade Verbindung 14"/>
          <p:cNvCxnSpPr/>
          <p:nvPr userDrawn="1"/>
        </p:nvCxnSpPr>
        <p:spPr>
          <a:xfrm rot="5400000">
            <a:off x="1367632" y="6595269"/>
            <a:ext cx="522287" cy="3175"/>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 name="Gerade Verbindung 15"/>
          <p:cNvCxnSpPr/>
          <p:nvPr userDrawn="1"/>
        </p:nvCxnSpPr>
        <p:spPr>
          <a:xfrm rot="5400000">
            <a:off x="10541000" y="6596063"/>
            <a:ext cx="522287" cy="1588"/>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7" name="Rechteck 18"/>
          <p:cNvSpPr>
            <a:spLocks noChangeArrowheads="1"/>
          </p:cNvSpPr>
          <p:nvPr userDrawn="1"/>
        </p:nvSpPr>
        <p:spPr bwMode="auto">
          <a:xfrm flipH="1">
            <a:off x="0" y="6261100"/>
            <a:ext cx="12203113"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8" name="Rechteck 18"/>
          <p:cNvSpPr>
            <a:spLocks noChangeArrowheads="1"/>
          </p:cNvSpPr>
          <p:nvPr userDrawn="1"/>
        </p:nvSpPr>
        <p:spPr bwMode="auto">
          <a:xfrm flipH="1" flipV="1">
            <a:off x="0" y="0"/>
            <a:ext cx="9555163" cy="44450"/>
          </a:xfrm>
          <a:prstGeom prst="rect">
            <a:avLst/>
          </a:prstGeom>
          <a:solidFill>
            <a:schemeClr val="accent1"/>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9" name="Rechteck 18"/>
          <p:cNvSpPr>
            <a:spLocks noChangeArrowheads="1"/>
          </p:cNvSpPr>
          <p:nvPr userDrawn="1"/>
        </p:nvSpPr>
        <p:spPr bwMode="auto">
          <a:xfrm flipH="1" flipV="1">
            <a:off x="9551988" y="0"/>
            <a:ext cx="2640012" cy="22225"/>
          </a:xfrm>
          <a:prstGeom prst="rect">
            <a:avLst/>
          </a:prstGeom>
          <a:solidFill>
            <a:schemeClr val="accent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dirty="0">
              <a:solidFill>
                <a:srgbClr val="FFFFFF"/>
              </a:solidFill>
              <a:latin typeface="Calibri" panose="020F0502020204030204" pitchFamily="34" charset="0"/>
            </a:endParaRPr>
          </a:p>
        </p:txBody>
      </p:sp>
      <p:pic>
        <p:nvPicPr>
          <p:cNvPr id="10" name="Bild 1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8963" y="388938"/>
            <a:ext cx="1108075"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Gerade Verbindung 15"/>
          <p:cNvCxnSpPr/>
          <p:nvPr userDrawn="1"/>
        </p:nvCxnSpPr>
        <p:spPr>
          <a:xfrm rot="5400000">
            <a:off x="10156825" y="593725"/>
            <a:ext cx="522288" cy="1588"/>
          </a:xfrm>
          <a:prstGeom prst="line">
            <a:avLst/>
          </a:prstGeom>
          <a:ln w="6350" cap="flat" cmpd="sng" algn="ctr">
            <a:solidFill>
              <a:schemeClr val="bg1">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7" name="Textplatzhalter 26"/>
          <p:cNvSpPr>
            <a:spLocks noGrp="1"/>
          </p:cNvSpPr>
          <p:nvPr>
            <p:ph type="body" sz="quarter" idx="10"/>
          </p:nvPr>
        </p:nvSpPr>
        <p:spPr>
          <a:xfrm>
            <a:off x="397933" y="349044"/>
            <a:ext cx="7714291" cy="685800"/>
          </a:xfrm>
          <a:prstGeom prst="rect">
            <a:avLst/>
          </a:prstGeom>
        </p:spPr>
        <p:txBody>
          <a:bodyPr vert="horz"/>
          <a:lstStyle>
            <a:lvl1pPr marL="0" indent="0">
              <a:buFont typeface="Lucida Grande"/>
              <a:buNone/>
              <a:defRPr sz="3000">
                <a:solidFill>
                  <a:schemeClr val="tx2"/>
                </a:solidFill>
                <a:latin typeface="Segoe UI" panose="020B0502040204020203" pitchFamily="34" charset="0"/>
                <a:cs typeface="Segoe UI" panose="020B0502040204020203" pitchFamily="34" charset="0"/>
              </a:defRPr>
            </a:lvl1pPr>
            <a:lvl2pPr>
              <a:defRPr sz="900">
                <a:latin typeface="Verdana"/>
                <a:cs typeface="Verdana"/>
              </a:defRPr>
            </a:lvl2pPr>
            <a:lvl3pPr>
              <a:defRPr sz="900">
                <a:latin typeface="Verdana"/>
                <a:cs typeface="Verdana"/>
              </a:defRPr>
            </a:lvl3pPr>
            <a:lvl4pPr>
              <a:defRPr sz="900">
                <a:latin typeface="Verdana"/>
                <a:cs typeface="Verdana"/>
              </a:defRPr>
            </a:lvl4pPr>
            <a:lvl5pPr>
              <a:defRPr sz="900">
                <a:latin typeface="Verdana"/>
                <a:cs typeface="Verdana"/>
              </a:defRPr>
            </a:lvl5pPr>
          </a:lstStyle>
          <a:p>
            <a:pPr lvl="0"/>
            <a:r>
              <a:rPr lang="en-US" dirty="0"/>
              <a:t>Textmasterformate durch Klicken bearbeiten</a:t>
            </a:r>
          </a:p>
        </p:txBody>
      </p:sp>
      <p:sp>
        <p:nvSpPr>
          <p:cNvPr id="16" name="Textplatzhalter 28"/>
          <p:cNvSpPr>
            <a:spLocks noGrp="1"/>
          </p:cNvSpPr>
          <p:nvPr>
            <p:ph type="body" sz="quarter" idx="11"/>
          </p:nvPr>
        </p:nvSpPr>
        <p:spPr>
          <a:xfrm>
            <a:off x="1630030" y="1350048"/>
            <a:ext cx="9163384" cy="4495800"/>
          </a:xfrm>
          <a:prstGeom prst="rect">
            <a:avLst/>
          </a:prstGeom>
        </p:spPr>
        <p:txBody>
          <a:bodyPr vert="horz" lIns="0"/>
          <a:lstStyle>
            <a:lvl1pPr marL="0" marR="0" indent="-342900" algn="l" defTabSz="457200" rtl="0" eaLnBrk="0" fontAlgn="base" latinLnBrk="0" hangingPunct="0">
              <a:lnSpc>
                <a:spcPct val="150000"/>
              </a:lnSpc>
              <a:spcBef>
                <a:spcPct val="20000"/>
              </a:spcBef>
              <a:spcAft>
                <a:spcPct val="0"/>
              </a:spcAft>
              <a:buClrTx/>
              <a:buSzTx/>
              <a:buFontTx/>
              <a:buNone/>
              <a:tabLst/>
              <a:defRPr sz="2400">
                <a:solidFill>
                  <a:schemeClr val="tx2"/>
                </a:solidFill>
                <a:latin typeface="Segoe UI" panose="020B0502040204020203" pitchFamily="34" charset="0"/>
                <a:cs typeface="Segoe UI" panose="020B0502040204020203" pitchFamily="34" charset="0"/>
              </a:defRPr>
            </a:lvl1pPr>
            <a:lvl2pPr marL="457200" indent="0" algn="l">
              <a:buFontTx/>
              <a:buNone/>
              <a:defRPr sz="1800">
                <a:solidFill>
                  <a:schemeClr val="tx2"/>
                </a:solidFill>
                <a:latin typeface="Segoe UI" panose="020B0502040204020203" pitchFamily="34" charset="0"/>
                <a:cs typeface="Segoe UI" panose="020B0502040204020203" pitchFamily="34" charset="0"/>
              </a:defRPr>
            </a:lvl2pPr>
            <a:lvl3pPr marL="914400" indent="0" algn="l">
              <a:buFontTx/>
              <a:buNone/>
              <a:defRPr sz="1800">
                <a:solidFill>
                  <a:schemeClr val="tx2"/>
                </a:solidFill>
                <a:latin typeface="Segoe UI" panose="020B0502040204020203" pitchFamily="34" charset="0"/>
                <a:cs typeface="Segoe UI" panose="020B0502040204020203" pitchFamily="34" charset="0"/>
              </a:defRPr>
            </a:lvl3pPr>
            <a:lvl4pPr marL="1371600" indent="0" algn="l">
              <a:buFontTx/>
              <a:buNone/>
              <a:defRPr sz="1800">
                <a:solidFill>
                  <a:schemeClr val="tx2"/>
                </a:solidFill>
                <a:latin typeface="Segoe UI" panose="020B0502040204020203" pitchFamily="34" charset="0"/>
                <a:cs typeface="Segoe UI" panose="020B0502040204020203" pitchFamily="34" charset="0"/>
              </a:defRPr>
            </a:lvl4pPr>
            <a:lvl5pPr marL="1828800" indent="0" algn="l">
              <a:buFontTx/>
              <a:buNone/>
              <a:defRPr sz="1800">
                <a:solidFill>
                  <a:schemeClr val="tx2"/>
                </a:solidFill>
                <a:latin typeface="Segoe UI" panose="020B0502040204020203" pitchFamily="34" charset="0"/>
                <a:cs typeface="Segoe UI" panose="020B0502040204020203" pitchFamily="34" charset="0"/>
              </a:defRPr>
            </a:lvl5pPr>
          </a:lstStyle>
          <a:p>
            <a:pPr lvl="0"/>
            <a:r>
              <a:rPr lang="de-DE" dirty="0"/>
              <a:t>Formatvorlagen des Textmasters bearbeiten</a:t>
            </a:r>
          </a:p>
        </p:txBody>
      </p:sp>
      <p:sp>
        <p:nvSpPr>
          <p:cNvPr id="12" name="Fußzeilenplatzhalter 15"/>
          <p:cNvSpPr>
            <a:spLocks noGrp="1"/>
          </p:cNvSpPr>
          <p:nvPr>
            <p:ph type="ftr" sz="quarter" idx="12"/>
          </p:nvPr>
        </p:nvSpPr>
        <p:spPr>
          <a:xfrm>
            <a:off x="1625600" y="6416675"/>
            <a:ext cx="8985250" cy="365125"/>
          </a:xfrm>
        </p:spPr>
        <p:txBody>
          <a:bodyPr rtlCol="0"/>
          <a:lstStyle>
            <a:lvl1pPr algn="l">
              <a:defRPr sz="900">
                <a:solidFill>
                  <a:schemeClr val="bg1"/>
                </a:solidFill>
              </a:defRPr>
            </a:lvl1pPr>
          </a:lstStyle>
          <a:p>
            <a:pPr>
              <a:defRPr/>
            </a:pPr>
            <a:endParaRPr lang="de-DE"/>
          </a:p>
        </p:txBody>
      </p:sp>
      <p:sp>
        <p:nvSpPr>
          <p:cNvPr id="13" name="Foliennummernplatzhalter 16"/>
          <p:cNvSpPr>
            <a:spLocks noGrp="1"/>
          </p:cNvSpPr>
          <p:nvPr>
            <p:ph type="sldNum" sz="quarter" idx="13"/>
          </p:nvPr>
        </p:nvSpPr>
        <p:spPr>
          <a:xfrm>
            <a:off x="10991850" y="6416675"/>
            <a:ext cx="1200150" cy="365125"/>
          </a:xfrm>
        </p:spPr>
        <p:txBody>
          <a:bodyPr/>
          <a:lstStyle>
            <a:lvl1pPr algn="l">
              <a:defRPr sz="900">
                <a:solidFill>
                  <a:schemeClr val="bg1"/>
                </a:solidFill>
              </a:defRPr>
            </a:lvl1pPr>
          </a:lstStyle>
          <a:p>
            <a:pPr>
              <a:defRPr/>
            </a:pPr>
            <a:fld id="{6CD1FB83-203C-41EE-8C47-FF8D51B47D55}" type="slidenum">
              <a:rPr lang="de-DE" altLang="de-DE"/>
              <a:pPr>
                <a:defRPr/>
              </a:pPr>
              <a:t>‹Nr.›</a:t>
            </a:fld>
            <a:endParaRPr lang="de-DE" altLang="de-DE" dirty="0"/>
          </a:p>
        </p:txBody>
      </p:sp>
      <p:sp>
        <p:nvSpPr>
          <p:cNvPr id="14" name="Datumsplatzhalter 17"/>
          <p:cNvSpPr>
            <a:spLocks noGrp="1"/>
          </p:cNvSpPr>
          <p:nvPr>
            <p:ph type="dt" sz="half" idx="14"/>
          </p:nvPr>
        </p:nvSpPr>
        <p:spPr>
          <a:xfrm>
            <a:off x="398463" y="6424613"/>
            <a:ext cx="1227137"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fld id="{A2135F4D-23CC-4BAA-8889-F01A349FB3F8}" type="datetime1">
              <a:rPr lang="de-DE"/>
              <a:pPr>
                <a:defRPr/>
              </a:pPr>
              <a:t>04.12.2024</a:t>
            </a:fld>
            <a:endParaRPr lang="de-DE" dirty="0"/>
          </a:p>
        </p:txBody>
      </p:sp>
    </p:spTree>
    <p:extLst>
      <p:ext uri="{BB962C8B-B14F-4D97-AF65-F5344CB8AC3E}">
        <p14:creationId xmlns:p14="http://schemas.microsoft.com/office/powerpoint/2010/main" val="40002692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ennfolie 1 - Gelbgrün">
    <p:spTree>
      <p:nvGrpSpPr>
        <p:cNvPr id="1" name=""/>
        <p:cNvGrpSpPr/>
        <p:nvPr/>
      </p:nvGrpSpPr>
      <p:grpSpPr>
        <a:xfrm>
          <a:off x="0" y="0"/>
          <a:ext cx="0" cy="0"/>
          <a:chOff x="0" y="0"/>
          <a:chExt cx="0" cy="0"/>
        </a:xfrm>
      </p:grpSpPr>
      <p:sp>
        <p:nvSpPr>
          <p:cNvPr id="11" name="Rechteck 10"/>
          <p:cNvSpPr/>
          <p:nvPr userDrawn="1"/>
        </p:nvSpPr>
        <p:spPr>
          <a:xfrm>
            <a:off x="0" y="2740"/>
            <a:ext cx="12192000" cy="6262688"/>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3" name="Rechteck 18"/>
          <p:cNvSpPr>
            <a:spLocks noChangeArrowheads="1"/>
          </p:cNvSpPr>
          <p:nvPr userDrawn="1"/>
        </p:nvSpPr>
        <p:spPr bwMode="auto">
          <a:xfrm flipH="1">
            <a:off x="0" y="6261100"/>
            <a:ext cx="12192000" cy="59690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cxnSp>
        <p:nvCxnSpPr>
          <p:cNvPr id="4" name="Gerade Verbindung 14"/>
          <p:cNvCxnSpPr/>
          <p:nvPr userDrawn="1"/>
        </p:nvCxnSpPr>
        <p:spPr>
          <a:xfrm rot="5400000">
            <a:off x="1367632" y="6595269"/>
            <a:ext cx="522287" cy="3175"/>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 name="Gerade Verbindung 15"/>
          <p:cNvCxnSpPr/>
          <p:nvPr userDrawn="1"/>
        </p:nvCxnSpPr>
        <p:spPr>
          <a:xfrm rot="5400000">
            <a:off x="10541000" y="6596063"/>
            <a:ext cx="522287" cy="1588"/>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6" name="Rechteck 18"/>
          <p:cNvSpPr>
            <a:spLocks noChangeArrowheads="1"/>
          </p:cNvSpPr>
          <p:nvPr userDrawn="1"/>
        </p:nvSpPr>
        <p:spPr bwMode="auto">
          <a:xfrm flipH="1">
            <a:off x="0" y="6261100"/>
            <a:ext cx="12203113"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10" name="Textplatzhalter 26"/>
          <p:cNvSpPr>
            <a:spLocks noGrp="1"/>
          </p:cNvSpPr>
          <p:nvPr>
            <p:ph type="body" sz="quarter" idx="13"/>
          </p:nvPr>
        </p:nvSpPr>
        <p:spPr>
          <a:xfrm>
            <a:off x="0" y="2745414"/>
            <a:ext cx="12203113" cy="695618"/>
          </a:xfrm>
          <a:prstGeom prst="rect">
            <a:avLst/>
          </a:prstGeom>
        </p:spPr>
        <p:txBody>
          <a:bodyPr vert="horz"/>
          <a:lstStyle>
            <a:lvl1pPr marL="0" indent="0" algn="ctr">
              <a:buFont typeface="Lucida Grande"/>
              <a:buNone/>
              <a:defRPr sz="3000">
                <a:solidFill>
                  <a:srgbClr val="01283F"/>
                </a:solidFill>
                <a:latin typeface="Segoe UI" panose="020B0502040204020203" pitchFamily="34" charset="0"/>
                <a:cs typeface="Segoe UI" panose="020B0502040204020203" pitchFamily="34" charset="0"/>
              </a:defRPr>
            </a:lvl1pPr>
            <a:lvl2pPr>
              <a:defRPr sz="900">
                <a:latin typeface="Verdana"/>
                <a:cs typeface="Verdana"/>
              </a:defRPr>
            </a:lvl2pPr>
            <a:lvl3pPr>
              <a:defRPr sz="900">
                <a:latin typeface="Verdana"/>
                <a:cs typeface="Verdana"/>
              </a:defRPr>
            </a:lvl3pPr>
            <a:lvl4pPr>
              <a:defRPr sz="900">
                <a:latin typeface="Verdana"/>
                <a:cs typeface="Verdana"/>
              </a:defRPr>
            </a:lvl4pPr>
            <a:lvl5pPr>
              <a:defRPr sz="900">
                <a:latin typeface="Verdana"/>
                <a:cs typeface="Verdana"/>
              </a:defRPr>
            </a:lvl5pPr>
          </a:lstStyle>
          <a:p>
            <a:pPr lvl="0"/>
            <a:r>
              <a:rPr lang="en-US" dirty="0"/>
              <a:t>Textmasterformate durch Klicken bearbeiten</a:t>
            </a:r>
          </a:p>
        </p:txBody>
      </p:sp>
      <p:sp>
        <p:nvSpPr>
          <p:cNvPr id="7" name="Fußzeilenplatzhalter 15"/>
          <p:cNvSpPr>
            <a:spLocks noGrp="1"/>
          </p:cNvSpPr>
          <p:nvPr>
            <p:ph type="ftr" sz="quarter" idx="14"/>
          </p:nvPr>
        </p:nvSpPr>
        <p:spPr>
          <a:xfrm>
            <a:off x="1625600" y="6416675"/>
            <a:ext cx="8985250" cy="365125"/>
          </a:xfrm>
        </p:spPr>
        <p:txBody>
          <a:bodyPr rtlCol="0"/>
          <a:lstStyle>
            <a:lvl1pPr algn="l">
              <a:defRPr sz="900">
                <a:solidFill>
                  <a:schemeClr val="bg1"/>
                </a:solidFill>
              </a:defRPr>
            </a:lvl1pPr>
          </a:lstStyle>
          <a:p>
            <a:pPr>
              <a:defRPr/>
            </a:pPr>
            <a:endParaRPr lang="de-DE"/>
          </a:p>
        </p:txBody>
      </p:sp>
      <p:sp>
        <p:nvSpPr>
          <p:cNvPr id="8" name="Foliennummernplatzhalter 16"/>
          <p:cNvSpPr>
            <a:spLocks noGrp="1"/>
          </p:cNvSpPr>
          <p:nvPr>
            <p:ph type="sldNum" sz="quarter" idx="15"/>
          </p:nvPr>
        </p:nvSpPr>
        <p:spPr>
          <a:xfrm>
            <a:off x="10991850" y="6416675"/>
            <a:ext cx="1200150" cy="365125"/>
          </a:xfrm>
        </p:spPr>
        <p:txBody>
          <a:bodyPr/>
          <a:lstStyle>
            <a:lvl1pPr algn="l">
              <a:defRPr sz="900">
                <a:solidFill>
                  <a:schemeClr val="bg1"/>
                </a:solidFill>
              </a:defRPr>
            </a:lvl1pPr>
          </a:lstStyle>
          <a:p>
            <a:pPr>
              <a:defRPr/>
            </a:pPr>
            <a:fld id="{DE08903F-90EC-4A68-9771-93E1A14EF685}" type="slidenum">
              <a:rPr lang="de-DE" altLang="de-DE"/>
              <a:pPr>
                <a:defRPr/>
              </a:pPr>
              <a:t>‹Nr.›</a:t>
            </a:fld>
            <a:endParaRPr lang="de-DE" altLang="de-DE" dirty="0"/>
          </a:p>
        </p:txBody>
      </p:sp>
      <p:sp>
        <p:nvSpPr>
          <p:cNvPr id="9" name="Datumsplatzhalter 17"/>
          <p:cNvSpPr>
            <a:spLocks noGrp="1"/>
          </p:cNvSpPr>
          <p:nvPr>
            <p:ph type="dt" sz="half" idx="16"/>
          </p:nvPr>
        </p:nvSpPr>
        <p:spPr>
          <a:xfrm>
            <a:off x="398463" y="6424613"/>
            <a:ext cx="1227137"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fld id="{066860AB-BFA1-491A-8EF6-6D0ADBE81FA7}" type="datetime1">
              <a:rPr lang="de-DE"/>
              <a:pPr>
                <a:defRPr/>
              </a:pPr>
              <a:t>04.12.2024</a:t>
            </a:fld>
            <a:endParaRPr lang="de-DE" dirty="0"/>
          </a:p>
        </p:txBody>
      </p:sp>
    </p:spTree>
    <p:extLst>
      <p:ext uri="{BB962C8B-B14F-4D97-AF65-F5344CB8AC3E}">
        <p14:creationId xmlns:p14="http://schemas.microsoft.com/office/powerpoint/2010/main" val="30155943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rennfolie 2 - Rot">
    <p:spTree>
      <p:nvGrpSpPr>
        <p:cNvPr id="1" name=""/>
        <p:cNvGrpSpPr/>
        <p:nvPr/>
      </p:nvGrpSpPr>
      <p:grpSpPr>
        <a:xfrm>
          <a:off x="0" y="0"/>
          <a:ext cx="0" cy="0"/>
          <a:chOff x="0" y="0"/>
          <a:chExt cx="0" cy="0"/>
        </a:xfrm>
      </p:grpSpPr>
      <p:sp>
        <p:nvSpPr>
          <p:cNvPr id="22" name="Rechteck 21"/>
          <p:cNvSpPr/>
          <p:nvPr userDrawn="1"/>
        </p:nvSpPr>
        <p:spPr>
          <a:xfrm>
            <a:off x="0" y="0"/>
            <a:ext cx="12192000" cy="626268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14" name="Rechteck 18"/>
          <p:cNvSpPr>
            <a:spLocks noChangeArrowheads="1"/>
          </p:cNvSpPr>
          <p:nvPr userDrawn="1"/>
        </p:nvSpPr>
        <p:spPr bwMode="auto">
          <a:xfrm flipH="1">
            <a:off x="0" y="6261100"/>
            <a:ext cx="12192000" cy="59690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cxnSp>
        <p:nvCxnSpPr>
          <p:cNvPr id="15" name="Gerade Verbindung 14"/>
          <p:cNvCxnSpPr/>
          <p:nvPr userDrawn="1"/>
        </p:nvCxnSpPr>
        <p:spPr>
          <a:xfrm rot="5400000">
            <a:off x="1367632" y="6595269"/>
            <a:ext cx="522287" cy="3175"/>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6" name="Gerade Verbindung 15"/>
          <p:cNvCxnSpPr/>
          <p:nvPr userDrawn="1"/>
        </p:nvCxnSpPr>
        <p:spPr>
          <a:xfrm rot="5400000">
            <a:off x="10541000" y="6596063"/>
            <a:ext cx="522287" cy="1588"/>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7" name="Rechteck 18"/>
          <p:cNvSpPr>
            <a:spLocks noChangeArrowheads="1"/>
          </p:cNvSpPr>
          <p:nvPr userDrawn="1"/>
        </p:nvSpPr>
        <p:spPr bwMode="auto">
          <a:xfrm flipH="1">
            <a:off x="0" y="6261100"/>
            <a:ext cx="12203113"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18" name="Textplatzhalter 26"/>
          <p:cNvSpPr>
            <a:spLocks noGrp="1"/>
          </p:cNvSpPr>
          <p:nvPr>
            <p:ph type="body" sz="quarter" idx="13"/>
          </p:nvPr>
        </p:nvSpPr>
        <p:spPr>
          <a:xfrm>
            <a:off x="4499" y="2745412"/>
            <a:ext cx="12198614" cy="695619"/>
          </a:xfrm>
          <a:prstGeom prst="rect">
            <a:avLst/>
          </a:prstGeom>
        </p:spPr>
        <p:txBody>
          <a:bodyPr vert="horz"/>
          <a:lstStyle>
            <a:lvl1pPr marL="0" indent="0" algn="ctr">
              <a:buFont typeface="Lucida Grande"/>
              <a:buNone/>
              <a:defRPr sz="3000">
                <a:solidFill>
                  <a:schemeClr val="bg1"/>
                </a:solidFill>
                <a:latin typeface="Segoe UI" panose="020B0502040204020203" pitchFamily="34" charset="0"/>
                <a:cs typeface="Segoe UI" panose="020B0502040204020203" pitchFamily="34" charset="0"/>
              </a:defRPr>
            </a:lvl1pPr>
            <a:lvl2pPr>
              <a:defRPr sz="900">
                <a:latin typeface="Verdana"/>
                <a:cs typeface="Verdana"/>
              </a:defRPr>
            </a:lvl2pPr>
            <a:lvl3pPr>
              <a:defRPr sz="900">
                <a:latin typeface="Verdana"/>
                <a:cs typeface="Verdana"/>
              </a:defRPr>
            </a:lvl3pPr>
            <a:lvl4pPr>
              <a:defRPr sz="900">
                <a:latin typeface="Verdana"/>
                <a:cs typeface="Verdana"/>
              </a:defRPr>
            </a:lvl4pPr>
            <a:lvl5pPr>
              <a:defRPr sz="900">
                <a:latin typeface="Verdana"/>
                <a:cs typeface="Verdana"/>
              </a:defRPr>
            </a:lvl5pPr>
          </a:lstStyle>
          <a:p>
            <a:pPr lvl="0"/>
            <a:r>
              <a:rPr lang="en-US" dirty="0"/>
              <a:t>Textmasterformate durch Klicken bearbeiten</a:t>
            </a:r>
          </a:p>
        </p:txBody>
      </p:sp>
      <p:sp>
        <p:nvSpPr>
          <p:cNvPr id="19" name="Fußzeilenplatzhalter 15"/>
          <p:cNvSpPr>
            <a:spLocks noGrp="1"/>
          </p:cNvSpPr>
          <p:nvPr>
            <p:ph type="ftr" sz="quarter" idx="14"/>
          </p:nvPr>
        </p:nvSpPr>
        <p:spPr>
          <a:xfrm>
            <a:off x="1625600" y="6416675"/>
            <a:ext cx="8985250" cy="365125"/>
          </a:xfrm>
        </p:spPr>
        <p:txBody>
          <a:bodyPr rtlCol="0"/>
          <a:lstStyle>
            <a:lvl1pPr algn="l">
              <a:defRPr sz="900">
                <a:solidFill>
                  <a:schemeClr val="bg1"/>
                </a:solidFill>
              </a:defRPr>
            </a:lvl1pPr>
          </a:lstStyle>
          <a:p>
            <a:pPr>
              <a:defRPr/>
            </a:pPr>
            <a:endParaRPr lang="de-DE"/>
          </a:p>
        </p:txBody>
      </p:sp>
      <p:sp>
        <p:nvSpPr>
          <p:cNvPr id="20" name="Foliennummernplatzhalter 16"/>
          <p:cNvSpPr>
            <a:spLocks noGrp="1"/>
          </p:cNvSpPr>
          <p:nvPr>
            <p:ph type="sldNum" sz="quarter" idx="15"/>
          </p:nvPr>
        </p:nvSpPr>
        <p:spPr>
          <a:xfrm>
            <a:off x="10991850" y="6416675"/>
            <a:ext cx="1200150" cy="365125"/>
          </a:xfrm>
        </p:spPr>
        <p:txBody>
          <a:bodyPr/>
          <a:lstStyle>
            <a:lvl1pPr algn="l">
              <a:defRPr sz="900">
                <a:solidFill>
                  <a:schemeClr val="bg1"/>
                </a:solidFill>
              </a:defRPr>
            </a:lvl1pPr>
          </a:lstStyle>
          <a:p>
            <a:pPr>
              <a:defRPr/>
            </a:pPr>
            <a:fld id="{DE08903F-90EC-4A68-9771-93E1A14EF685}" type="slidenum">
              <a:rPr lang="de-DE" altLang="de-DE"/>
              <a:pPr>
                <a:defRPr/>
              </a:pPr>
              <a:t>‹Nr.›</a:t>
            </a:fld>
            <a:endParaRPr lang="de-DE" altLang="de-DE" dirty="0"/>
          </a:p>
        </p:txBody>
      </p:sp>
      <p:sp>
        <p:nvSpPr>
          <p:cNvPr id="21" name="Datumsplatzhalter 17"/>
          <p:cNvSpPr>
            <a:spLocks noGrp="1"/>
          </p:cNvSpPr>
          <p:nvPr>
            <p:ph type="dt" sz="half" idx="16"/>
          </p:nvPr>
        </p:nvSpPr>
        <p:spPr>
          <a:xfrm>
            <a:off x="398463" y="6424613"/>
            <a:ext cx="1227137"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fld id="{066860AB-BFA1-491A-8EF6-6D0ADBE81FA7}" type="datetime1">
              <a:rPr lang="de-DE"/>
              <a:pPr>
                <a:defRPr/>
              </a:pPr>
              <a:t>04.12.2024</a:t>
            </a:fld>
            <a:endParaRPr lang="de-DE" dirty="0"/>
          </a:p>
        </p:txBody>
      </p:sp>
    </p:spTree>
    <p:extLst>
      <p:ext uri="{BB962C8B-B14F-4D97-AF65-F5344CB8AC3E}">
        <p14:creationId xmlns:p14="http://schemas.microsoft.com/office/powerpoint/2010/main" val="41099647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ennfolie 3 - Blauschwarz">
    <p:spTree>
      <p:nvGrpSpPr>
        <p:cNvPr id="1" name=""/>
        <p:cNvGrpSpPr/>
        <p:nvPr/>
      </p:nvGrpSpPr>
      <p:grpSpPr>
        <a:xfrm>
          <a:off x="0" y="0"/>
          <a:ext cx="0" cy="0"/>
          <a:chOff x="0" y="0"/>
          <a:chExt cx="0" cy="0"/>
        </a:xfrm>
      </p:grpSpPr>
      <p:sp>
        <p:nvSpPr>
          <p:cNvPr id="22" name="Rechteck 21"/>
          <p:cNvSpPr/>
          <p:nvPr userDrawn="1"/>
        </p:nvSpPr>
        <p:spPr>
          <a:xfrm>
            <a:off x="0" y="0"/>
            <a:ext cx="12192000" cy="6262688"/>
          </a:xfrm>
          <a:prstGeom prst="rect">
            <a:avLst/>
          </a:prstGeom>
          <a:solidFill>
            <a:srgbClr val="01283F"/>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14" name="Rechteck 18"/>
          <p:cNvSpPr>
            <a:spLocks noChangeArrowheads="1"/>
          </p:cNvSpPr>
          <p:nvPr userDrawn="1"/>
        </p:nvSpPr>
        <p:spPr bwMode="auto">
          <a:xfrm flipH="1">
            <a:off x="0" y="6261100"/>
            <a:ext cx="12192000" cy="59690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cxnSp>
        <p:nvCxnSpPr>
          <p:cNvPr id="15" name="Gerade Verbindung 14"/>
          <p:cNvCxnSpPr/>
          <p:nvPr userDrawn="1"/>
        </p:nvCxnSpPr>
        <p:spPr>
          <a:xfrm rot="5400000">
            <a:off x="1367632" y="6595269"/>
            <a:ext cx="522287" cy="3175"/>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6" name="Gerade Verbindung 15"/>
          <p:cNvCxnSpPr/>
          <p:nvPr userDrawn="1"/>
        </p:nvCxnSpPr>
        <p:spPr>
          <a:xfrm rot="5400000">
            <a:off x="10541000" y="6596063"/>
            <a:ext cx="522287" cy="1588"/>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7" name="Rechteck 18"/>
          <p:cNvSpPr>
            <a:spLocks noChangeArrowheads="1"/>
          </p:cNvSpPr>
          <p:nvPr userDrawn="1"/>
        </p:nvSpPr>
        <p:spPr bwMode="auto">
          <a:xfrm flipH="1">
            <a:off x="0" y="6261100"/>
            <a:ext cx="12203113"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18" name="Textplatzhalter 26"/>
          <p:cNvSpPr>
            <a:spLocks noGrp="1"/>
          </p:cNvSpPr>
          <p:nvPr>
            <p:ph type="body" sz="quarter" idx="13"/>
          </p:nvPr>
        </p:nvSpPr>
        <p:spPr>
          <a:xfrm>
            <a:off x="4499" y="2745412"/>
            <a:ext cx="12198614" cy="695619"/>
          </a:xfrm>
          <a:prstGeom prst="rect">
            <a:avLst/>
          </a:prstGeom>
        </p:spPr>
        <p:txBody>
          <a:bodyPr vert="horz"/>
          <a:lstStyle>
            <a:lvl1pPr marL="0" indent="0" algn="ctr">
              <a:buFont typeface="Lucida Grande"/>
              <a:buNone/>
              <a:defRPr sz="3000">
                <a:solidFill>
                  <a:schemeClr val="bg1"/>
                </a:solidFill>
                <a:latin typeface="Segoe UI" panose="020B0502040204020203" pitchFamily="34" charset="0"/>
                <a:cs typeface="Segoe UI" panose="020B0502040204020203" pitchFamily="34" charset="0"/>
              </a:defRPr>
            </a:lvl1pPr>
            <a:lvl2pPr>
              <a:defRPr sz="900">
                <a:latin typeface="Verdana"/>
                <a:cs typeface="Verdana"/>
              </a:defRPr>
            </a:lvl2pPr>
            <a:lvl3pPr>
              <a:defRPr sz="900">
                <a:latin typeface="Verdana"/>
                <a:cs typeface="Verdana"/>
              </a:defRPr>
            </a:lvl3pPr>
            <a:lvl4pPr>
              <a:defRPr sz="900">
                <a:latin typeface="Verdana"/>
                <a:cs typeface="Verdana"/>
              </a:defRPr>
            </a:lvl4pPr>
            <a:lvl5pPr>
              <a:defRPr sz="900">
                <a:latin typeface="Verdana"/>
                <a:cs typeface="Verdana"/>
              </a:defRPr>
            </a:lvl5pPr>
          </a:lstStyle>
          <a:p>
            <a:pPr lvl="0"/>
            <a:r>
              <a:rPr lang="en-US" dirty="0"/>
              <a:t>Textmasterformate durch Klicken bearbeiten</a:t>
            </a:r>
          </a:p>
        </p:txBody>
      </p:sp>
      <p:sp>
        <p:nvSpPr>
          <p:cNvPr id="19" name="Fußzeilenplatzhalter 15"/>
          <p:cNvSpPr>
            <a:spLocks noGrp="1"/>
          </p:cNvSpPr>
          <p:nvPr>
            <p:ph type="ftr" sz="quarter" idx="14"/>
          </p:nvPr>
        </p:nvSpPr>
        <p:spPr>
          <a:xfrm>
            <a:off x="1625600" y="6416675"/>
            <a:ext cx="8985250" cy="365125"/>
          </a:xfrm>
        </p:spPr>
        <p:txBody>
          <a:bodyPr rtlCol="0"/>
          <a:lstStyle>
            <a:lvl1pPr algn="l">
              <a:defRPr sz="900">
                <a:solidFill>
                  <a:schemeClr val="bg1"/>
                </a:solidFill>
              </a:defRPr>
            </a:lvl1pPr>
          </a:lstStyle>
          <a:p>
            <a:pPr>
              <a:defRPr/>
            </a:pPr>
            <a:endParaRPr lang="de-DE"/>
          </a:p>
        </p:txBody>
      </p:sp>
      <p:sp>
        <p:nvSpPr>
          <p:cNvPr id="20" name="Foliennummernplatzhalter 16"/>
          <p:cNvSpPr>
            <a:spLocks noGrp="1"/>
          </p:cNvSpPr>
          <p:nvPr>
            <p:ph type="sldNum" sz="quarter" idx="15"/>
          </p:nvPr>
        </p:nvSpPr>
        <p:spPr>
          <a:xfrm>
            <a:off x="10991850" y="6416675"/>
            <a:ext cx="1200150" cy="365125"/>
          </a:xfrm>
        </p:spPr>
        <p:txBody>
          <a:bodyPr/>
          <a:lstStyle>
            <a:lvl1pPr algn="l">
              <a:defRPr sz="900">
                <a:solidFill>
                  <a:schemeClr val="bg1"/>
                </a:solidFill>
              </a:defRPr>
            </a:lvl1pPr>
          </a:lstStyle>
          <a:p>
            <a:pPr>
              <a:defRPr/>
            </a:pPr>
            <a:fld id="{DE08903F-90EC-4A68-9771-93E1A14EF685}" type="slidenum">
              <a:rPr lang="de-DE" altLang="de-DE"/>
              <a:pPr>
                <a:defRPr/>
              </a:pPr>
              <a:t>‹Nr.›</a:t>
            </a:fld>
            <a:endParaRPr lang="de-DE" altLang="de-DE" dirty="0"/>
          </a:p>
        </p:txBody>
      </p:sp>
      <p:sp>
        <p:nvSpPr>
          <p:cNvPr id="21" name="Datumsplatzhalter 17"/>
          <p:cNvSpPr>
            <a:spLocks noGrp="1"/>
          </p:cNvSpPr>
          <p:nvPr>
            <p:ph type="dt" sz="half" idx="16"/>
          </p:nvPr>
        </p:nvSpPr>
        <p:spPr>
          <a:xfrm>
            <a:off x="398463" y="6424613"/>
            <a:ext cx="1227137"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fld id="{066860AB-BFA1-491A-8EF6-6D0ADBE81FA7}" type="datetime1">
              <a:rPr lang="de-DE"/>
              <a:pPr>
                <a:defRPr/>
              </a:pPr>
              <a:t>04.12.2024</a:t>
            </a:fld>
            <a:endParaRPr lang="de-DE" dirty="0"/>
          </a:p>
        </p:txBody>
      </p:sp>
    </p:spTree>
    <p:extLst>
      <p:ext uri="{BB962C8B-B14F-4D97-AF65-F5344CB8AC3E}">
        <p14:creationId xmlns:p14="http://schemas.microsoft.com/office/powerpoint/2010/main" val="18877050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rennfolie 4 - Eule angeschnitten positiv weiß">
    <p:spTree>
      <p:nvGrpSpPr>
        <p:cNvPr id="1" name=""/>
        <p:cNvGrpSpPr/>
        <p:nvPr/>
      </p:nvGrpSpPr>
      <p:grpSpPr>
        <a:xfrm>
          <a:off x="0" y="0"/>
          <a:ext cx="0" cy="0"/>
          <a:chOff x="0" y="0"/>
          <a:chExt cx="0" cy="0"/>
        </a:xfrm>
      </p:grpSpPr>
      <p:sp>
        <p:nvSpPr>
          <p:cNvPr id="5" name="Rechteck 18"/>
          <p:cNvSpPr>
            <a:spLocks noChangeArrowheads="1"/>
          </p:cNvSpPr>
          <p:nvPr userDrawn="1"/>
        </p:nvSpPr>
        <p:spPr bwMode="auto">
          <a:xfrm flipH="1">
            <a:off x="0" y="6261100"/>
            <a:ext cx="12192000" cy="59690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cxnSp>
        <p:nvCxnSpPr>
          <p:cNvPr id="6" name="Gerade Verbindung 14"/>
          <p:cNvCxnSpPr/>
          <p:nvPr userDrawn="1"/>
        </p:nvCxnSpPr>
        <p:spPr>
          <a:xfrm rot="5400000">
            <a:off x="1367632" y="6595269"/>
            <a:ext cx="522287" cy="3175"/>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7" name="Gerade Verbindung 15"/>
          <p:cNvCxnSpPr/>
          <p:nvPr userDrawn="1"/>
        </p:nvCxnSpPr>
        <p:spPr>
          <a:xfrm rot="5400000">
            <a:off x="10541000" y="6596063"/>
            <a:ext cx="522287" cy="1588"/>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8" name="Rechteck 18"/>
          <p:cNvSpPr>
            <a:spLocks noChangeArrowheads="1"/>
          </p:cNvSpPr>
          <p:nvPr userDrawn="1"/>
        </p:nvSpPr>
        <p:spPr bwMode="auto">
          <a:xfrm flipH="1">
            <a:off x="0" y="6261100"/>
            <a:ext cx="12203113"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9" name="Textplatzhalter 26"/>
          <p:cNvSpPr>
            <a:spLocks noGrp="1"/>
          </p:cNvSpPr>
          <p:nvPr>
            <p:ph type="body" sz="quarter" idx="13"/>
          </p:nvPr>
        </p:nvSpPr>
        <p:spPr>
          <a:xfrm>
            <a:off x="4499" y="2745412"/>
            <a:ext cx="12187501" cy="695619"/>
          </a:xfrm>
          <a:prstGeom prst="rect">
            <a:avLst/>
          </a:prstGeom>
        </p:spPr>
        <p:txBody>
          <a:bodyPr vert="horz"/>
          <a:lstStyle>
            <a:lvl1pPr marL="0" indent="0" algn="ctr">
              <a:buFont typeface="Lucida Grande"/>
              <a:buNone/>
              <a:defRPr sz="3000">
                <a:solidFill>
                  <a:srgbClr val="19406B"/>
                </a:solidFill>
                <a:latin typeface="Segoe UI" panose="020B0502040204020203" pitchFamily="34" charset="0"/>
                <a:cs typeface="Segoe UI" panose="020B0502040204020203" pitchFamily="34" charset="0"/>
              </a:defRPr>
            </a:lvl1pPr>
            <a:lvl2pPr>
              <a:defRPr sz="900">
                <a:latin typeface="Verdana"/>
                <a:cs typeface="Verdana"/>
              </a:defRPr>
            </a:lvl2pPr>
            <a:lvl3pPr>
              <a:defRPr sz="900">
                <a:latin typeface="Verdana"/>
                <a:cs typeface="Verdana"/>
              </a:defRPr>
            </a:lvl3pPr>
            <a:lvl4pPr>
              <a:defRPr sz="900">
                <a:latin typeface="Verdana"/>
                <a:cs typeface="Verdana"/>
              </a:defRPr>
            </a:lvl4pPr>
            <a:lvl5pPr>
              <a:defRPr sz="900">
                <a:latin typeface="Verdana"/>
                <a:cs typeface="Verdana"/>
              </a:defRPr>
            </a:lvl5pPr>
          </a:lstStyle>
          <a:p>
            <a:pPr lvl="0"/>
            <a:r>
              <a:rPr lang="en-US" dirty="0"/>
              <a:t>Textmasterformate durch Klicken bearbeiten</a:t>
            </a:r>
          </a:p>
        </p:txBody>
      </p:sp>
      <p:sp>
        <p:nvSpPr>
          <p:cNvPr id="10" name="Fußzeilenplatzhalter 15"/>
          <p:cNvSpPr>
            <a:spLocks noGrp="1"/>
          </p:cNvSpPr>
          <p:nvPr>
            <p:ph type="ftr" sz="quarter" idx="14"/>
          </p:nvPr>
        </p:nvSpPr>
        <p:spPr>
          <a:xfrm>
            <a:off x="1625600" y="6416675"/>
            <a:ext cx="8985250" cy="365125"/>
          </a:xfrm>
        </p:spPr>
        <p:txBody>
          <a:bodyPr rtlCol="0"/>
          <a:lstStyle>
            <a:lvl1pPr algn="l">
              <a:defRPr sz="900">
                <a:solidFill>
                  <a:schemeClr val="bg1"/>
                </a:solidFill>
              </a:defRPr>
            </a:lvl1pPr>
          </a:lstStyle>
          <a:p>
            <a:pPr>
              <a:defRPr/>
            </a:pPr>
            <a:endParaRPr lang="de-DE"/>
          </a:p>
        </p:txBody>
      </p:sp>
      <p:sp>
        <p:nvSpPr>
          <p:cNvPr id="11" name="Foliennummernplatzhalter 16"/>
          <p:cNvSpPr>
            <a:spLocks noGrp="1"/>
          </p:cNvSpPr>
          <p:nvPr>
            <p:ph type="sldNum" sz="quarter" idx="15"/>
          </p:nvPr>
        </p:nvSpPr>
        <p:spPr>
          <a:xfrm>
            <a:off x="10991850" y="6416675"/>
            <a:ext cx="1200150" cy="365125"/>
          </a:xfrm>
        </p:spPr>
        <p:txBody>
          <a:bodyPr/>
          <a:lstStyle>
            <a:lvl1pPr algn="l">
              <a:defRPr sz="900">
                <a:solidFill>
                  <a:schemeClr val="bg1"/>
                </a:solidFill>
              </a:defRPr>
            </a:lvl1pPr>
          </a:lstStyle>
          <a:p>
            <a:pPr>
              <a:defRPr/>
            </a:pPr>
            <a:fld id="{DE08903F-90EC-4A68-9771-93E1A14EF685}" type="slidenum">
              <a:rPr lang="de-DE" altLang="de-DE"/>
              <a:pPr>
                <a:defRPr/>
              </a:pPr>
              <a:t>‹Nr.›</a:t>
            </a:fld>
            <a:endParaRPr lang="de-DE" altLang="de-DE" dirty="0"/>
          </a:p>
        </p:txBody>
      </p:sp>
      <p:sp>
        <p:nvSpPr>
          <p:cNvPr id="12" name="Datumsplatzhalter 17"/>
          <p:cNvSpPr>
            <a:spLocks noGrp="1"/>
          </p:cNvSpPr>
          <p:nvPr>
            <p:ph type="dt" sz="half" idx="16"/>
          </p:nvPr>
        </p:nvSpPr>
        <p:spPr>
          <a:xfrm>
            <a:off x="398463" y="6424613"/>
            <a:ext cx="1227137"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fld id="{066860AB-BFA1-491A-8EF6-6D0ADBE81FA7}" type="datetime1">
              <a:rPr lang="de-DE"/>
              <a:pPr>
                <a:defRPr/>
              </a:pPr>
              <a:t>04.12.2024</a:t>
            </a:fld>
            <a:endParaRPr lang="de-DE" dirty="0"/>
          </a:p>
        </p:txBody>
      </p:sp>
      <p:pic>
        <p:nvPicPr>
          <p:cNvPr id="3" name="Grafik 9"/>
          <p:cNvPicPr>
            <a:picLocks noChangeAspect="1"/>
          </p:cNvPicPr>
          <p:nvPr userDrawn="1"/>
        </p:nvPicPr>
        <p:blipFill>
          <a:blip r:embed="rId2">
            <a:extLst>
              <a:ext uri="{28A0092B-C50C-407E-A947-70E740481C1C}">
                <a14:useLocalDpi xmlns:a14="http://schemas.microsoft.com/office/drawing/2010/main" val="0"/>
              </a:ext>
            </a:extLst>
          </a:blip>
          <a:srcRect l="-1607" b="54561"/>
          <a:stretch>
            <a:fillRect/>
          </a:stretch>
        </p:blipFill>
        <p:spPr bwMode="auto">
          <a:xfrm>
            <a:off x="3718823" y="3871866"/>
            <a:ext cx="4758853" cy="2388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65536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o">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86296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bschlußfolie">
    <p:spTree>
      <p:nvGrpSpPr>
        <p:cNvPr id="1" name=""/>
        <p:cNvGrpSpPr/>
        <p:nvPr/>
      </p:nvGrpSpPr>
      <p:grpSpPr>
        <a:xfrm>
          <a:off x="0" y="0"/>
          <a:ext cx="0" cy="0"/>
          <a:chOff x="0" y="0"/>
          <a:chExt cx="0" cy="0"/>
        </a:xfrm>
      </p:grpSpPr>
      <p:pic>
        <p:nvPicPr>
          <p:cNvPr id="3" name="Grafik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05275" y="1774825"/>
            <a:ext cx="3986213" cy="15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el 1"/>
          <p:cNvSpPr>
            <a:spLocks noGrp="1"/>
          </p:cNvSpPr>
          <p:nvPr>
            <p:ph type="ctrTitle"/>
          </p:nvPr>
        </p:nvSpPr>
        <p:spPr>
          <a:xfrm>
            <a:off x="0" y="3957214"/>
            <a:ext cx="12192000" cy="576064"/>
          </a:xfrm>
          <a:prstGeom prst="rect">
            <a:avLst/>
          </a:prstGeom>
          <a:noFill/>
        </p:spPr>
        <p:txBody>
          <a:bodyPr/>
          <a:lstStyle>
            <a:lvl1pPr algn="ctr">
              <a:defRPr sz="3600">
                <a:solidFill>
                  <a:schemeClr val="tx2"/>
                </a:solidFill>
                <a:latin typeface="Segoe UI" panose="020B0502040204020203" pitchFamily="34" charset="0"/>
                <a:cs typeface="Segoe UI" panose="020B0502040204020203" pitchFamily="34" charset="0"/>
              </a:defRPr>
            </a:lvl1pPr>
          </a:lstStyle>
          <a:p>
            <a:r>
              <a:rPr lang="de-DE" dirty="0"/>
              <a:t>Titelmasterformat durch Klicken bearbeiten</a:t>
            </a:r>
          </a:p>
        </p:txBody>
      </p:sp>
    </p:spTree>
    <p:extLst>
      <p:ext uri="{BB962C8B-B14F-4D97-AF65-F5344CB8AC3E}">
        <p14:creationId xmlns:p14="http://schemas.microsoft.com/office/powerpoint/2010/main" val="37445898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Leere Folie / nur Titel">
    <p:spTree>
      <p:nvGrpSpPr>
        <p:cNvPr id="1" name=""/>
        <p:cNvGrpSpPr/>
        <p:nvPr/>
      </p:nvGrpSpPr>
      <p:grpSpPr>
        <a:xfrm>
          <a:off x="0" y="0"/>
          <a:ext cx="0" cy="0"/>
          <a:chOff x="0" y="0"/>
          <a:chExt cx="0" cy="0"/>
        </a:xfrm>
      </p:grpSpPr>
      <p:sp>
        <p:nvSpPr>
          <p:cNvPr id="3" name="Rechteck 18"/>
          <p:cNvSpPr>
            <a:spLocks noChangeArrowheads="1"/>
          </p:cNvSpPr>
          <p:nvPr userDrawn="1"/>
        </p:nvSpPr>
        <p:spPr bwMode="auto">
          <a:xfrm flipH="1">
            <a:off x="0" y="6261100"/>
            <a:ext cx="12192000" cy="59690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cxnSp>
        <p:nvCxnSpPr>
          <p:cNvPr id="4" name="Gerade Verbindung 14"/>
          <p:cNvCxnSpPr/>
          <p:nvPr userDrawn="1"/>
        </p:nvCxnSpPr>
        <p:spPr>
          <a:xfrm rot="5400000">
            <a:off x="1367632" y="6595269"/>
            <a:ext cx="522287" cy="3175"/>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 name="Gerade Verbindung 15"/>
          <p:cNvCxnSpPr/>
          <p:nvPr userDrawn="1"/>
        </p:nvCxnSpPr>
        <p:spPr>
          <a:xfrm rot="5400000">
            <a:off x="10541000" y="6596063"/>
            <a:ext cx="522287" cy="1588"/>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6" name="Rechteck 18"/>
          <p:cNvSpPr>
            <a:spLocks noChangeArrowheads="1"/>
          </p:cNvSpPr>
          <p:nvPr userDrawn="1"/>
        </p:nvSpPr>
        <p:spPr bwMode="auto">
          <a:xfrm flipH="1">
            <a:off x="0" y="6261100"/>
            <a:ext cx="12203113"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10" name="Textplatzhalter 26"/>
          <p:cNvSpPr>
            <a:spLocks noGrp="1"/>
          </p:cNvSpPr>
          <p:nvPr>
            <p:ph type="body" sz="quarter" idx="13"/>
          </p:nvPr>
        </p:nvSpPr>
        <p:spPr>
          <a:xfrm>
            <a:off x="397933" y="349044"/>
            <a:ext cx="8866419" cy="685800"/>
          </a:xfrm>
          <a:prstGeom prst="rect">
            <a:avLst/>
          </a:prstGeom>
        </p:spPr>
        <p:txBody>
          <a:bodyPr vert="horz"/>
          <a:lstStyle>
            <a:lvl1pPr marL="0" indent="0">
              <a:buFont typeface="Lucida Grande"/>
              <a:buNone/>
              <a:defRPr sz="3000">
                <a:solidFill>
                  <a:schemeClr val="tx2"/>
                </a:solidFill>
                <a:latin typeface="Segoe UI" panose="020B0502040204020203" pitchFamily="34" charset="0"/>
                <a:cs typeface="Segoe UI" panose="020B0502040204020203" pitchFamily="34" charset="0"/>
              </a:defRPr>
            </a:lvl1pPr>
            <a:lvl2pPr>
              <a:defRPr sz="900">
                <a:latin typeface="Verdana"/>
                <a:cs typeface="Verdana"/>
              </a:defRPr>
            </a:lvl2pPr>
            <a:lvl3pPr>
              <a:defRPr sz="900">
                <a:latin typeface="Verdana"/>
                <a:cs typeface="Verdana"/>
              </a:defRPr>
            </a:lvl3pPr>
            <a:lvl4pPr>
              <a:defRPr sz="900">
                <a:latin typeface="Verdana"/>
                <a:cs typeface="Verdana"/>
              </a:defRPr>
            </a:lvl4pPr>
            <a:lvl5pPr>
              <a:defRPr sz="900">
                <a:latin typeface="Verdana"/>
                <a:cs typeface="Verdana"/>
              </a:defRPr>
            </a:lvl5pPr>
          </a:lstStyle>
          <a:p>
            <a:pPr lvl="0"/>
            <a:r>
              <a:rPr lang="en-US" dirty="0"/>
              <a:t>Textmasterformate durch Klicken bearbeiten</a:t>
            </a:r>
          </a:p>
        </p:txBody>
      </p:sp>
      <p:sp>
        <p:nvSpPr>
          <p:cNvPr id="7" name="Fußzeilenplatzhalter 15"/>
          <p:cNvSpPr>
            <a:spLocks noGrp="1"/>
          </p:cNvSpPr>
          <p:nvPr>
            <p:ph type="ftr" sz="quarter" idx="14"/>
          </p:nvPr>
        </p:nvSpPr>
        <p:spPr>
          <a:xfrm>
            <a:off x="1625600" y="6416675"/>
            <a:ext cx="8985250" cy="365125"/>
          </a:xfrm>
        </p:spPr>
        <p:txBody>
          <a:bodyPr rtlCol="0"/>
          <a:lstStyle>
            <a:lvl1pPr algn="l">
              <a:defRPr sz="900">
                <a:solidFill>
                  <a:schemeClr val="bg1"/>
                </a:solidFill>
              </a:defRPr>
            </a:lvl1pPr>
          </a:lstStyle>
          <a:p>
            <a:pPr>
              <a:defRPr/>
            </a:pPr>
            <a:endParaRPr lang="de-DE"/>
          </a:p>
        </p:txBody>
      </p:sp>
      <p:sp>
        <p:nvSpPr>
          <p:cNvPr id="8" name="Foliennummernplatzhalter 16"/>
          <p:cNvSpPr>
            <a:spLocks noGrp="1"/>
          </p:cNvSpPr>
          <p:nvPr>
            <p:ph type="sldNum" sz="quarter" idx="15"/>
          </p:nvPr>
        </p:nvSpPr>
        <p:spPr>
          <a:xfrm>
            <a:off x="10991850" y="6416675"/>
            <a:ext cx="1200150" cy="365125"/>
          </a:xfrm>
        </p:spPr>
        <p:txBody>
          <a:bodyPr/>
          <a:lstStyle>
            <a:lvl1pPr algn="l">
              <a:defRPr sz="900">
                <a:solidFill>
                  <a:schemeClr val="bg1"/>
                </a:solidFill>
              </a:defRPr>
            </a:lvl1pPr>
          </a:lstStyle>
          <a:p>
            <a:pPr>
              <a:defRPr/>
            </a:pPr>
            <a:fld id="{3162EB75-4C20-4EC2-9A16-D7EB18C274DF}" type="slidenum">
              <a:rPr lang="de-DE" altLang="de-DE"/>
              <a:pPr>
                <a:defRPr/>
              </a:pPr>
              <a:t>‹Nr.›</a:t>
            </a:fld>
            <a:endParaRPr lang="de-DE" altLang="de-DE" dirty="0"/>
          </a:p>
        </p:txBody>
      </p:sp>
      <p:sp>
        <p:nvSpPr>
          <p:cNvPr id="9" name="Datumsplatzhalter 17"/>
          <p:cNvSpPr>
            <a:spLocks noGrp="1"/>
          </p:cNvSpPr>
          <p:nvPr>
            <p:ph type="dt" sz="half" idx="16"/>
          </p:nvPr>
        </p:nvSpPr>
        <p:spPr>
          <a:xfrm>
            <a:off x="398463" y="6424613"/>
            <a:ext cx="1227137"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fld id="{E4BF2EA3-4E8F-440F-8837-71BDD9AC507C}" type="datetime1">
              <a:rPr lang="de-DE"/>
              <a:pPr>
                <a:defRPr/>
              </a:pPr>
              <a:t>04.12.2024</a:t>
            </a:fld>
            <a:endParaRPr lang="de-DE" dirty="0"/>
          </a:p>
        </p:txBody>
      </p:sp>
    </p:spTree>
    <p:extLst>
      <p:ext uri="{BB962C8B-B14F-4D97-AF65-F5344CB8AC3E}">
        <p14:creationId xmlns:p14="http://schemas.microsoft.com/office/powerpoint/2010/main" val="2103907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mit Fließtext 24pt">
    <p:spTree>
      <p:nvGrpSpPr>
        <p:cNvPr id="1" name=""/>
        <p:cNvGrpSpPr/>
        <p:nvPr/>
      </p:nvGrpSpPr>
      <p:grpSpPr>
        <a:xfrm>
          <a:off x="0" y="0"/>
          <a:ext cx="0" cy="0"/>
          <a:chOff x="0" y="0"/>
          <a:chExt cx="0" cy="0"/>
        </a:xfrm>
      </p:grpSpPr>
      <p:sp>
        <p:nvSpPr>
          <p:cNvPr id="4" name="Rechteck 18"/>
          <p:cNvSpPr>
            <a:spLocks noChangeArrowheads="1"/>
          </p:cNvSpPr>
          <p:nvPr userDrawn="1"/>
        </p:nvSpPr>
        <p:spPr bwMode="auto">
          <a:xfrm flipH="1">
            <a:off x="-6350" y="6254750"/>
            <a:ext cx="12204700" cy="60325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cxnSp>
        <p:nvCxnSpPr>
          <p:cNvPr id="5" name="Gerade Verbindung 14"/>
          <p:cNvCxnSpPr/>
          <p:nvPr userDrawn="1"/>
        </p:nvCxnSpPr>
        <p:spPr>
          <a:xfrm rot="5400000">
            <a:off x="1367632" y="6595269"/>
            <a:ext cx="522287" cy="3175"/>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 name="Gerade Verbindung 15"/>
          <p:cNvCxnSpPr/>
          <p:nvPr userDrawn="1"/>
        </p:nvCxnSpPr>
        <p:spPr>
          <a:xfrm rot="5400000">
            <a:off x="10541000" y="6596063"/>
            <a:ext cx="522287" cy="1588"/>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7" name="Rechteck 18"/>
          <p:cNvSpPr>
            <a:spLocks noChangeArrowheads="1"/>
          </p:cNvSpPr>
          <p:nvPr userDrawn="1"/>
        </p:nvSpPr>
        <p:spPr bwMode="auto">
          <a:xfrm flipH="1">
            <a:off x="0" y="6261100"/>
            <a:ext cx="12203113"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8" name="Rechteck 18"/>
          <p:cNvSpPr>
            <a:spLocks noChangeArrowheads="1"/>
          </p:cNvSpPr>
          <p:nvPr userDrawn="1"/>
        </p:nvSpPr>
        <p:spPr bwMode="auto">
          <a:xfrm flipH="1" flipV="1">
            <a:off x="0" y="0"/>
            <a:ext cx="9555163" cy="44450"/>
          </a:xfrm>
          <a:prstGeom prst="rect">
            <a:avLst/>
          </a:prstGeom>
          <a:solidFill>
            <a:schemeClr val="accent1"/>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9" name="Rechteck 18"/>
          <p:cNvSpPr>
            <a:spLocks noChangeArrowheads="1"/>
          </p:cNvSpPr>
          <p:nvPr userDrawn="1"/>
        </p:nvSpPr>
        <p:spPr bwMode="auto">
          <a:xfrm flipH="1" flipV="1">
            <a:off x="9551988" y="0"/>
            <a:ext cx="2640012" cy="22225"/>
          </a:xfrm>
          <a:prstGeom prst="rect">
            <a:avLst/>
          </a:prstGeom>
          <a:solidFill>
            <a:schemeClr val="accent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dirty="0">
              <a:solidFill>
                <a:srgbClr val="FFFFFF"/>
              </a:solidFill>
              <a:latin typeface="Calibri" panose="020F0502020204030204" pitchFamily="34" charset="0"/>
            </a:endParaRPr>
          </a:p>
        </p:txBody>
      </p:sp>
      <p:pic>
        <p:nvPicPr>
          <p:cNvPr id="10" name="Bild 1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8963" y="388938"/>
            <a:ext cx="1108075"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platzhalter 26"/>
          <p:cNvSpPr>
            <a:spLocks noGrp="1"/>
          </p:cNvSpPr>
          <p:nvPr>
            <p:ph type="body" sz="quarter" idx="10"/>
          </p:nvPr>
        </p:nvSpPr>
        <p:spPr>
          <a:xfrm>
            <a:off x="397933" y="349044"/>
            <a:ext cx="8866419" cy="685800"/>
          </a:xfrm>
          <a:prstGeom prst="rect">
            <a:avLst/>
          </a:prstGeom>
        </p:spPr>
        <p:txBody>
          <a:bodyPr vert="horz"/>
          <a:lstStyle>
            <a:lvl1pPr marL="0" indent="0">
              <a:buFont typeface="Lucida Grande"/>
              <a:buNone/>
              <a:defRPr sz="3000">
                <a:solidFill>
                  <a:schemeClr val="tx2"/>
                </a:solidFill>
                <a:latin typeface="Segoe UI" panose="020B0502040204020203" pitchFamily="34" charset="0"/>
                <a:cs typeface="Segoe UI" panose="020B0502040204020203" pitchFamily="34" charset="0"/>
              </a:defRPr>
            </a:lvl1pPr>
            <a:lvl2pPr>
              <a:defRPr sz="900">
                <a:latin typeface="Verdana"/>
                <a:cs typeface="Verdana"/>
              </a:defRPr>
            </a:lvl2pPr>
            <a:lvl3pPr>
              <a:defRPr sz="900">
                <a:latin typeface="Verdana"/>
                <a:cs typeface="Verdana"/>
              </a:defRPr>
            </a:lvl3pPr>
            <a:lvl4pPr>
              <a:defRPr sz="900">
                <a:latin typeface="Verdana"/>
                <a:cs typeface="Verdana"/>
              </a:defRPr>
            </a:lvl4pPr>
            <a:lvl5pPr>
              <a:defRPr sz="900">
                <a:latin typeface="Verdana"/>
                <a:cs typeface="Verdana"/>
              </a:defRPr>
            </a:lvl5pPr>
          </a:lstStyle>
          <a:p>
            <a:pPr lvl="0"/>
            <a:r>
              <a:rPr lang="en-US" dirty="0"/>
              <a:t>Textmasterformate durch Klicken bearbeiten</a:t>
            </a:r>
          </a:p>
        </p:txBody>
      </p:sp>
      <p:sp>
        <p:nvSpPr>
          <p:cNvPr id="29" name="Textplatzhalter 28"/>
          <p:cNvSpPr>
            <a:spLocks noGrp="1"/>
          </p:cNvSpPr>
          <p:nvPr>
            <p:ph type="body" sz="quarter" idx="11"/>
          </p:nvPr>
        </p:nvSpPr>
        <p:spPr>
          <a:xfrm>
            <a:off x="1630030" y="1350048"/>
            <a:ext cx="9163384" cy="4495800"/>
          </a:xfrm>
          <a:prstGeom prst="rect">
            <a:avLst/>
          </a:prstGeom>
        </p:spPr>
        <p:txBody>
          <a:bodyPr vert="horz" lIns="0"/>
          <a:lstStyle>
            <a:lvl1pPr marL="0" marR="0" indent="-342900" algn="l" defTabSz="457200" rtl="0" eaLnBrk="0" fontAlgn="base" latinLnBrk="0" hangingPunct="0">
              <a:lnSpc>
                <a:spcPct val="150000"/>
              </a:lnSpc>
              <a:spcBef>
                <a:spcPct val="20000"/>
              </a:spcBef>
              <a:spcAft>
                <a:spcPct val="0"/>
              </a:spcAft>
              <a:buClrTx/>
              <a:buSzTx/>
              <a:buFontTx/>
              <a:buNone/>
              <a:tabLst/>
              <a:defRPr sz="2400">
                <a:solidFill>
                  <a:schemeClr val="tx2"/>
                </a:solidFill>
                <a:latin typeface="Segoe UI" panose="020B0502040204020203" pitchFamily="34" charset="0"/>
                <a:cs typeface="Segoe UI" panose="020B0502040204020203" pitchFamily="34" charset="0"/>
              </a:defRPr>
            </a:lvl1pPr>
            <a:lvl2pPr marL="457200" indent="0" algn="l">
              <a:buFontTx/>
              <a:buNone/>
              <a:defRPr sz="1800">
                <a:solidFill>
                  <a:schemeClr val="tx2"/>
                </a:solidFill>
                <a:latin typeface="Segoe UI" panose="020B0502040204020203" pitchFamily="34" charset="0"/>
                <a:cs typeface="Segoe UI" panose="020B0502040204020203" pitchFamily="34" charset="0"/>
              </a:defRPr>
            </a:lvl2pPr>
            <a:lvl3pPr marL="914400" indent="0" algn="l">
              <a:buFontTx/>
              <a:buNone/>
              <a:defRPr sz="1800">
                <a:solidFill>
                  <a:schemeClr val="tx2"/>
                </a:solidFill>
                <a:latin typeface="Segoe UI" panose="020B0502040204020203" pitchFamily="34" charset="0"/>
                <a:cs typeface="Segoe UI" panose="020B0502040204020203" pitchFamily="34" charset="0"/>
              </a:defRPr>
            </a:lvl3pPr>
            <a:lvl4pPr marL="1371600" indent="0" algn="l">
              <a:buFontTx/>
              <a:buNone/>
              <a:defRPr sz="1800">
                <a:solidFill>
                  <a:schemeClr val="tx2"/>
                </a:solidFill>
                <a:latin typeface="Segoe UI" panose="020B0502040204020203" pitchFamily="34" charset="0"/>
                <a:cs typeface="Segoe UI" panose="020B0502040204020203" pitchFamily="34" charset="0"/>
              </a:defRPr>
            </a:lvl4pPr>
            <a:lvl5pPr marL="1828800" indent="0" algn="l">
              <a:buFontTx/>
              <a:buNone/>
              <a:defRPr sz="1800">
                <a:solidFill>
                  <a:schemeClr val="tx2"/>
                </a:solidFill>
                <a:latin typeface="Segoe UI" panose="020B0502040204020203" pitchFamily="34" charset="0"/>
                <a:cs typeface="Segoe UI" panose="020B0502040204020203" pitchFamily="34" charset="0"/>
              </a:defRPr>
            </a:lvl5pPr>
          </a:lstStyle>
          <a:p>
            <a:pPr lvl="0"/>
            <a:r>
              <a:rPr lang="de-DE" dirty="0"/>
              <a:t>Formatvorlagen des Textmasters bearbeiten</a:t>
            </a:r>
          </a:p>
        </p:txBody>
      </p:sp>
      <p:sp>
        <p:nvSpPr>
          <p:cNvPr id="11" name="Fußzeilenplatzhalter 15"/>
          <p:cNvSpPr>
            <a:spLocks noGrp="1"/>
          </p:cNvSpPr>
          <p:nvPr>
            <p:ph type="ftr" sz="quarter" idx="12"/>
          </p:nvPr>
        </p:nvSpPr>
        <p:spPr>
          <a:xfrm>
            <a:off x="1625600" y="6416675"/>
            <a:ext cx="8985250" cy="365125"/>
          </a:xfrm>
        </p:spPr>
        <p:txBody>
          <a:bodyPr rtlCol="0"/>
          <a:lstStyle>
            <a:lvl1pPr algn="l">
              <a:defRPr sz="900">
                <a:solidFill>
                  <a:schemeClr val="bg1"/>
                </a:solidFill>
              </a:defRPr>
            </a:lvl1pPr>
          </a:lstStyle>
          <a:p>
            <a:pPr>
              <a:defRPr/>
            </a:pPr>
            <a:endParaRPr lang="de-DE"/>
          </a:p>
        </p:txBody>
      </p:sp>
      <p:sp>
        <p:nvSpPr>
          <p:cNvPr id="12" name="Foliennummernplatzhalter 16"/>
          <p:cNvSpPr>
            <a:spLocks noGrp="1"/>
          </p:cNvSpPr>
          <p:nvPr>
            <p:ph type="sldNum" sz="quarter" idx="13"/>
          </p:nvPr>
        </p:nvSpPr>
        <p:spPr>
          <a:xfrm>
            <a:off x="10991850" y="6416675"/>
            <a:ext cx="1200150" cy="365125"/>
          </a:xfrm>
        </p:spPr>
        <p:txBody>
          <a:bodyPr/>
          <a:lstStyle>
            <a:lvl1pPr algn="l">
              <a:defRPr sz="900">
                <a:solidFill>
                  <a:schemeClr val="bg1"/>
                </a:solidFill>
              </a:defRPr>
            </a:lvl1pPr>
          </a:lstStyle>
          <a:p>
            <a:pPr>
              <a:defRPr/>
            </a:pPr>
            <a:fld id="{3403F9C6-84D0-4162-91EE-42F978B0FA19}" type="slidenum">
              <a:rPr lang="de-DE" altLang="de-DE"/>
              <a:pPr>
                <a:defRPr/>
              </a:pPr>
              <a:t>‹Nr.›</a:t>
            </a:fld>
            <a:endParaRPr lang="de-DE" altLang="de-DE" dirty="0"/>
          </a:p>
        </p:txBody>
      </p:sp>
      <p:sp>
        <p:nvSpPr>
          <p:cNvPr id="13" name="Datumsplatzhalter 17"/>
          <p:cNvSpPr>
            <a:spLocks noGrp="1"/>
          </p:cNvSpPr>
          <p:nvPr>
            <p:ph type="dt" sz="half" idx="14"/>
          </p:nvPr>
        </p:nvSpPr>
        <p:spPr>
          <a:xfrm>
            <a:off x="398463" y="6424613"/>
            <a:ext cx="1227137"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fld id="{E82088EF-85F2-4CD3-8D71-2FF36028FA0A}" type="datetime1">
              <a:rPr lang="de-DE"/>
              <a:pPr>
                <a:defRPr/>
              </a:pPr>
              <a:t>04.12.2024</a:t>
            </a:fld>
            <a:endParaRPr lang="de-DE" dirty="0"/>
          </a:p>
        </p:txBody>
      </p:sp>
    </p:spTree>
    <p:extLst>
      <p:ext uri="{BB962C8B-B14F-4D97-AF65-F5344CB8AC3E}">
        <p14:creationId xmlns:p14="http://schemas.microsoft.com/office/powerpoint/2010/main" val="1496228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mit Fließtext fett 24 pt">
    <p:spTree>
      <p:nvGrpSpPr>
        <p:cNvPr id="1" name=""/>
        <p:cNvGrpSpPr/>
        <p:nvPr/>
      </p:nvGrpSpPr>
      <p:grpSpPr>
        <a:xfrm>
          <a:off x="0" y="0"/>
          <a:ext cx="0" cy="0"/>
          <a:chOff x="0" y="0"/>
          <a:chExt cx="0" cy="0"/>
        </a:xfrm>
      </p:grpSpPr>
      <p:sp>
        <p:nvSpPr>
          <p:cNvPr id="4" name="Rechteck 18"/>
          <p:cNvSpPr>
            <a:spLocks noChangeArrowheads="1"/>
          </p:cNvSpPr>
          <p:nvPr userDrawn="1"/>
        </p:nvSpPr>
        <p:spPr bwMode="auto">
          <a:xfrm flipH="1">
            <a:off x="-6350" y="6254750"/>
            <a:ext cx="12204700" cy="60325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cxnSp>
        <p:nvCxnSpPr>
          <p:cNvPr id="5" name="Gerade Verbindung 14"/>
          <p:cNvCxnSpPr/>
          <p:nvPr userDrawn="1"/>
        </p:nvCxnSpPr>
        <p:spPr>
          <a:xfrm rot="5400000">
            <a:off x="1367632" y="6595269"/>
            <a:ext cx="522287" cy="3175"/>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 name="Gerade Verbindung 15"/>
          <p:cNvCxnSpPr/>
          <p:nvPr userDrawn="1"/>
        </p:nvCxnSpPr>
        <p:spPr>
          <a:xfrm rot="5400000">
            <a:off x="10541000" y="6596063"/>
            <a:ext cx="522287" cy="1588"/>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7" name="Rechteck 18"/>
          <p:cNvSpPr>
            <a:spLocks noChangeArrowheads="1"/>
          </p:cNvSpPr>
          <p:nvPr userDrawn="1"/>
        </p:nvSpPr>
        <p:spPr bwMode="auto">
          <a:xfrm flipH="1">
            <a:off x="0" y="6261100"/>
            <a:ext cx="12203113"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8" name="Rechteck 18"/>
          <p:cNvSpPr>
            <a:spLocks noChangeArrowheads="1"/>
          </p:cNvSpPr>
          <p:nvPr userDrawn="1"/>
        </p:nvSpPr>
        <p:spPr bwMode="auto">
          <a:xfrm flipH="1" flipV="1">
            <a:off x="0" y="0"/>
            <a:ext cx="9555163" cy="44450"/>
          </a:xfrm>
          <a:prstGeom prst="rect">
            <a:avLst/>
          </a:prstGeom>
          <a:solidFill>
            <a:schemeClr val="accent1"/>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9" name="Rechteck 18"/>
          <p:cNvSpPr>
            <a:spLocks noChangeArrowheads="1"/>
          </p:cNvSpPr>
          <p:nvPr userDrawn="1"/>
        </p:nvSpPr>
        <p:spPr bwMode="auto">
          <a:xfrm flipH="1" flipV="1">
            <a:off x="9551988" y="0"/>
            <a:ext cx="2640012" cy="22225"/>
          </a:xfrm>
          <a:prstGeom prst="rect">
            <a:avLst/>
          </a:prstGeom>
          <a:solidFill>
            <a:schemeClr val="accent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dirty="0">
              <a:solidFill>
                <a:srgbClr val="FFFFFF"/>
              </a:solidFill>
              <a:latin typeface="Calibri" panose="020F0502020204030204" pitchFamily="34" charset="0"/>
            </a:endParaRPr>
          </a:p>
        </p:txBody>
      </p:sp>
      <p:pic>
        <p:nvPicPr>
          <p:cNvPr id="10" name="Bild 1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8963" y="388938"/>
            <a:ext cx="1108075"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platzhalter 28"/>
          <p:cNvSpPr>
            <a:spLocks noGrp="1"/>
          </p:cNvSpPr>
          <p:nvPr>
            <p:ph type="body" sz="quarter" idx="11"/>
          </p:nvPr>
        </p:nvSpPr>
        <p:spPr>
          <a:xfrm>
            <a:off x="1630030" y="1350048"/>
            <a:ext cx="9169400" cy="4495800"/>
          </a:xfrm>
          <a:prstGeom prst="rect">
            <a:avLst/>
          </a:prstGeom>
        </p:spPr>
        <p:txBody>
          <a:bodyPr vert="horz" lIns="0"/>
          <a:lstStyle>
            <a:lvl1pPr marL="0" marR="0" indent="-342900" algn="l" defTabSz="457200" rtl="0" eaLnBrk="0" fontAlgn="base" latinLnBrk="0" hangingPunct="0">
              <a:lnSpc>
                <a:spcPct val="150000"/>
              </a:lnSpc>
              <a:spcBef>
                <a:spcPts val="24"/>
              </a:spcBef>
              <a:spcAft>
                <a:spcPct val="0"/>
              </a:spcAft>
              <a:buClrTx/>
              <a:buSzTx/>
              <a:buFontTx/>
              <a:buNone/>
              <a:tabLst/>
              <a:defRPr sz="2400" b="1">
                <a:solidFill>
                  <a:schemeClr val="tx2"/>
                </a:solidFill>
                <a:latin typeface="Segoe UI" panose="020B0502040204020203" pitchFamily="34" charset="0"/>
                <a:cs typeface="Segoe UI" panose="020B0502040204020203" pitchFamily="34" charset="0"/>
              </a:defRPr>
            </a:lvl1pPr>
            <a:lvl2pPr marL="457200" indent="0" algn="l">
              <a:buFontTx/>
              <a:buNone/>
              <a:defRPr sz="1800">
                <a:solidFill>
                  <a:schemeClr val="tx2"/>
                </a:solidFill>
                <a:latin typeface="Segoe UI" panose="020B0502040204020203" pitchFamily="34" charset="0"/>
                <a:cs typeface="Segoe UI" panose="020B0502040204020203" pitchFamily="34" charset="0"/>
              </a:defRPr>
            </a:lvl2pPr>
            <a:lvl3pPr marL="914400" indent="0" algn="l">
              <a:buFontTx/>
              <a:buNone/>
              <a:defRPr sz="1800">
                <a:solidFill>
                  <a:schemeClr val="tx2"/>
                </a:solidFill>
                <a:latin typeface="Segoe UI" panose="020B0502040204020203" pitchFamily="34" charset="0"/>
                <a:cs typeface="Segoe UI" panose="020B0502040204020203" pitchFamily="34" charset="0"/>
              </a:defRPr>
            </a:lvl3pPr>
            <a:lvl4pPr marL="1371600" indent="0" algn="l">
              <a:buFontTx/>
              <a:buNone/>
              <a:defRPr sz="1800">
                <a:solidFill>
                  <a:schemeClr val="tx2"/>
                </a:solidFill>
                <a:latin typeface="Segoe UI" panose="020B0502040204020203" pitchFamily="34" charset="0"/>
                <a:cs typeface="Segoe UI" panose="020B0502040204020203" pitchFamily="34" charset="0"/>
              </a:defRPr>
            </a:lvl4pPr>
            <a:lvl5pPr marL="1828800" indent="0" algn="l">
              <a:buFontTx/>
              <a:buNone/>
              <a:defRPr sz="1800">
                <a:solidFill>
                  <a:schemeClr val="tx2"/>
                </a:solidFill>
                <a:latin typeface="Segoe UI" panose="020B0502040204020203" pitchFamily="34" charset="0"/>
                <a:cs typeface="Segoe UI" panose="020B0502040204020203" pitchFamily="34" charset="0"/>
              </a:defRPr>
            </a:lvl5pPr>
          </a:lstStyle>
          <a:p>
            <a:pPr lvl="0"/>
            <a:r>
              <a:rPr lang="de-DE" dirty="0"/>
              <a:t>Formatvorlagen des Textmasters bearbeiten</a:t>
            </a:r>
          </a:p>
        </p:txBody>
      </p:sp>
      <p:sp>
        <p:nvSpPr>
          <p:cNvPr id="14" name="Textplatzhalter 26"/>
          <p:cNvSpPr>
            <a:spLocks noGrp="1"/>
          </p:cNvSpPr>
          <p:nvPr>
            <p:ph type="body" sz="quarter" idx="10"/>
          </p:nvPr>
        </p:nvSpPr>
        <p:spPr>
          <a:xfrm>
            <a:off x="397933" y="349044"/>
            <a:ext cx="8866419" cy="685800"/>
          </a:xfrm>
          <a:prstGeom prst="rect">
            <a:avLst/>
          </a:prstGeom>
        </p:spPr>
        <p:txBody>
          <a:bodyPr vert="horz"/>
          <a:lstStyle>
            <a:lvl1pPr marL="0" indent="0">
              <a:buFont typeface="Lucida Grande"/>
              <a:buNone/>
              <a:defRPr sz="3000">
                <a:solidFill>
                  <a:schemeClr val="tx2"/>
                </a:solidFill>
                <a:latin typeface="Segoe UI" panose="020B0502040204020203" pitchFamily="34" charset="0"/>
                <a:cs typeface="Segoe UI" panose="020B0502040204020203" pitchFamily="34" charset="0"/>
              </a:defRPr>
            </a:lvl1pPr>
            <a:lvl2pPr>
              <a:defRPr sz="900">
                <a:latin typeface="Verdana"/>
                <a:cs typeface="Verdana"/>
              </a:defRPr>
            </a:lvl2pPr>
            <a:lvl3pPr>
              <a:defRPr sz="900">
                <a:latin typeface="Verdana"/>
                <a:cs typeface="Verdana"/>
              </a:defRPr>
            </a:lvl3pPr>
            <a:lvl4pPr>
              <a:defRPr sz="900">
                <a:latin typeface="Verdana"/>
                <a:cs typeface="Verdana"/>
              </a:defRPr>
            </a:lvl4pPr>
            <a:lvl5pPr>
              <a:defRPr sz="900">
                <a:latin typeface="Verdana"/>
                <a:cs typeface="Verdana"/>
              </a:defRPr>
            </a:lvl5pPr>
          </a:lstStyle>
          <a:p>
            <a:pPr lvl="0"/>
            <a:r>
              <a:rPr lang="en-US" dirty="0"/>
              <a:t>Textmasterformate durch Klicken bearbeiten</a:t>
            </a:r>
          </a:p>
        </p:txBody>
      </p:sp>
      <p:sp>
        <p:nvSpPr>
          <p:cNvPr id="11" name="Fußzeilenplatzhalter 15"/>
          <p:cNvSpPr>
            <a:spLocks noGrp="1"/>
          </p:cNvSpPr>
          <p:nvPr>
            <p:ph type="ftr" sz="quarter" idx="12"/>
          </p:nvPr>
        </p:nvSpPr>
        <p:spPr>
          <a:xfrm>
            <a:off x="1625600" y="6416675"/>
            <a:ext cx="8985250" cy="365125"/>
          </a:xfrm>
        </p:spPr>
        <p:txBody>
          <a:bodyPr rtlCol="0"/>
          <a:lstStyle>
            <a:lvl1pPr algn="l">
              <a:defRPr sz="900">
                <a:solidFill>
                  <a:schemeClr val="bg1"/>
                </a:solidFill>
              </a:defRPr>
            </a:lvl1pPr>
          </a:lstStyle>
          <a:p>
            <a:pPr>
              <a:defRPr/>
            </a:pPr>
            <a:endParaRPr lang="de-DE"/>
          </a:p>
        </p:txBody>
      </p:sp>
      <p:sp>
        <p:nvSpPr>
          <p:cNvPr id="12" name="Foliennummernplatzhalter 16"/>
          <p:cNvSpPr>
            <a:spLocks noGrp="1"/>
          </p:cNvSpPr>
          <p:nvPr>
            <p:ph type="sldNum" sz="quarter" idx="13"/>
          </p:nvPr>
        </p:nvSpPr>
        <p:spPr>
          <a:xfrm>
            <a:off x="10991850" y="6416675"/>
            <a:ext cx="1200150" cy="365125"/>
          </a:xfrm>
        </p:spPr>
        <p:txBody>
          <a:bodyPr/>
          <a:lstStyle>
            <a:lvl1pPr algn="l">
              <a:defRPr sz="900">
                <a:solidFill>
                  <a:schemeClr val="bg1"/>
                </a:solidFill>
              </a:defRPr>
            </a:lvl1pPr>
          </a:lstStyle>
          <a:p>
            <a:pPr>
              <a:defRPr/>
            </a:pPr>
            <a:fld id="{A2C501EE-CD04-41E7-B440-C3B3477471E4}" type="slidenum">
              <a:rPr lang="de-DE" altLang="de-DE"/>
              <a:pPr>
                <a:defRPr/>
              </a:pPr>
              <a:t>‹Nr.›</a:t>
            </a:fld>
            <a:endParaRPr lang="de-DE" altLang="de-DE" dirty="0"/>
          </a:p>
        </p:txBody>
      </p:sp>
      <p:sp>
        <p:nvSpPr>
          <p:cNvPr id="13" name="Datumsplatzhalter 17"/>
          <p:cNvSpPr>
            <a:spLocks noGrp="1"/>
          </p:cNvSpPr>
          <p:nvPr>
            <p:ph type="dt" sz="half" idx="14"/>
          </p:nvPr>
        </p:nvSpPr>
        <p:spPr>
          <a:xfrm>
            <a:off x="398463" y="6424613"/>
            <a:ext cx="1227137"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fld id="{F39FB96C-9DBC-46E6-B2D0-D7242DB7E2D5}" type="datetime1">
              <a:rPr lang="de-DE"/>
              <a:pPr>
                <a:defRPr/>
              </a:pPr>
              <a:t>04.12.2024</a:t>
            </a:fld>
            <a:endParaRPr lang="de-DE" dirty="0"/>
          </a:p>
        </p:txBody>
      </p:sp>
    </p:spTree>
    <p:extLst>
      <p:ext uri="{BB962C8B-B14F-4D97-AF65-F5344CB8AC3E}">
        <p14:creationId xmlns:p14="http://schemas.microsoft.com/office/powerpoint/2010/main" val="2488728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ufzählung eingerückt">
    <p:spTree>
      <p:nvGrpSpPr>
        <p:cNvPr id="1" name=""/>
        <p:cNvGrpSpPr/>
        <p:nvPr/>
      </p:nvGrpSpPr>
      <p:grpSpPr>
        <a:xfrm>
          <a:off x="0" y="0"/>
          <a:ext cx="0" cy="0"/>
          <a:chOff x="0" y="0"/>
          <a:chExt cx="0" cy="0"/>
        </a:xfrm>
      </p:grpSpPr>
      <p:sp>
        <p:nvSpPr>
          <p:cNvPr id="4" name="Rechteck 18"/>
          <p:cNvSpPr>
            <a:spLocks noChangeArrowheads="1"/>
          </p:cNvSpPr>
          <p:nvPr userDrawn="1"/>
        </p:nvSpPr>
        <p:spPr bwMode="auto">
          <a:xfrm flipH="1">
            <a:off x="-6350" y="6254750"/>
            <a:ext cx="12204700" cy="60325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cxnSp>
        <p:nvCxnSpPr>
          <p:cNvPr id="5" name="Gerade Verbindung 14"/>
          <p:cNvCxnSpPr/>
          <p:nvPr userDrawn="1"/>
        </p:nvCxnSpPr>
        <p:spPr>
          <a:xfrm rot="5400000">
            <a:off x="1367632" y="6595269"/>
            <a:ext cx="522287" cy="3175"/>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 name="Gerade Verbindung 15"/>
          <p:cNvCxnSpPr/>
          <p:nvPr userDrawn="1"/>
        </p:nvCxnSpPr>
        <p:spPr>
          <a:xfrm rot="5400000">
            <a:off x="10541000" y="6596063"/>
            <a:ext cx="522287" cy="1588"/>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7" name="Rechteck 18"/>
          <p:cNvSpPr>
            <a:spLocks noChangeArrowheads="1"/>
          </p:cNvSpPr>
          <p:nvPr userDrawn="1"/>
        </p:nvSpPr>
        <p:spPr bwMode="auto">
          <a:xfrm flipH="1">
            <a:off x="0" y="6261100"/>
            <a:ext cx="12203113"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8" name="Rechteck 18"/>
          <p:cNvSpPr>
            <a:spLocks noChangeArrowheads="1"/>
          </p:cNvSpPr>
          <p:nvPr userDrawn="1"/>
        </p:nvSpPr>
        <p:spPr bwMode="auto">
          <a:xfrm flipH="1" flipV="1">
            <a:off x="0" y="0"/>
            <a:ext cx="9555163" cy="44450"/>
          </a:xfrm>
          <a:prstGeom prst="rect">
            <a:avLst/>
          </a:prstGeom>
          <a:solidFill>
            <a:schemeClr val="accent1"/>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9" name="Rechteck 18"/>
          <p:cNvSpPr>
            <a:spLocks noChangeArrowheads="1"/>
          </p:cNvSpPr>
          <p:nvPr userDrawn="1"/>
        </p:nvSpPr>
        <p:spPr bwMode="auto">
          <a:xfrm flipH="1" flipV="1">
            <a:off x="9551988" y="0"/>
            <a:ext cx="2640012" cy="22225"/>
          </a:xfrm>
          <a:prstGeom prst="rect">
            <a:avLst/>
          </a:prstGeom>
          <a:solidFill>
            <a:schemeClr val="accent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dirty="0">
              <a:solidFill>
                <a:srgbClr val="FFFFFF"/>
              </a:solidFill>
              <a:latin typeface="Calibri" panose="020F0502020204030204" pitchFamily="34" charset="0"/>
            </a:endParaRPr>
          </a:p>
        </p:txBody>
      </p:sp>
      <p:pic>
        <p:nvPicPr>
          <p:cNvPr id="10" name="Bild 1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8963" y="388938"/>
            <a:ext cx="1108075"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platzhalter 26"/>
          <p:cNvSpPr>
            <a:spLocks noGrp="1"/>
          </p:cNvSpPr>
          <p:nvPr>
            <p:ph type="body" sz="quarter" idx="10"/>
          </p:nvPr>
        </p:nvSpPr>
        <p:spPr>
          <a:xfrm>
            <a:off x="397933" y="349044"/>
            <a:ext cx="8866419" cy="685800"/>
          </a:xfrm>
          <a:prstGeom prst="rect">
            <a:avLst/>
          </a:prstGeom>
        </p:spPr>
        <p:txBody>
          <a:bodyPr vert="horz"/>
          <a:lstStyle>
            <a:lvl1pPr marL="0" indent="0">
              <a:buFont typeface="Lucida Grande"/>
              <a:buNone/>
              <a:defRPr sz="3000">
                <a:solidFill>
                  <a:schemeClr val="tx2"/>
                </a:solidFill>
                <a:latin typeface="Segoe UI" panose="020B0502040204020203" pitchFamily="34" charset="0"/>
                <a:cs typeface="Segoe UI" panose="020B0502040204020203" pitchFamily="34" charset="0"/>
              </a:defRPr>
            </a:lvl1pPr>
            <a:lvl2pPr>
              <a:defRPr sz="900">
                <a:latin typeface="Verdana"/>
                <a:cs typeface="Verdana"/>
              </a:defRPr>
            </a:lvl2pPr>
            <a:lvl3pPr>
              <a:defRPr sz="900">
                <a:latin typeface="Verdana"/>
                <a:cs typeface="Verdana"/>
              </a:defRPr>
            </a:lvl3pPr>
            <a:lvl4pPr>
              <a:defRPr sz="900">
                <a:latin typeface="Verdana"/>
                <a:cs typeface="Verdana"/>
              </a:defRPr>
            </a:lvl4pPr>
            <a:lvl5pPr>
              <a:defRPr sz="900">
                <a:latin typeface="Verdana"/>
                <a:cs typeface="Verdana"/>
              </a:defRPr>
            </a:lvl5pPr>
          </a:lstStyle>
          <a:p>
            <a:pPr lvl="0"/>
            <a:r>
              <a:rPr lang="en-US" dirty="0"/>
              <a:t>Textmasterformate durch Klicken bearbeiten</a:t>
            </a:r>
          </a:p>
        </p:txBody>
      </p:sp>
      <p:sp>
        <p:nvSpPr>
          <p:cNvPr id="16" name="Content Placeholder 2"/>
          <p:cNvSpPr>
            <a:spLocks noGrp="1"/>
          </p:cNvSpPr>
          <p:nvPr>
            <p:ph idx="1"/>
          </p:nvPr>
        </p:nvSpPr>
        <p:spPr>
          <a:xfrm>
            <a:off x="1630363" y="1345199"/>
            <a:ext cx="9154784" cy="4913312"/>
          </a:xfrm>
          <a:prstGeom prst="rect">
            <a:avLst/>
          </a:prstGeom>
        </p:spPr>
        <p:txBody>
          <a:bodyPr lIns="0" tIns="46800"/>
          <a:lstStyle>
            <a:lvl1pPr marL="342900" indent="-342900">
              <a:lnSpc>
                <a:spcPct val="150000"/>
              </a:lnSpc>
              <a:spcBef>
                <a:spcPts val="1000"/>
              </a:spcBef>
              <a:buFont typeface="Arial" panose="020B0604020202020204" pitchFamily="34" charset="0"/>
              <a:buChar char="•"/>
              <a:defRPr sz="2400">
                <a:solidFill>
                  <a:schemeClr val="tx2"/>
                </a:solidFill>
                <a:latin typeface="Segoe UI" panose="020B0502040204020203" pitchFamily="34" charset="0"/>
                <a:cs typeface="Segoe UI" panose="020B0502040204020203" pitchFamily="34" charset="0"/>
              </a:defRPr>
            </a:lvl1pPr>
            <a:lvl2pPr marL="742950" indent="-285750">
              <a:spcBef>
                <a:spcPts val="1000"/>
              </a:spcBef>
              <a:buFont typeface="Arial" panose="020B0604020202020204" pitchFamily="34" charset="0"/>
              <a:buChar char="•"/>
              <a:defRPr sz="2000">
                <a:solidFill>
                  <a:schemeClr val="tx2"/>
                </a:solidFill>
                <a:latin typeface="Segoe UI" panose="020B0502040204020203" pitchFamily="34" charset="0"/>
                <a:cs typeface="Segoe UI" panose="020B0502040204020203" pitchFamily="34" charset="0"/>
              </a:defRPr>
            </a:lvl2pPr>
            <a:lvl3pPr marL="1143000" indent="-228600">
              <a:spcBef>
                <a:spcPts val="1000"/>
              </a:spcBef>
              <a:buFont typeface="Arial" panose="020B0604020202020204" pitchFamily="34" charset="0"/>
              <a:buChar char="•"/>
              <a:defRPr sz="1600">
                <a:solidFill>
                  <a:schemeClr val="tx2"/>
                </a:solidFill>
                <a:latin typeface="Segoe UI" panose="020B0502040204020203" pitchFamily="34" charset="0"/>
                <a:cs typeface="Segoe UI" panose="020B0502040204020203" pitchFamily="34" charset="0"/>
              </a:defRPr>
            </a:lvl3pPr>
            <a:lvl4pPr marL="1600200" indent="-228600">
              <a:buFont typeface="Arial" panose="020B0604020202020204" pitchFamily="34" charset="0"/>
              <a:buChar char="•"/>
              <a:defRPr sz="2000">
                <a:solidFill>
                  <a:schemeClr val="tx2"/>
                </a:solidFill>
                <a:latin typeface="Segoe UI" panose="020B0502040204020203" pitchFamily="34" charset="0"/>
                <a:cs typeface="Segoe UI" panose="020B0502040204020203" pitchFamily="34" charset="0"/>
              </a:defRPr>
            </a:lvl4pPr>
            <a:lvl5pPr marL="2057400" indent="-228600">
              <a:buFont typeface="Arial" panose="020B0604020202020204" pitchFamily="34" charset="0"/>
              <a:buChar char="•"/>
              <a:defRPr sz="2000">
                <a:solidFill>
                  <a:schemeClr val="tx2"/>
                </a:solidFill>
                <a:latin typeface="Segoe UI" panose="020B0502040204020203" pitchFamily="34" charset="0"/>
                <a:cs typeface="Segoe UI" panose="020B0502040204020203" pitchFamily="34" charset="0"/>
              </a:defRPr>
            </a:lvl5pPr>
          </a:lstStyle>
          <a:p>
            <a:pPr lvl="0"/>
            <a:r>
              <a:rPr lang="de-DE" dirty="0"/>
              <a:t>Formatvorlagen des Textmasters bearbeiten</a:t>
            </a:r>
          </a:p>
          <a:p>
            <a:pPr lvl="1"/>
            <a:r>
              <a:rPr lang="de-DE" dirty="0"/>
              <a:t>Zweite Ebene</a:t>
            </a:r>
          </a:p>
          <a:p>
            <a:pPr lvl="2"/>
            <a:r>
              <a:rPr lang="de-DE" dirty="0"/>
              <a:t>Dritte Ebene</a:t>
            </a:r>
          </a:p>
        </p:txBody>
      </p:sp>
      <p:sp>
        <p:nvSpPr>
          <p:cNvPr id="11" name="Fußzeilenplatzhalter 15"/>
          <p:cNvSpPr>
            <a:spLocks noGrp="1"/>
          </p:cNvSpPr>
          <p:nvPr>
            <p:ph type="ftr" sz="quarter" idx="11"/>
          </p:nvPr>
        </p:nvSpPr>
        <p:spPr>
          <a:xfrm>
            <a:off x="1625600" y="6416675"/>
            <a:ext cx="8985250" cy="365125"/>
          </a:xfrm>
        </p:spPr>
        <p:txBody>
          <a:bodyPr rtlCol="0"/>
          <a:lstStyle>
            <a:lvl1pPr algn="l">
              <a:defRPr sz="900">
                <a:solidFill>
                  <a:schemeClr val="bg1"/>
                </a:solidFill>
              </a:defRPr>
            </a:lvl1pPr>
          </a:lstStyle>
          <a:p>
            <a:pPr>
              <a:defRPr/>
            </a:pPr>
            <a:endParaRPr lang="de-DE"/>
          </a:p>
        </p:txBody>
      </p:sp>
      <p:sp>
        <p:nvSpPr>
          <p:cNvPr id="12" name="Foliennummernplatzhalter 16"/>
          <p:cNvSpPr>
            <a:spLocks noGrp="1"/>
          </p:cNvSpPr>
          <p:nvPr>
            <p:ph type="sldNum" sz="quarter" idx="12"/>
          </p:nvPr>
        </p:nvSpPr>
        <p:spPr>
          <a:xfrm>
            <a:off x="10991850" y="6416675"/>
            <a:ext cx="1200150" cy="365125"/>
          </a:xfrm>
        </p:spPr>
        <p:txBody>
          <a:bodyPr/>
          <a:lstStyle>
            <a:lvl1pPr algn="l">
              <a:defRPr sz="900">
                <a:solidFill>
                  <a:schemeClr val="bg1"/>
                </a:solidFill>
              </a:defRPr>
            </a:lvl1pPr>
          </a:lstStyle>
          <a:p>
            <a:pPr>
              <a:defRPr/>
            </a:pPr>
            <a:fld id="{E7D33876-A343-4AB0-AF59-3085283FF471}" type="slidenum">
              <a:rPr lang="de-DE" altLang="de-DE"/>
              <a:pPr>
                <a:defRPr/>
              </a:pPr>
              <a:t>‹Nr.›</a:t>
            </a:fld>
            <a:endParaRPr lang="de-DE" altLang="de-DE" dirty="0"/>
          </a:p>
        </p:txBody>
      </p:sp>
      <p:sp>
        <p:nvSpPr>
          <p:cNvPr id="13" name="Datumsplatzhalter 17"/>
          <p:cNvSpPr>
            <a:spLocks noGrp="1"/>
          </p:cNvSpPr>
          <p:nvPr>
            <p:ph type="dt" sz="half" idx="13"/>
          </p:nvPr>
        </p:nvSpPr>
        <p:spPr>
          <a:xfrm>
            <a:off x="398463" y="6424613"/>
            <a:ext cx="1227137"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fld id="{343F447D-18C7-4BD6-B08F-4152D8BD2FE5}" type="datetime1">
              <a:rPr lang="de-DE"/>
              <a:pPr>
                <a:defRPr/>
              </a:pPr>
              <a:t>04.12.2024</a:t>
            </a:fld>
            <a:endParaRPr lang="de-DE" dirty="0"/>
          </a:p>
        </p:txBody>
      </p:sp>
    </p:spTree>
    <p:extLst>
      <p:ext uri="{BB962C8B-B14F-4D97-AF65-F5344CB8AC3E}">
        <p14:creationId xmlns:p14="http://schemas.microsoft.com/office/powerpoint/2010/main" val="2511200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ere Folie / Logo Eule / Streifen oben">
    <p:spTree>
      <p:nvGrpSpPr>
        <p:cNvPr id="1" name=""/>
        <p:cNvGrpSpPr/>
        <p:nvPr/>
      </p:nvGrpSpPr>
      <p:grpSpPr>
        <a:xfrm>
          <a:off x="0" y="0"/>
          <a:ext cx="0" cy="0"/>
          <a:chOff x="0" y="0"/>
          <a:chExt cx="0" cy="0"/>
        </a:xfrm>
      </p:grpSpPr>
      <p:sp>
        <p:nvSpPr>
          <p:cNvPr id="3" name="Rechteck 18"/>
          <p:cNvSpPr>
            <a:spLocks noChangeArrowheads="1"/>
          </p:cNvSpPr>
          <p:nvPr userDrawn="1"/>
        </p:nvSpPr>
        <p:spPr bwMode="auto">
          <a:xfrm flipH="1">
            <a:off x="0" y="6261100"/>
            <a:ext cx="12192000" cy="59690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cxnSp>
        <p:nvCxnSpPr>
          <p:cNvPr id="4" name="Gerade Verbindung 14"/>
          <p:cNvCxnSpPr/>
          <p:nvPr userDrawn="1"/>
        </p:nvCxnSpPr>
        <p:spPr>
          <a:xfrm rot="5400000">
            <a:off x="1367632" y="6595269"/>
            <a:ext cx="522287" cy="3175"/>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 name="Gerade Verbindung 15"/>
          <p:cNvCxnSpPr/>
          <p:nvPr userDrawn="1"/>
        </p:nvCxnSpPr>
        <p:spPr>
          <a:xfrm rot="5400000">
            <a:off x="10541000" y="6596063"/>
            <a:ext cx="522287" cy="1588"/>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6" name="Rechteck 18"/>
          <p:cNvSpPr>
            <a:spLocks noChangeArrowheads="1"/>
          </p:cNvSpPr>
          <p:nvPr userDrawn="1"/>
        </p:nvSpPr>
        <p:spPr bwMode="auto">
          <a:xfrm flipH="1">
            <a:off x="0" y="6261100"/>
            <a:ext cx="12203113"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7" name="Rechteck 18"/>
          <p:cNvSpPr>
            <a:spLocks noChangeArrowheads="1"/>
          </p:cNvSpPr>
          <p:nvPr userDrawn="1"/>
        </p:nvSpPr>
        <p:spPr bwMode="auto">
          <a:xfrm flipH="1" flipV="1">
            <a:off x="0" y="0"/>
            <a:ext cx="9555163" cy="44450"/>
          </a:xfrm>
          <a:prstGeom prst="rect">
            <a:avLst/>
          </a:prstGeom>
          <a:solidFill>
            <a:schemeClr val="accent1"/>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8" name="Rechteck 18"/>
          <p:cNvSpPr>
            <a:spLocks noChangeArrowheads="1"/>
          </p:cNvSpPr>
          <p:nvPr userDrawn="1"/>
        </p:nvSpPr>
        <p:spPr bwMode="auto">
          <a:xfrm flipH="1" flipV="1">
            <a:off x="9551988" y="0"/>
            <a:ext cx="2640012" cy="22225"/>
          </a:xfrm>
          <a:prstGeom prst="rect">
            <a:avLst/>
          </a:prstGeom>
          <a:solidFill>
            <a:schemeClr val="accent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dirty="0">
              <a:solidFill>
                <a:srgbClr val="FFFFFF"/>
              </a:solidFill>
              <a:latin typeface="Calibri" panose="020F0502020204030204" pitchFamily="34" charset="0"/>
            </a:endParaRPr>
          </a:p>
        </p:txBody>
      </p:sp>
      <p:pic>
        <p:nvPicPr>
          <p:cNvPr id="9" name="Bild 1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8963" y="388938"/>
            <a:ext cx="1108075"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platzhalter 26"/>
          <p:cNvSpPr>
            <a:spLocks noGrp="1"/>
          </p:cNvSpPr>
          <p:nvPr>
            <p:ph type="body" sz="quarter" idx="13"/>
          </p:nvPr>
        </p:nvSpPr>
        <p:spPr>
          <a:xfrm>
            <a:off x="397933" y="349044"/>
            <a:ext cx="8866419" cy="685800"/>
          </a:xfrm>
          <a:prstGeom prst="rect">
            <a:avLst/>
          </a:prstGeom>
        </p:spPr>
        <p:txBody>
          <a:bodyPr vert="horz"/>
          <a:lstStyle>
            <a:lvl1pPr marL="0" indent="0">
              <a:buFont typeface="Lucida Grande"/>
              <a:buNone/>
              <a:defRPr sz="3000">
                <a:solidFill>
                  <a:schemeClr val="tx2"/>
                </a:solidFill>
                <a:latin typeface="Segoe UI" panose="020B0502040204020203" pitchFamily="34" charset="0"/>
                <a:cs typeface="Segoe UI" panose="020B0502040204020203" pitchFamily="34" charset="0"/>
              </a:defRPr>
            </a:lvl1pPr>
            <a:lvl2pPr>
              <a:defRPr sz="900">
                <a:latin typeface="Verdana"/>
                <a:cs typeface="Verdana"/>
              </a:defRPr>
            </a:lvl2pPr>
            <a:lvl3pPr>
              <a:defRPr sz="900">
                <a:latin typeface="Verdana"/>
                <a:cs typeface="Verdana"/>
              </a:defRPr>
            </a:lvl3pPr>
            <a:lvl4pPr>
              <a:defRPr sz="900">
                <a:latin typeface="Verdana"/>
                <a:cs typeface="Verdana"/>
              </a:defRPr>
            </a:lvl4pPr>
            <a:lvl5pPr>
              <a:defRPr sz="900">
                <a:latin typeface="Verdana"/>
                <a:cs typeface="Verdana"/>
              </a:defRPr>
            </a:lvl5pPr>
          </a:lstStyle>
          <a:p>
            <a:pPr lvl="0"/>
            <a:r>
              <a:rPr lang="en-US" dirty="0"/>
              <a:t>Textmasterformate durch Klicken bearbeiten</a:t>
            </a:r>
          </a:p>
        </p:txBody>
      </p:sp>
      <p:sp>
        <p:nvSpPr>
          <p:cNvPr id="10" name="Fußzeilenplatzhalter 15"/>
          <p:cNvSpPr>
            <a:spLocks noGrp="1"/>
          </p:cNvSpPr>
          <p:nvPr>
            <p:ph type="ftr" sz="quarter" idx="14"/>
          </p:nvPr>
        </p:nvSpPr>
        <p:spPr>
          <a:xfrm>
            <a:off x="1625600" y="6416675"/>
            <a:ext cx="8985250" cy="365125"/>
          </a:xfrm>
        </p:spPr>
        <p:txBody>
          <a:bodyPr rtlCol="0"/>
          <a:lstStyle>
            <a:lvl1pPr algn="l">
              <a:defRPr sz="900">
                <a:solidFill>
                  <a:schemeClr val="bg1"/>
                </a:solidFill>
              </a:defRPr>
            </a:lvl1pPr>
          </a:lstStyle>
          <a:p>
            <a:pPr>
              <a:defRPr/>
            </a:pPr>
            <a:endParaRPr lang="de-DE"/>
          </a:p>
        </p:txBody>
      </p:sp>
      <p:sp>
        <p:nvSpPr>
          <p:cNvPr id="11" name="Foliennummernplatzhalter 16"/>
          <p:cNvSpPr>
            <a:spLocks noGrp="1"/>
          </p:cNvSpPr>
          <p:nvPr>
            <p:ph type="sldNum" sz="quarter" idx="15"/>
          </p:nvPr>
        </p:nvSpPr>
        <p:spPr>
          <a:xfrm>
            <a:off x="10991850" y="6416675"/>
            <a:ext cx="1200150" cy="365125"/>
          </a:xfrm>
        </p:spPr>
        <p:txBody>
          <a:bodyPr/>
          <a:lstStyle>
            <a:lvl1pPr algn="l">
              <a:defRPr sz="900">
                <a:solidFill>
                  <a:schemeClr val="bg1"/>
                </a:solidFill>
              </a:defRPr>
            </a:lvl1pPr>
          </a:lstStyle>
          <a:p>
            <a:pPr>
              <a:defRPr/>
            </a:pPr>
            <a:fld id="{E4DCBD55-91F0-45C8-9EAD-31C5FB32C79B}" type="slidenum">
              <a:rPr lang="de-DE" altLang="de-DE"/>
              <a:pPr>
                <a:defRPr/>
              </a:pPr>
              <a:t>‹Nr.›</a:t>
            </a:fld>
            <a:endParaRPr lang="de-DE" altLang="de-DE" dirty="0"/>
          </a:p>
        </p:txBody>
      </p:sp>
      <p:sp>
        <p:nvSpPr>
          <p:cNvPr id="12" name="Datumsplatzhalter 17"/>
          <p:cNvSpPr>
            <a:spLocks noGrp="1"/>
          </p:cNvSpPr>
          <p:nvPr>
            <p:ph type="dt" sz="half" idx="16"/>
          </p:nvPr>
        </p:nvSpPr>
        <p:spPr>
          <a:xfrm>
            <a:off x="398463" y="6424613"/>
            <a:ext cx="1227137"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fld id="{D3AEF513-E395-4A3D-8E58-0206060B0C19}" type="datetime1">
              <a:rPr lang="de-DE"/>
              <a:pPr>
                <a:defRPr/>
              </a:pPr>
              <a:t>04.12.2024</a:t>
            </a:fld>
            <a:endParaRPr lang="de-DE" dirty="0"/>
          </a:p>
        </p:txBody>
      </p:sp>
    </p:spTree>
    <p:extLst>
      <p:ext uri="{BB962C8B-B14F-4D97-AF65-F5344CB8AC3E}">
        <p14:creationId xmlns:p14="http://schemas.microsoft.com/office/powerpoint/2010/main" val="714480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ld-Text-Kombi-1">
    <p:spTree>
      <p:nvGrpSpPr>
        <p:cNvPr id="1" name=""/>
        <p:cNvGrpSpPr/>
        <p:nvPr/>
      </p:nvGrpSpPr>
      <p:grpSpPr>
        <a:xfrm>
          <a:off x="0" y="0"/>
          <a:ext cx="0" cy="0"/>
          <a:chOff x="0" y="0"/>
          <a:chExt cx="0" cy="0"/>
        </a:xfrm>
      </p:grpSpPr>
      <p:sp>
        <p:nvSpPr>
          <p:cNvPr id="3" name="Rechteck 18"/>
          <p:cNvSpPr>
            <a:spLocks noChangeArrowheads="1"/>
          </p:cNvSpPr>
          <p:nvPr userDrawn="1"/>
        </p:nvSpPr>
        <p:spPr bwMode="auto">
          <a:xfrm flipH="1">
            <a:off x="-6350" y="6254750"/>
            <a:ext cx="12204700" cy="60325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cxnSp>
        <p:nvCxnSpPr>
          <p:cNvPr id="4" name="Gerade Verbindung 14"/>
          <p:cNvCxnSpPr/>
          <p:nvPr userDrawn="1"/>
        </p:nvCxnSpPr>
        <p:spPr>
          <a:xfrm rot="5400000">
            <a:off x="1367632" y="6595269"/>
            <a:ext cx="522287" cy="3175"/>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 name="Gerade Verbindung 15"/>
          <p:cNvCxnSpPr/>
          <p:nvPr userDrawn="1"/>
        </p:nvCxnSpPr>
        <p:spPr>
          <a:xfrm rot="5400000">
            <a:off x="10541000" y="6596063"/>
            <a:ext cx="522287" cy="1588"/>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6" name="Rechteck 18"/>
          <p:cNvSpPr>
            <a:spLocks noChangeArrowheads="1"/>
          </p:cNvSpPr>
          <p:nvPr userDrawn="1"/>
        </p:nvSpPr>
        <p:spPr bwMode="auto">
          <a:xfrm flipH="1">
            <a:off x="0" y="6261100"/>
            <a:ext cx="12203113"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7" name="Rechteck 18"/>
          <p:cNvSpPr>
            <a:spLocks noChangeArrowheads="1"/>
          </p:cNvSpPr>
          <p:nvPr userDrawn="1"/>
        </p:nvSpPr>
        <p:spPr bwMode="auto">
          <a:xfrm flipH="1" flipV="1">
            <a:off x="0" y="0"/>
            <a:ext cx="9555163" cy="44450"/>
          </a:xfrm>
          <a:prstGeom prst="rect">
            <a:avLst/>
          </a:prstGeom>
          <a:solidFill>
            <a:schemeClr val="accent1"/>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8" name="Rechteck 18"/>
          <p:cNvSpPr>
            <a:spLocks noChangeArrowheads="1"/>
          </p:cNvSpPr>
          <p:nvPr userDrawn="1"/>
        </p:nvSpPr>
        <p:spPr bwMode="auto">
          <a:xfrm flipH="1" flipV="1">
            <a:off x="9551988" y="0"/>
            <a:ext cx="2640012" cy="22225"/>
          </a:xfrm>
          <a:prstGeom prst="rect">
            <a:avLst/>
          </a:prstGeom>
          <a:solidFill>
            <a:schemeClr val="accent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dirty="0">
              <a:solidFill>
                <a:srgbClr val="FFFFFF"/>
              </a:solidFill>
              <a:latin typeface="Calibri" panose="020F0502020204030204" pitchFamily="34" charset="0"/>
            </a:endParaRPr>
          </a:p>
        </p:txBody>
      </p:sp>
      <p:pic>
        <p:nvPicPr>
          <p:cNvPr id="9" name="Bild 1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8963" y="388938"/>
            <a:ext cx="1108075"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hteck 9"/>
          <p:cNvSpPr/>
          <p:nvPr userDrawn="1"/>
        </p:nvSpPr>
        <p:spPr>
          <a:xfrm>
            <a:off x="6350" y="44450"/>
            <a:ext cx="6089650" cy="6210300"/>
          </a:xfrm>
          <a:prstGeom prst="rect">
            <a:avLst/>
          </a:prstGeom>
          <a:solidFill>
            <a:schemeClr val="bg1">
              <a:lumMod val="8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14" name="Textplatzhalter 28"/>
          <p:cNvSpPr>
            <a:spLocks noGrp="1"/>
          </p:cNvSpPr>
          <p:nvPr>
            <p:ph type="body" sz="quarter" idx="13"/>
          </p:nvPr>
        </p:nvSpPr>
        <p:spPr>
          <a:xfrm>
            <a:off x="6768766" y="1350048"/>
            <a:ext cx="5049838" cy="4495800"/>
          </a:xfrm>
          <a:prstGeom prst="rect">
            <a:avLst/>
          </a:prstGeom>
        </p:spPr>
        <p:txBody>
          <a:bodyPr vert="horz" lIns="0"/>
          <a:lstStyle>
            <a:lvl1pPr marL="0" marR="0" indent="-342900" algn="l" defTabSz="457200" rtl="0" eaLnBrk="0" fontAlgn="base" latinLnBrk="0" hangingPunct="0">
              <a:lnSpc>
                <a:spcPct val="150000"/>
              </a:lnSpc>
              <a:spcBef>
                <a:spcPct val="20000"/>
              </a:spcBef>
              <a:spcAft>
                <a:spcPct val="0"/>
              </a:spcAft>
              <a:buClrTx/>
              <a:buSzTx/>
              <a:buFontTx/>
              <a:buNone/>
              <a:tabLst/>
              <a:defRPr sz="2400">
                <a:solidFill>
                  <a:schemeClr val="tx2"/>
                </a:solidFill>
                <a:latin typeface="Segoe UI" panose="020B0502040204020203" pitchFamily="34" charset="0"/>
                <a:cs typeface="Segoe UI" panose="020B0502040204020203" pitchFamily="34" charset="0"/>
              </a:defRPr>
            </a:lvl1pPr>
            <a:lvl2pPr marL="457200" indent="0" algn="l">
              <a:buFontTx/>
              <a:buNone/>
              <a:defRPr sz="1800">
                <a:solidFill>
                  <a:schemeClr val="tx2"/>
                </a:solidFill>
                <a:latin typeface="Segoe UI" panose="020B0502040204020203" pitchFamily="34" charset="0"/>
                <a:cs typeface="Segoe UI" panose="020B0502040204020203" pitchFamily="34" charset="0"/>
              </a:defRPr>
            </a:lvl2pPr>
            <a:lvl3pPr marL="914400" indent="0" algn="l">
              <a:buFontTx/>
              <a:buNone/>
              <a:defRPr sz="1800">
                <a:solidFill>
                  <a:schemeClr val="tx2"/>
                </a:solidFill>
                <a:latin typeface="Segoe UI" panose="020B0502040204020203" pitchFamily="34" charset="0"/>
                <a:cs typeface="Segoe UI" panose="020B0502040204020203" pitchFamily="34" charset="0"/>
              </a:defRPr>
            </a:lvl3pPr>
            <a:lvl4pPr marL="1371600" indent="0" algn="l">
              <a:buFontTx/>
              <a:buNone/>
              <a:defRPr sz="1800">
                <a:solidFill>
                  <a:schemeClr val="tx2"/>
                </a:solidFill>
                <a:latin typeface="Segoe UI" panose="020B0502040204020203" pitchFamily="34" charset="0"/>
                <a:cs typeface="Segoe UI" panose="020B0502040204020203" pitchFamily="34" charset="0"/>
              </a:defRPr>
            </a:lvl4pPr>
            <a:lvl5pPr marL="1828800" indent="0" algn="l">
              <a:buFontTx/>
              <a:buNone/>
              <a:defRPr sz="1800">
                <a:solidFill>
                  <a:schemeClr val="tx2"/>
                </a:solidFill>
                <a:latin typeface="Segoe UI" panose="020B0502040204020203" pitchFamily="34" charset="0"/>
                <a:cs typeface="Segoe UI" panose="020B0502040204020203" pitchFamily="34" charset="0"/>
              </a:defRPr>
            </a:lvl5pPr>
          </a:lstStyle>
          <a:p>
            <a:pPr lvl="0"/>
            <a:r>
              <a:rPr lang="de-DE" dirty="0"/>
              <a:t>Formatvorlagen des Textmasters bearbeiten</a:t>
            </a:r>
          </a:p>
        </p:txBody>
      </p:sp>
      <p:sp>
        <p:nvSpPr>
          <p:cNvPr id="11" name="Fußzeilenplatzhalter 15"/>
          <p:cNvSpPr>
            <a:spLocks noGrp="1"/>
          </p:cNvSpPr>
          <p:nvPr>
            <p:ph type="ftr" sz="quarter" idx="14"/>
          </p:nvPr>
        </p:nvSpPr>
        <p:spPr>
          <a:xfrm>
            <a:off x="1625600" y="6416675"/>
            <a:ext cx="8985250" cy="365125"/>
          </a:xfrm>
        </p:spPr>
        <p:txBody>
          <a:bodyPr rtlCol="0"/>
          <a:lstStyle>
            <a:lvl1pPr algn="l">
              <a:defRPr sz="900">
                <a:solidFill>
                  <a:schemeClr val="bg1"/>
                </a:solidFill>
              </a:defRPr>
            </a:lvl1pPr>
          </a:lstStyle>
          <a:p>
            <a:pPr>
              <a:defRPr/>
            </a:pPr>
            <a:endParaRPr lang="de-DE"/>
          </a:p>
        </p:txBody>
      </p:sp>
      <p:sp>
        <p:nvSpPr>
          <p:cNvPr id="12" name="Foliennummernplatzhalter 16"/>
          <p:cNvSpPr>
            <a:spLocks noGrp="1"/>
          </p:cNvSpPr>
          <p:nvPr>
            <p:ph type="sldNum" sz="quarter" idx="15"/>
          </p:nvPr>
        </p:nvSpPr>
        <p:spPr>
          <a:xfrm>
            <a:off x="10991850" y="6416675"/>
            <a:ext cx="1200150" cy="365125"/>
          </a:xfrm>
        </p:spPr>
        <p:txBody>
          <a:bodyPr/>
          <a:lstStyle>
            <a:lvl1pPr algn="l">
              <a:defRPr sz="900">
                <a:solidFill>
                  <a:schemeClr val="bg1"/>
                </a:solidFill>
              </a:defRPr>
            </a:lvl1pPr>
          </a:lstStyle>
          <a:p>
            <a:pPr>
              <a:defRPr/>
            </a:pPr>
            <a:fld id="{2E5EB353-52B3-4C59-974B-DBFB9536EF79}" type="slidenum">
              <a:rPr lang="de-DE" altLang="de-DE"/>
              <a:pPr>
                <a:defRPr/>
              </a:pPr>
              <a:t>‹Nr.›</a:t>
            </a:fld>
            <a:endParaRPr lang="de-DE" altLang="de-DE" dirty="0"/>
          </a:p>
        </p:txBody>
      </p:sp>
      <p:sp>
        <p:nvSpPr>
          <p:cNvPr id="13" name="Datumsplatzhalter 17"/>
          <p:cNvSpPr>
            <a:spLocks noGrp="1"/>
          </p:cNvSpPr>
          <p:nvPr>
            <p:ph type="dt" sz="half" idx="16"/>
          </p:nvPr>
        </p:nvSpPr>
        <p:spPr>
          <a:xfrm>
            <a:off x="398463" y="6424613"/>
            <a:ext cx="1227137"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fld id="{C9CF090C-F802-4A98-AB4C-52BD67E56E9F}" type="datetime1">
              <a:rPr lang="de-DE"/>
              <a:pPr>
                <a:defRPr/>
              </a:pPr>
              <a:t>04.12.2024</a:t>
            </a:fld>
            <a:endParaRPr lang="de-DE" dirty="0"/>
          </a:p>
        </p:txBody>
      </p:sp>
    </p:spTree>
    <p:extLst>
      <p:ext uri="{BB962C8B-B14F-4D97-AF65-F5344CB8AC3E}">
        <p14:creationId xmlns:p14="http://schemas.microsoft.com/office/powerpoint/2010/main" val="550904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ld-Text-Kombi-2">
    <p:spTree>
      <p:nvGrpSpPr>
        <p:cNvPr id="1" name=""/>
        <p:cNvGrpSpPr/>
        <p:nvPr/>
      </p:nvGrpSpPr>
      <p:grpSpPr>
        <a:xfrm>
          <a:off x="0" y="0"/>
          <a:ext cx="0" cy="0"/>
          <a:chOff x="0" y="0"/>
          <a:chExt cx="0" cy="0"/>
        </a:xfrm>
      </p:grpSpPr>
      <p:sp>
        <p:nvSpPr>
          <p:cNvPr id="4" name="Rechteck 18"/>
          <p:cNvSpPr>
            <a:spLocks noChangeArrowheads="1"/>
          </p:cNvSpPr>
          <p:nvPr userDrawn="1"/>
        </p:nvSpPr>
        <p:spPr bwMode="auto">
          <a:xfrm flipH="1">
            <a:off x="-6350" y="6254750"/>
            <a:ext cx="12204700" cy="60325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cxnSp>
        <p:nvCxnSpPr>
          <p:cNvPr id="5" name="Gerade Verbindung 14"/>
          <p:cNvCxnSpPr/>
          <p:nvPr userDrawn="1"/>
        </p:nvCxnSpPr>
        <p:spPr>
          <a:xfrm rot="5400000">
            <a:off x="1367632" y="6595269"/>
            <a:ext cx="522287" cy="3175"/>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 name="Gerade Verbindung 15"/>
          <p:cNvCxnSpPr/>
          <p:nvPr userDrawn="1"/>
        </p:nvCxnSpPr>
        <p:spPr>
          <a:xfrm rot="5400000">
            <a:off x="10541000" y="6596063"/>
            <a:ext cx="522287" cy="1588"/>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7" name="Rechteck 18"/>
          <p:cNvSpPr>
            <a:spLocks noChangeArrowheads="1"/>
          </p:cNvSpPr>
          <p:nvPr userDrawn="1"/>
        </p:nvSpPr>
        <p:spPr bwMode="auto">
          <a:xfrm flipH="1">
            <a:off x="0" y="6261100"/>
            <a:ext cx="12203113"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8" name="Rechteck 18"/>
          <p:cNvSpPr>
            <a:spLocks noChangeArrowheads="1"/>
          </p:cNvSpPr>
          <p:nvPr userDrawn="1"/>
        </p:nvSpPr>
        <p:spPr bwMode="auto">
          <a:xfrm flipH="1" flipV="1">
            <a:off x="0" y="0"/>
            <a:ext cx="9555163" cy="44450"/>
          </a:xfrm>
          <a:prstGeom prst="rect">
            <a:avLst/>
          </a:prstGeom>
          <a:solidFill>
            <a:schemeClr val="accent1"/>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9" name="Rechteck 18"/>
          <p:cNvSpPr>
            <a:spLocks noChangeArrowheads="1"/>
          </p:cNvSpPr>
          <p:nvPr userDrawn="1"/>
        </p:nvSpPr>
        <p:spPr bwMode="auto">
          <a:xfrm flipH="1" flipV="1">
            <a:off x="9551988" y="0"/>
            <a:ext cx="2640012" cy="22225"/>
          </a:xfrm>
          <a:prstGeom prst="rect">
            <a:avLst/>
          </a:prstGeom>
          <a:solidFill>
            <a:schemeClr val="accent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dirty="0">
              <a:solidFill>
                <a:srgbClr val="FFFFFF"/>
              </a:solidFill>
              <a:latin typeface="Calibri" panose="020F0502020204030204" pitchFamily="34" charset="0"/>
            </a:endParaRPr>
          </a:p>
        </p:txBody>
      </p:sp>
      <p:pic>
        <p:nvPicPr>
          <p:cNvPr id="10" name="Bild 1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8963" y="388938"/>
            <a:ext cx="1108075"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hteck 10"/>
          <p:cNvSpPr/>
          <p:nvPr userDrawn="1"/>
        </p:nvSpPr>
        <p:spPr>
          <a:xfrm>
            <a:off x="6350" y="1349375"/>
            <a:ext cx="6089650" cy="4905375"/>
          </a:xfrm>
          <a:prstGeom prst="rect">
            <a:avLst/>
          </a:prstGeom>
          <a:solidFill>
            <a:schemeClr val="bg1">
              <a:lumMod val="8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27" name="Textplatzhalter 26"/>
          <p:cNvSpPr>
            <a:spLocks noGrp="1"/>
          </p:cNvSpPr>
          <p:nvPr>
            <p:ph type="body" sz="quarter" idx="10"/>
          </p:nvPr>
        </p:nvSpPr>
        <p:spPr>
          <a:xfrm>
            <a:off x="397933" y="349044"/>
            <a:ext cx="8866419" cy="685800"/>
          </a:xfrm>
          <a:prstGeom prst="rect">
            <a:avLst/>
          </a:prstGeom>
        </p:spPr>
        <p:txBody>
          <a:bodyPr vert="horz"/>
          <a:lstStyle>
            <a:lvl1pPr marL="0" indent="0">
              <a:buFont typeface="Lucida Grande"/>
              <a:buNone/>
              <a:defRPr sz="3000">
                <a:solidFill>
                  <a:schemeClr val="tx2"/>
                </a:solidFill>
                <a:latin typeface="Segoe UI" panose="020B0502040204020203" pitchFamily="34" charset="0"/>
                <a:cs typeface="Segoe UI" panose="020B0502040204020203" pitchFamily="34" charset="0"/>
              </a:defRPr>
            </a:lvl1pPr>
            <a:lvl2pPr>
              <a:defRPr sz="900">
                <a:latin typeface="Verdana"/>
                <a:cs typeface="Verdana"/>
              </a:defRPr>
            </a:lvl2pPr>
            <a:lvl3pPr>
              <a:defRPr sz="900">
                <a:latin typeface="Verdana"/>
                <a:cs typeface="Verdana"/>
              </a:defRPr>
            </a:lvl3pPr>
            <a:lvl4pPr>
              <a:defRPr sz="900">
                <a:latin typeface="Verdana"/>
                <a:cs typeface="Verdana"/>
              </a:defRPr>
            </a:lvl4pPr>
            <a:lvl5pPr>
              <a:defRPr sz="900">
                <a:latin typeface="Verdana"/>
                <a:cs typeface="Verdana"/>
              </a:defRPr>
            </a:lvl5pPr>
          </a:lstStyle>
          <a:p>
            <a:pPr lvl="0"/>
            <a:r>
              <a:rPr lang="en-US" dirty="0"/>
              <a:t>Textmasterformate durch Klicken bearbeiten</a:t>
            </a:r>
          </a:p>
        </p:txBody>
      </p:sp>
      <p:sp>
        <p:nvSpPr>
          <p:cNvPr id="14" name="Textplatzhalter 28"/>
          <p:cNvSpPr>
            <a:spLocks noGrp="1"/>
          </p:cNvSpPr>
          <p:nvPr>
            <p:ph type="body" sz="quarter" idx="11"/>
          </p:nvPr>
        </p:nvSpPr>
        <p:spPr>
          <a:xfrm>
            <a:off x="6768766" y="1350048"/>
            <a:ext cx="5049838" cy="4495800"/>
          </a:xfrm>
          <a:prstGeom prst="rect">
            <a:avLst/>
          </a:prstGeom>
        </p:spPr>
        <p:txBody>
          <a:bodyPr vert="horz" lIns="0"/>
          <a:lstStyle>
            <a:lvl1pPr marL="0" marR="0" indent="-342900" algn="l" defTabSz="457200" rtl="0" eaLnBrk="0" fontAlgn="base" latinLnBrk="0" hangingPunct="0">
              <a:lnSpc>
                <a:spcPct val="150000"/>
              </a:lnSpc>
              <a:spcBef>
                <a:spcPct val="20000"/>
              </a:spcBef>
              <a:spcAft>
                <a:spcPct val="0"/>
              </a:spcAft>
              <a:buClrTx/>
              <a:buSzTx/>
              <a:buFontTx/>
              <a:buNone/>
              <a:tabLst/>
              <a:defRPr sz="2400">
                <a:solidFill>
                  <a:schemeClr val="tx2"/>
                </a:solidFill>
                <a:latin typeface="Segoe UI" panose="020B0502040204020203" pitchFamily="34" charset="0"/>
                <a:cs typeface="Segoe UI" panose="020B0502040204020203" pitchFamily="34" charset="0"/>
              </a:defRPr>
            </a:lvl1pPr>
            <a:lvl2pPr marL="457200" indent="0" algn="l">
              <a:buFontTx/>
              <a:buNone/>
              <a:defRPr sz="1800">
                <a:solidFill>
                  <a:schemeClr val="tx2"/>
                </a:solidFill>
                <a:latin typeface="Segoe UI" panose="020B0502040204020203" pitchFamily="34" charset="0"/>
                <a:cs typeface="Segoe UI" panose="020B0502040204020203" pitchFamily="34" charset="0"/>
              </a:defRPr>
            </a:lvl2pPr>
            <a:lvl3pPr marL="914400" indent="0" algn="l">
              <a:buFontTx/>
              <a:buNone/>
              <a:defRPr sz="1800">
                <a:solidFill>
                  <a:schemeClr val="tx2"/>
                </a:solidFill>
                <a:latin typeface="Segoe UI" panose="020B0502040204020203" pitchFamily="34" charset="0"/>
                <a:cs typeface="Segoe UI" panose="020B0502040204020203" pitchFamily="34" charset="0"/>
              </a:defRPr>
            </a:lvl3pPr>
            <a:lvl4pPr marL="1371600" indent="0" algn="l">
              <a:buFontTx/>
              <a:buNone/>
              <a:defRPr sz="1800">
                <a:solidFill>
                  <a:schemeClr val="tx2"/>
                </a:solidFill>
                <a:latin typeface="Segoe UI" panose="020B0502040204020203" pitchFamily="34" charset="0"/>
                <a:cs typeface="Segoe UI" panose="020B0502040204020203" pitchFamily="34" charset="0"/>
              </a:defRPr>
            </a:lvl4pPr>
            <a:lvl5pPr marL="1828800" indent="0" algn="l">
              <a:buFontTx/>
              <a:buNone/>
              <a:defRPr sz="1800">
                <a:solidFill>
                  <a:schemeClr val="tx2"/>
                </a:solidFill>
                <a:latin typeface="Segoe UI" panose="020B0502040204020203" pitchFamily="34" charset="0"/>
                <a:cs typeface="Segoe UI" panose="020B0502040204020203" pitchFamily="34" charset="0"/>
              </a:defRPr>
            </a:lvl5pPr>
          </a:lstStyle>
          <a:p>
            <a:pPr lvl="0"/>
            <a:r>
              <a:rPr lang="de-DE" dirty="0"/>
              <a:t>Formatvorlagen des Textmasters bearbeiten</a:t>
            </a:r>
          </a:p>
        </p:txBody>
      </p:sp>
      <p:sp>
        <p:nvSpPr>
          <p:cNvPr id="12" name="Fußzeilenplatzhalter 15"/>
          <p:cNvSpPr>
            <a:spLocks noGrp="1"/>
          </p:cNvSpPr>
          <p:nvPr>
            <p:ph type="ftr" sz="quarter" idx="12"/>
          </p:nvPr>
        </p:nvSpPr>
        <p:spPr>
          <a:xfrm>
            <a:off x="1625600" y="6416675"/>
            <a:ext cx="8985250" cy="365125"/>
          </a:xfrm>
        </p:spPr>
        <p:txBody>
          <a:bodyPr rtlCol="0"/>
          <a:lstStyle>
            <a:lvl1pPr algn="l">
              <a:defRPr sz="900">
                <a:solidFill>
                  <a:schemeClr val="bg1"/>
                </a:solidFill>
              </a:defRPr>
            </a:lvl1pPr>
          </a:lstStyle>
          <a:p>
            <a:pPr>
              <a:defRPr/>
            </a:pPr>
            <a:endParaRPr lang="de-DE"/>
          </a:p>
        </p:txBody>
      </p:sp>
      <p:sp>
        <p:nvSpPr>
          <p:cNvPr id="13" name="Foliennummernplatzhalter 16"/>
          <p:cNvSpPr>
            <a:spLocks noGrp="1"/>
          </p:cNvSpPr>
          <p:nvPr>
            <p:ph type="sldNum" sz="quarter" idx="13"/>
          </p:nvPr>
        </p:nvSpPr>
        <p:spPr>
          <a:xfrm>
            <a:off x="10991850" y="6416675"/>
            <a:ext cx="1200150" cy="365125"/>
          </a:xfrm>
        </p:spPr>
        <p:txBody>
          <a:bodyPr/>
          <a:lstStyle>
            <a:lvl1pPr algn="l">
              <a:defRPr sz="900">
                <a:solidFill>
                  <a:schemeClr val="bg1"/>
                </a:solidFill>
              </a:defRPr>
            </a:lvl1pPr>
          </a:lstStyle>
          <a:p>
            <a:pPr>
              <a:defRPr/>
            </a:pPr>
            <a:fld id="{BF903EA1-EC3C-48FB-AFDC-0715A5E8F6B5}" type="slidenum">
              <a:rPr lang="de-DE" altLang="de-DE"/>
              <a:pPr>
                <a:defRPr/>
              </a:pPr>
              <a:t>‹Nr.›</a:t>
            </a:fld>
            <a:endParaRPr lang="de-DE" altLang="de-DE" dirty="0"/>
          </a:p>
        </p:txBody>
      </p:sp>
      <p:sp>
        <p:nvSpPr>
          <p:cNvPr id="15" name="Datumsplatzhalter 17"/>
          <p:cNvSpPr>
            <a:spLocks noGrp="1"/>
          </p:cNvSpPr>
          <p:nvPr>
            <p:ph type="dt" sz="half" idx="14"/>
          </p:nvPr>
        </p:nvSpPr>
        <p:spPr>
          <a:xfrm>
            <a:off x="398463" y="6424613"/>
            <a:ext cx="1227137"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fld id="{43A8E30D-A6B4-490F-BBF6-DF3C9C86279C}" type="datetime1">
              <a:rPr lang="de-DE"/>
              <a:pPr>
                <a:defRPr/>
              </a:pPr>
              <a:t>04.12.2024</a:t>
            </a:fld>
            <a:endParaRPr lang="de-DE" dirty="0"/>
          </a:p>
        </p:txBody>
      </p:sp>
    </p:spTree>
    <p:extLst>
      <p:ext uri="{BB962C8B-B14F-4D97-AF65-F5344CB8AC3E}">
        <p14:creationId xmlns:p14="http://schemas.microsoft.com/office/powerpoint/2010/main" val="112315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ld-Text-Kombi-3">
    <p:spTree>
      <p:nvGrpSpPr>
        <p:cNvPr id="1" name=""/>
        <p:cNvGrpSpPr/>
        <p:nvPr/>
      </p:nvGrpSpPr>
      <p:grpSpPr>
        <a:xfrm>
          <a:off x="0" y="0"/>
          <a:ext cx="0" cy="0"/>
          <a:chOff x="0" y="0"/>
          <a:chExt cx="0" cy="0"/>
        </a:xfrm>
      </p:grpSpPr>
      <p:sp>
        <p:nvSpPr>
          <p:cNvPr id="4" name="Rechteck 18"/>
          <p:cNvSpPr>
            <a:spLocks noChangeArrowheads="1"/>
          </p:cNvSpPr>
          <p:nvPr userDrawn="1"/>
        </p:nvSpPr>
        <p:spPr bwMode="auto">
          <a:xfrm flipH="1">
            <a:off x="-6350" y="6254750"/>
            <a:ext cx="12204700" cy="60325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cxnSp>
        <p:nvCxnSpPr>
          <p:cNvPr id="5" name="Gerade Verbindung 14"/>
          <p:cNvCxnSpPr/>
          <p:nvPr userDrawn="1"/>
        </p:nvCxnSpPr>
        <p:spPr>
          <a:xfrm rot="5400000">
            <a:off x="1367632" y="6595269"/>
            <a:ext cx="522287" cy="3175"/>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 name="Gerade Verbindung 15"/>
          <p:cNvCxnSpPr/>
          <p:nvPr userDrawn="1"/>
        </p:nvCxnSpPr>
        <p:spPr>
          <a:xfrm rot="5400000">
            <a:off x="10541000" y="6596063"/>
            <a:ext cx="522287" cy="1588"/>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7" name="Rechteck 18"/>
          <p:cNvSpPr>
            <a:spLocks noChangeArrowheads="1"/>
          </p:cNvSpPr>
          <p:nvPr userDrawn="1"/>
        </p:nvSpPr>
        <p:spPr bwMode="auto">
          <a:xfrm flipH="1">
            <a:off x="0" y="6261100"/>
            <a:ext cx="12203113"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8" name="Rechteck 18"/>
          <p:cNvSpPr>
            <a:spLocks noChangeArrowheads="1"/>
          </p:cNvSpPr>
          <p:nvPr userDrawn="1"/>
        </p:nvSpPr>
        <p:spPr bwMode="auto">
          <a:xfrm flipH="1" flipV="1">
            <a:off x="0" y="0"/>
            <a:ext cx="9555163" cy="44450"/>
          </a:xfrm>
          <a:prstGeom prst="rect">
            <a:avLst/>
          </a:prstGeom>
          <a:solidFill>
            <a:schemeClr val="accent1"/>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9" name="Rechteck 18"/>
          <p:cNvSpPr>
            <a:spLocks noChangeArrowheads="1"/>
          </p:cNvSpPr>
          <p:nvPr userDrawn="1"/>
        </p:nvSpPr>
        <p:spPr bwMode="auto">
          <a:xfrm flipH="1" flipV="1">
            <a:off x="9551988" y="0"/>
            <a:ext cx="2640012" cy="22225"/>
          </a:xfrm>
          <a:prstGeom prst="rect">
            <a:avLst/>
          </a:prstGeom>
          <a:solidFill>
            <a:schemeClr val="accent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dirty="0">
              <a:solidFill>
                <a:srgbClr val="FFFFFF"/>
              </a:solidFill>
              <a:latin typeface="Calibri" panose="020F0502020204030204" pitchFamily="34" charset="0"/>
            </a:endParaRPr>
          </a:p>
        </p:txBody>
      </p:sp>
      <p:pic>
        <p:nvPicPr>
          <p:cNvPr id="10" name="Bild 1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8963" y="388938"/>
            <a:ext cx="1108075"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hteck 10"/>
          <p:cNvSpPr/>
          <p:nvPr userDrawn="1"/>
        </p:nvSpPr>
        <p:spPr>
          <a:xfrm>
            <a:off x="6097588" y="1349375"/>
            <a:ext cx="6089650" cy="4905375"/>
          </a:xfrm>
          <a:prstGeom prst="rect">
            <a:avLst/>
          </a:prstGeom>
          <a:solidFill>
            <a:schemeClr val="bg1">
              <a:lumMod val="8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27" name="Textplatzhalter 26"/>
          <p:cNvSpPr>
            <a:spLocks noGrp="1"/>
          </p:cNvSpPr>
          <p:nvPr>
            <p:ph type="body" sz="quarter" idx="10"/>
          </p:nvPr>
        </p:nvSpPr>
        <p:spPr>
          <a:xfrm>
            <a:off x="397933" y="349044"/>
            <a:ext cx="8866419" cy="685800"/>
          </a:xfrm>
          <a:prstGeom prst="rect">
            <a:avLst/>
          </a:prstGeom>
        </p:spPr>
        <p:txBody>
          <a:bodyPr vert="horz"/>
          <a:lstStyle>
            <a:lvl1pPr marL="0" indent="0">
              <a:buFont typeface="Lucida Grande"/>
              <a:buNone/>
              <a:defRPr sz="3000">
                <a:solidFill>
                  <a:schemeClr val="tx2"/>
                </a:solidFill>
                <a:latin typeface="Segoe UI" panose="020B0502040204020203" pitchFamily="34" charset="0"/>
                <a:cs typeface="Segoe UI" panose="020B0502040204020203" pitchFamily="34" charset="0"/>
              </a:defRPr>
            </a:lvl1pPr>
            <a:lvl2pPr>
              <a:defRPr sz="900">
                <a:latin typeface="Verdana"/>
                <a:cs typeface="Verdana"/>
              </a:defRPr>
            </a:lvl2pPr>
            <a:lvl3pPr>
              <a:defRPr sz="900">
                <a:latin typeface="Verdana"/>
                <a:cs typeface="Verdana"/>
              </a:defRPr>
            </a:lvl3pPr>
            <a:lvl4pPr>
              <a:defRPr sz="900">
                <a:latin typeface="Verdana"/>
                <a:cs typeface="Verdana"/>
              </a:defRPr>
            </a:lvl4pPr>
            <a:lvl5pPr>
              <a:defRPr sz="900">
                <a:latin typeface="Verdana"/>
                <a:cs typeface="Verdana"/>
              </a:defRPr>
            </a:lvl5pPr>
          </a:lstStyle>
          <a:p>
            <a:pPr lvl="0"/>
            <a:r>
              <a:rPr lang="en-US" dirty="0"/>
              <a:t>Textmasterformate durch Klicken bearbeiten</a:t>
            </a:r>
          </a:p>
        </p:txBody>
      </p:sp>
      <p:sp>
        <p:nvSpPr>
          <p:cNvPr id="14" name="Textplatzhalter 28"/>
          <p:cNvSpPr>
            <a:spLocks noGrp="1"/>
          </p:cNvSpPr>
          <p:nvPr>
            <p:ph type="body" sz="quarter" idx="11"/>
          </p:nvPr>
        </p:nvSpPr>
        <p:spPr>
          <a:xfrm>
            <a:off x="490205" y="1350048"/>
            <a:ext cx="4891732" cy="4495800"/>
          </a:xfrm>
          <a:prstGeom prst="rect">
            <a:avLst/>
          </a:prstGeom>
        </p:spPr>
        <p:txBody>
          <a:bodyPr vert="horz" lIns="0"/>
          <a:lstStyle>
            <a:lvl1pPr marL="0" marR="0" indent="-342900" algn="l" defTabSz="457200" rtl="0" eaLnBrk="0" fontAlgn="base" latinLnBrk="0" hangingPunct="0">
              <a:lnSpc>
                <a:spcPct val="150000"/>
              </a:lnSpc>
              <a:spcBef>
                <a:spcPct val="20000"/>
              </a:spcBef>
              <a:spcAft>
                <a:spcPct val="0"/>
              </a:spcAft>
              <a:buClrTx/>
              <a:buSzTx/>
              <a:buFontTx/>
              <a:buNone/>
              <a:tabLst/>
              <a:defRPr sz="2400">
                <a:solidFill>
                  <a:schemeClr val="tx2"/>
                </a:solidFill>
                <a:latin typeface="Segoe UI" panose="020B0502040204020203" pitchFamily="34" charset="0"/>
                <a:cs typeface="Segoe UI" panose="020B0502040204020203" pitchFamily="34" charset="0"/>
              </a:defRPr>
            </a:lvl1pPr>
            <a:lvl2pPr marL="457200" indent="0" algn="l">
              <a:buFontTx/>
              <a:buNone/>
              <a:defRPr sz="1800">
                <a:solidFill>
                  <a:schemeClr val="tx2"/>
                </a:solidFill>
                <a:latin typeface="Segoe UI" panose="020B0502040204020203" pitchFamily="34" charset="0"/>
                <a:cs typeface="Segoe UI" panose="020B0502040204020203" pitchFamily="34" charset="0"/>
              </a:defRPr>
            </a:lvl2pPr>
            <a:lvl3pPr marL="914400" indent="0" algn="l">
              <a:buFontTx/>
              <a:buNone/>
              <a:defRPr sz="1800">
                <a:solidFill>
                  <a:schemeClr val="tx2"/>
                </a:solidFill>
                <a:latin typeface="Segoe UI" panose="020B0502040204020203" pitchFamily="34" charset="0"/>
                <a:cs typeface="Segoe UI" panose="020B0502040204020203" pitchFamily="34" charset="0"/>
              </a:defRPr>
            </a:lvl3pPr>
            <a:lvl4pPr marL="1371600" indent="0" algn="l">
              <a:buFontTx/>
              <a:buNone/>
              <a:defRPr sz="1800">
                <a:solidFill>
                  <a:schemeClr val="tx2"/>
                </a:solidFill>
                <a:latin typeface="Segoe UI" panose="020B0502040204020203" pitchFamily="34" charset="0"/>
                <a:cs typeface="Segoe UI" panose="020B0502040204020203" pitchFamily="34" charset="0"/>
              </a:defRPr>
            </a:lvl4pPr>
            <a:lvl5pPr marL="1828800" indent="0" algn="l">
              <a:buFontTx/>
              <a:buNone/>
              <a:defRPr sz="1800">
                <a:solidFill>
                  <a:schemeClr val="tx2"/>
                </a:solidFill>
                <a:latin typeface="Segoe UI" panose="020B0502040204020203" pitchFamily="34" charset="0"/>
                <a:cs typeface="Segoe UI" panose="020B0502040204020203" pitchFamily="34" charset="0"/>
              </a:defRPr>
            </a:lvl5pPr>
          </a:lstStyle>
          <a:p>
            <a:pPr lvl="0"/>
            <a:r>
              <a:rPr lang="de-DE" dirty="0"/>
              <a:t>Formatvorlagen des Textmasters bearbeiten</a:t>
            </a:r>
          </a:p>
        </p:txBody>
      </p:sp>
      <p:sp>
        <p:nvSpPr>
          <p:cNvPr id="12" name="Fußzeilenplatzhalter 15"/>
          <p:cNvSpPr>
            <a:spLocks noGrp="1"/>
          </p:cNvSpPr>
          <p:nvPr>
            <p:ph type="ftr" sz="quarter" idx="12"/>
          </p:nvPr>
        </p:nvSpPr>
        <p:spPr>
          <a:xfrm>
            <a:off x="1625600" y="6416675"/>
            <a:ext cx="8985250" cy="365125"/>
          </a:xfrm>
        </p:spPr>
        <p:txBody>
          <a:bodyPr rtlCol="0"/>
          <a:lstStyle>
            <a:lvl1pPr algn="l">
              <a:defRPr sz="900">
                <a:solidFill>
                  <a:schemeClr val="bg1"/>
                </a:solidFill>
              </a:defRPr>
            </a:lvl1pPr>
          </a:lstStyle>
          <a:p>
            <a:pPr>
              <a:defRPr/>
            </a:pPr>
            <a:endParaRPr lang="de-DE"/>
          </a:p>
        </p:txBody>
      </p:sp>
      <p:sp>
        <p:nvSpPr>
          <p:cNvPr id="13" name="Foliennummernplatzhalter 16"/>
          <p:cNvSpPr>
            <a:spLocks noGrp="1"/>
          </p:cNvSpPr>
          <p:nvPr>
            <p:ph type="sldNum" sz="quarter" idx="13"/>
          </p:nvPr>
        </p:nvSpPr>
        <p:spPr>
          <a:xfrm>
            <a:off x="10991850" y="6416675"/>
            <a:ext cx="1200150" cy="365125"/>
          </a:xfrm>
        </p:spPr>
        <p:txBody>
          <a:bodyPr/>
          <a:lstStyle>
            <a:lvl1pPr algn="l">
              <a:defRPr sz="900">
                <a:solidFill>
                  <a:schemeClr val="bg1"/>
                </a:solidFill>
              </a:defRPr>
            </a:lvl1pPr>
          </a:lstStyle>
          <a:p>
            <a:pPr>
              <a:defRPr/>
            </a:pPr>
            <a:fld id="{F49EA074-14BF-4C08-ABA0-19844DC6C375}" type="slidenum">
              <a:rPr lang="de-DE" altLang="de-DE"/>
              <a:pPr>
                <a:defRPr/>
              </a:pPr>
              <a:t>‹Nr.›</a:t>
            </a:fld>
            <a:endParaRPr lang="de-DE" altLang="de-DE" dirty="0"/>
          </a:p>
        </p:txBody>
      </p:sp>
      <p:sp>
        <p:nvSpPr>
          <p:cNvPr id="15" name="Datumsplatzhalter 17"/>
          <p:cNvSpPr>
            <a:spLocks noGrp="1"/>
          </p:cNvSpPr>
          <p:nvPr>
            <p:ph type="dt" sz="half" idx="14"/>
          </p:nvPr>
        </p:nvSpPr>
        <p:spPr>
          <a:xfrm>
            <a:off x="398463" y="6424613"/>
            <a:ext cx="1227137"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fld id="{D12A146F-698B-4B8A-A12B-173EE3126FD6}" type="datetime1">
              <a:rPr lang="de-DE"/>
              <a:pPr>
                <a:defRPr/>
              </a:pPr>
              <a:t>04.12.2024</a:t>
            </a:fld>
            <a:endParaRPr lang="de-DE" dirty="0"/>
          </a:p>
        </p:txBody>
      </p:sp>
    </p:spTree>
    <p:extLst>
      <p:ext uri="{BB962C8B-B14F-4D97-AF65-F5344CB8AC3E}">
        <p14:creationId xmlns:p14="http://schemas.microsoft.com/office/powerpoint/2010/main" val="2189352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ld-Text-Kombi-4-Aufzählung rechts">
    <p:spTree>
      <p:nvGrpSpPr>
        <p:cNvPr id="1" name=""/>
        <p:cNvGrpSpPr/>
        <p:nvPr/>
      </p:nvGrpSpPr>
      <p:grpSpPr>
        <a:xfrm>
          <a:off x="0" y="0"/>
          <a:ext cx="0" cy="0"/>
          <a:chOff x="0" y="0"/>
          <a:chExt cx="0" cy="0"/>
        </a:xfrm>
      </p:grpSpPr>
      <p:sp>
        <p:nvSpPr>
          <p:cNvPr id="4" name="Rechteck 18"/>
          <p:cNvSpPr>
            <a:spLocks noChangeArrowheads="1"/>
          </p:cNvSpPr>
          <p:nvPr userDrawn="1"/>
        </p:nvSpPr>
        <p:spPr bwMode="auto">
          <a:xfrm flipH="1">
            <a:off x="-6350" y="6254750"/>
            <a:ext cx="12204700" cy="60325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cxnSp>
        <p:nvCxnSpPr>
          <p:cNvPr id="5" name="Gerade Verbindung 14"/>
          <p:cNvCxnSpPr/>
          <p:nvPr userDrawn="1"/>
        </p:nvCxnSpPr>
        <p:spPr>
          <a:xfrm rot="5400000">
            <a:off x="1367632" y="6595269"/>
            <a:ext cx="522287" cy="3175"/>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 name="Gerade Verbindung 15"/>
          <p:cNvCxnSpPr/>
          <p:nvPr userDrawn="1"/>
        </p:nvCxnSpPr>
        <p:spPr>
          <a:xfrm rot="5400000">
            <a:off x="10541000" y="6596063"/>
            <a:ext cx="522287" cy="1588"/>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7" name="Rechteck 18"/>
          <p:cNvSpPr>
            <a:spLocks noChangeArrowheads="1"/>
          </p:cNvSpPr>
          <p:nvPr userDrawn="1"/>
        </p:nvSpPr>
        <p:spPr bwMode="auto">
          <a:xfrm flipH="1">
            <a:off x="0" y="6261100"/>
            <a:ext cx="12203113"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8" name="Rechteck 18"/>
          <p:cNvSpPr>
            <a:spLocks noChangeArrowheads="1"/>
          </p:cNvSpPr>
          <p:nvPr userDrawn="1"/>
        </p:nvSpPr>
        <p:spPr bwMode="auto">
          <a:xfrm flipH="1" flipV="1">
            <a:off x="0" y="0"/>
            <a:ext cx="9555163" cy="44450"/>
          </a:xfrm>
          <a:prstGeom prst="rect">
            <a:avLst/>
          </a:prstGeom>
          <a:solidFill>
            <a:schemeClr val="accent1"/>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9" name="Rechteck 18"/>
          <p:cNvSpPr>
            <a:spLocks noChangeArrowheads="1"/>
          </p:cNvSpPr>
          <p:nvPr userDrawn="1"/>
        </p:nvSpPr>
        <p:spPr bwMode="auto">
          <a:xfrm flipH="1" flipV="1">
            <a:off x="9551988" y="0"/>
            <a:ext cx="2640012" cy="22225"/>
          </a:xfrm>
          <a:prstGeom prst="rect">
            <a:avLst/>
          </a:prstGeom>
          <a:solidFill>
            <a:schemeClr val="accent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dirty="0">
              <a:solidFill>
                <a:srgbClr val="FFFFFF"/>
              </a:solidFill>
              <a:latin typeface="Calibri" panose="020F0502020204030204" pitchFamily="34" charset="0"/>
            </a:endParaRPr>
          </a:p>
        </p:txBody>
      </p:sp>
      <p:pic>
        <p:nvPicPr>
          <p:cNvPr id="10" name="Bild 1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8963" y="388938"/>
            <a:ext cx="1108075"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hteck 10"/>
          <p:cNvSpPr/>
          <p:nvPr userDrawn="1"/>
        </p:nvSpPr>
        <p:spPr>
          <a:xfrm>
            <a:off x="6350" y="1349375"/>
            <a:ext cx="6089650" cy="4905375"/>
          </a:xfrm>
          <a:prstGeom prst="rect">
            <a:avLst/>
          </a:prstGeom>
          <a:solidFill>
            <a:schemeClr val="bg1">
              <a:lumMod val="8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27" name="Textplatzhalter 26"/>
          <p:cNvSpPr>
            <a:spLocks noGrp="1"/>
          </p:cNvSpPr>
          <p:nvPr>
            <p:ph type="body" sz="quarter" idx="10"/>
          </p:nvPr>
        </p:nvSpPr>
        <p:spPr>
          <a:xfrm>
            <a:off x="397933" y="349044"/>
            <a:ext cx="8866419" cy="685800"/>
          </a:xfrm>
          <a:prstGeom prst="rect">
            <a:avLst/>
          </a:prstGeom>
        </p:spPr>
        <p:txBody>
          <a:bodyPr vert="horz"/>
          <a:lstStyle>
            <a:lvl1pPr marL="0" indent="0">
              <a:buFont typeface="Lucida Grande"/>
              <a:buNone/>
              <a:defRPr sz="3000">
                <a:solidFill>
                  <a:schemeClr val="tx2"/>
                </a:solidFill>
                <a:latin typeface="Segoe UI" panose="020B0502040204020203" pitchFamily="34" charset="0"/>
                <a:cs typeface="Segoe UI" panose="020B0502040204020203" pitchFamily="34" charset="0"/>
              </a:defRPr>
            </a:lvl1pPr>
            <a:lvl2pPr>
              <a:defRPr sz="900">
                <a:latin typeface="Verdana"/>
                <a:cs typeface="Verdana"/>
              </a:defRPr>
            </a:lvl2pPr>
            <a:lvl3pPr>
              <a:defRPr sz="900">
                <a:latin typeface="Verdana"/>
                <a:cs typeface="Verdana"/>
              </a:defRPr>
            </a:lvl3pPr>
            <a:lvl4pPr>
              <a:defRPr sz="900">
                <a:latin typeface="Verdana"/>
                <a:cs typeface="Verdana"/>
              </a:defRPr>
            </a:lvl4pPr>
            <a:lvl5pPr>
              <a:defRPr sz="900">
                <a:latin typeface="Verdana"/>
                <a:cs typeface="Verdana"/>
              </a:defRPr>
            </a:lvl5pPr>
          </a:lstStyle>
          <a:p>
            <a:pPr lvl="0"/>
            <a:r>
              <a:rPr lang="en-US" dirty="0"/>
              <a:t>Textmasterformate durch Klicken bearbeiten</a:t>
            </a:r>
          </a:p>
        </p:txBody>
      </p:sp>
      <p:sp>
        <p:nvSpPr>
          <p:cNvPr id="15" name="Content Placeholder 2"/>
          <p:cNvSpPr>
            <a:spLocks noGrp="1"/>
          </p:cNvSpPr>
          <p:nvPr>
            <p:ph idx="1"/>
          </p:nvPr>
        </p:nvSpPr>
        <p:spPr>
          <a:xfrm>
            <a:off x="6768765" y="1345199"/>
            <a:ext cx="5049839" cy="4913312"/>
          </a:xfrm>
          <a:prstGeom prst="rect">
            <a:avLst/>
          </a:prstGeom>
        </p:spPr>
        <p:txBody>
          <a:bodyPr lIns="0" tIns="46800"/>
          <a:lstStyle>
            <a:lvl1pPr marL="342900" indent="-342900">
              <a:lnSpc>
                <a:spcPct val="100000"/>
              </a:lnSpc>
              <a:spcBef>
                <a:spcPts val="1000"/>
              </a:spcBef>
              <a:buFont typeface="Arial" panose="020B0604020202020204" pitchFamily="34" charset="0"/>
              <a:buChar char="•"/>
              <a:defRPr sz="2400">
                <a:solidFill>
                  <a:schemeClr val="tx2"/>
                </a:solidFill>
                <a:latin typeface="Segoe UI" panose="020B0502040204020203" pitchFamily="34" charset="0"/>
                <a:cs typeface="Segoe UI" panose="020B0502040204020203" pitchFamily="34" charset="0"/>
              </a:defRPr>
            </a:lvl1pPr>
            <a:lvl2pPr marL="742950" indent="-285750">
              <a:spcBef>
                <a:spcPts val="1000"/>
              </a:spcBef>
              <a:buFont typeface="Arial" panose="020B0604020202020204" pitchFamily="34" charset="0"/>
              <a:buChar char="•"/>
              <a:defRPr sz="2000">
                <a:solidFill>
                  <a:schemeClr val="tx2"/>
                </a:solidFill>
                <a:latin typeface="Segoe UI" panose="020B0502040204020203" pitchFamily="34" charset="0"/>
                <a:cs typeface="Segoe UI" panose="020B0502040204020203" pitchFamily="34" charset="0"/>
              </a:defRPr>
            </a:lvl2pPr>
            <a:lvl3pPr marL="1143000" indent="-228600">
              <a:spcBef>
                <a:spcPts val="1000"/>
              </a:spcBef>
              <a:buFont typeface="Arial" panose="020B0604020202020204" pitchFamily="34" charset="0"/>
              <a:buChar char="•"/>
              <a:defRPr sz="1600">
                <a:solidFill>
                  <a:schemeClr val="tx2"/>
                </a:solidFill>
                <a:latin typeface="Segoe UI" panose="020B0502040204020203" pitchFamily="34" charset="0"/>
                <a:cs typeface="Segoe UI" panose="020B0502040204020203" pitchFamily="34" charset="0"/>
              </a:defRPr>
            </a:lvl3pPr>
            <a:lvl4pPr marL="1600200" indent="-228600">
              <a:buFont typeface="Arial" panose="020B0604020202020204" pitchFamily="34" charset="0"/>
              <a:buChar char="•"/>
              <a:defRPr sz="2000">
                <a:solidFill>
                  <a:schemeClr val="tx2"/>
                </a:solidFill>
                <a:latin typeface="Segoe UI" panose="020B0502040204020203" pitchFamily="34" charset="0"/>
                <a:cs typeface="Segoe UI" panose="020B0502040204020203" pitchFamily="34" charset="0"/>
              </a:defRPr>
            </a:lvl4pPr>
            <a:lvl5pPr marL="2057400" indent="-228600">
              <a:buFont typeface="Arial" panose="020B0604020202020204" pitchFamily="34" charset="0"/>
              <a:buChar char="•"/>
              <a:defRPr sz="2000">
                <a:solidFill>
                  <a:schemeClr val="tx2"/>
                </a:solidFill>
                <a:latin typeface="Segoe UI" panose="020B0502040204020203" pitchFamily="34" charset="0"/>
                <a:cs typeface="Segoe UI" panose="020B0502040204020203" pitchFamily="34" charset="0"/>
              </a:defRPr>
            </a:lvl5pPr>
          </a:lstStyle>
          <a:p>
            <a:pPr lvl="0"/>
            <a:r>
              <a:rPr lang="de-DE" dirty="0"/>
              <a:t>Formatvorlagen des Textmasters bearbeiten</a:t>
            </a:r>
          </a:p>
          <a:p>
            <a:pPr lvl="1"/>
            <a:r>
              <a:rPr lang="de-DE" dirty="0"/>
              <a:t>Zweite Ebene</a:t>
            </a:r>
          </a:p>
          <a:p>
            <a:pPr lvl="2"/>
            <a:r>
              <a:rPr lang="de-DE" dirty="0"/>
              <a:t>Dritte Ebene</a:t>
            </a:r>
          </a:p>
        </p:txBody>
      </p:sp>
      <p:sp>
        <p:nvSpPr>
          <p:cNvPr id="12" name="Fußzeilenplatzhalter 15"/>
          <p:cNvSpPr>
            <a:spLocks noGrp="1"/>
          </p:cNvSpPr>
          <p:nvPr>
            <p:ph type="ftr" sz="quarter" idx="11"/>
          </p:nvPr>
        </p:nvSpPr>
        <p:spPr>
          <a:xfrm>
            <a:off x="1625600" y="6416675"/>
            <a:ext cx="8985250" cy="365125"/>
          </a:xfrm>
        </p:spPr>
        <p:txBody>
          <a:bodyPr rtlCol="0"/>
          <a:lstStyle>
            <a:lvl1pPr algn="l">
              <a:defRPr sz="900">
                <a:solidFill>
                  <a:schemeClr val="bg1"/>
                </a:solidFill>
              </a:defRPr>
            </a:lvl1pPr>
          </a:lstStyle>
          <a:p>
            <a:pPr>
              <a:defRPr/>
            </a:pPr>
            <a:endParaRPr lang="de-DE"/>
          </a:p>
        </p:txBody>
      </p:sp>
      <p:sp>
        <p:nvSpPr>
          <p:cNvPr id="13" name="Foliennummernplatzhalter 16"/>
          <p:cNvSpPr>
            <a:spLocks noGrp="1"/>
          </p:cNvSpPr>
          <p:nvPr>
            <p:ph type="sldNum" sz="quarter" idx="12"/>
          </p:nvPr>
        </p:nvSpPr>
        <p:spPr>
          <a:xfrm>
            <a:off x="10991850" y="6416675"/>
            <a:ext cx="1200150" cy="365125"/>
          </a:xfrm>
        </p:spPr>
        <p:txBody>
          <a:bodyPr/>
          <a:lstStyle>
            <a:lvl1pPr algn="l">
              <a:defRPr sz="900">
                <a:solidFill>
                  <a:schemeClr val="bg1"/>
                </a:solidFill>
              </a:defRPr>
            </a:lvl1pPr>
          </a:lstStyle>
          <a:p>
            <a:pPr>
              <a:defRPr/>
            </a:pPr>
            <a:fld id="{226E317D-C892-416C-87E1-03B7D17D2981}" type="slidenum">
              <a:rPr lang="de-DE" altLang="de-DE"/>
              <a:pPr>
                <a:defRPr/>
              </a:pPr>
              <a:t>‹Nr.›</a:t>
            </a:fld>
            <a:endParaRPr lang="de-DE" altLang="de-DE" dirty="0"/>
          </a:p>
        </p:txBody>
      </p:sp>
      <p:sp>
        <p:nvSpPr>
          <p:cNvPr id="14" name="Datumsplatzhalter 17"/>
          <p:cNvSpPr>
            <a:spLocks noGrp="1"/>
          </p:cNvSpPr>
          <p:nvPr>
            <p:ph type="dt" sz="half" idx="13"/>
          </p:nvPr>
        </p:nvSpPr>
        <p:spPr>
          <a:xfrm>
            <a:off x="398463" y="6424613"/>
            <a:ext cx="1227137"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fld id="{9C70085A-81E6-4373-A188-F16A72336CA3}" type="datetime1">
              <a:rPr lang="de-DE"/>
              <a:pPr>
                <a:defRPr/>
              </a:pPr>
              <a:t>04.12.2024</a:t>
            </a:fld>
            <a:endParaRPr lang="de-DE" dirty="0"/>
          </a:p>
        </p:txBody>
      </p:sp>
    </p:spTree>
    <p:extLst>
      <p:ext uri="{BB962C8B-B14F-4D97-AF65-F5344CB8AC3E}">
        <p14:creationId xmlns:p14="http://schemas.microsoft.com/office/powerpoint/2010/main" val="6908017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Datumsplatzhalter 3"/>
          <p:cNvSpPr>
            <a:spLocks noGrp="1"/>
          </p:cNvSpPr>
          <p:nvPr>
            <p:ph type="dt" sz="half" idx="2"/>
          </p:nvPr>
        </p:nvSpPr>
        <p:spPr>
          <a:xfrm>
            <a:off x="609600" y="6356350"/>
            <a:ext cx="2844800" cy="365125"/>
          </a:xfrm>
          <a:prstGeom prst="rect">
            <a:avLst/>
          </a:prstGeom>
        </p:spPr>
        <p:txBody>
          <a:bodyPr vert="horz" wrap="square" lIns="91440" tIns="45720" rIns="91440" bIns="45720" numCol="1" anchor="ctr" anchorCtr="0" compatLnSpc="1">
            <a:prstTxWarp prst="textNoShape">
              <a:avLst/>
            </a:prstTxWarp>
          </a:bodyPr>
          <a:lstStyle>
            <a:lvl1pPr eaLnBrk="1" fontAlgn="auto" hangingPunct="1">
              <a:spcBef>
                <a:spcPts val="0"/>
              </a:spcBef>
              <a:spcAft>
                <a:spcPts val="0"/>
              </a:spcAft>
              <a:defRPr sz="1200">
                <a:solidFill>
                  <a:schemeClr val="tx1">
                    <a:lumMod val="75000"/>
                    <a:lumOff val="25000"/>
                  </a:schemeClr>
                </a:solidFill>
                <a:latin typeface="Segoe UI" panose="020B0502040204020203" pitchFamily="34" charset="0"/>
                <a:cs typeface="Segoe UI" panose="020B0502040204020203" pitchFamily="34" charset="0"/>
              </a:defRPr>
            </a:lvl1pPr>
          </a:lstStyle>
          <a:p>
            <a:pPr>
              <a:defRPr/>
            </a:pPr>
            <a:r>
              <a:rPr lang="de-DE"/>
              <a:t>Datum</a:t>
            </a:r>
          </a:p>
        </p:txBody>
      </p:sp>
      <p:sp>
        <p:nvSpPr>
          <p:cNvPr id="14" name="Fußzeilenplatzhalter 4"/>
          <p:cNvSpPr>
            <a:spLocks noGrp="1"/>
          </p:cNvSpPr>
          <p:nvPr>
            <p:ph type="ftr" sz="quarter" idx="3"/>
          </p:nvPr>
        </p:nvSpPr>
        <p:spPr>
          <a:xfrm>
            <a:off x="4165600" y="6356350"/>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fontAlgn="auto" hangingPunct="1">
              <a:spcBef>
                <a:spcPts val="0"/>
              </a:spcBef>
              <a:spcAft>
                <a:spcPts val="0"/>
              </a:spcAft>
              <a:defRPr sz="1200">
                <a:solidFill>
                  <a:schemeClr val="tx1">
                    <a:lumMod val="75000"/>
                    <a:lumOff val="25000"/>
                  </a:schemeClr>
                </a:solidFill>
                <a:latin typeface="Segoe UI" panose="020B0502040204020203" pitchFamily="34" charset="0"/>
                <a:cs typeface="Segoe UI" panose="020B0502040204020203" pitchFamily="34" charset="0"/>
              </a:defRPr>
            </a:lvl1pPr>
          </a:lstStyle>
          <a:p>
            <a:pPr>
              <a:defRPr/>
            </a:pPr>
            <a:r>
              <a:rPr lang="de-DE"/>
              <a:t>Fußzeile</a:t>
            </a:r>
          </a:p>
        </p:txBody>
      </p:sp>
      <p:sp>
        <p:nvSpPr>
          <p:cNvPr id="15" name="Foliennummernplatzhalt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chemeClr val="tx1">
                    <a:lumMod val="75000"/>
                    <a:lumOff val="25000"/>
                  </a:schemeClr>
                </a:solidFill>
                <a:latin typeface="Segoe UI" panose="020B0502040204020203" pitchFamily="34" charset="0"/>
                <a:cs typeface="Segoe UI" panose="020B0502040204020203" pitchFamily="34" charset="0"/>
              </a:defRPr>
            </a:lvl1pPr>
          </a:lstStyle>
          <a:p>
            <a:pPr>
              <a:defRPr/>
            </a:pPr>
            <a:fld id="{9C26CF26-809F-407B-9122-BBEFC90D682E}" type="slidenum">
              <a:rPr lang="de-DE" altLang="de-DE"/>
              <a:pPr>
                <a:defRPr/>
              </a:pPr>
              <a:t>‹Nr.›</a:t>
            </a:fld>
            <a:endParaRPr lang="de-DE" altLang="de-DE" dirty="0"/>
          </a:p>
        </p:txBody>
      </p:sp>
    </p:spTree>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8" r:id="rId6"/>
    <p:sldLayoutId id="2147483869" r:id="rId7"/>
    <p:sldLayoutId id="2147483870" r:id="rId8"/>
    <p:sldLayoutId id="2147483871" r:id="rId9"/>
    <p:sldLayoutId id="2147483872" r:id="rId10"/>
    <p:sldLayoutId id="2147483873" r:id="rId11"/>
    <p:sldLayoutId id="2147483867" r:id="rId12"/>
    <p:sldLayoutId id="2147483874" r:id="rId13"/>
    <p:sldLayoutId id="2147483877" r:id="rId14"/>
    <p:sldLayoutId id="2147483876" r:id="rId15"/>
    <p:sldLayoutId id="2147483878" r:id="rId16"/>
    <p:sldLayoutId id="2147483875" r:id="rId17"/>
    <p:sldLayoutId id="2147483879" r:id="rId18"/>
  </p:sldLayoutIdLst>
  <p:hf hdr="0"/>
  <p:txStyles>
    <p:titleStyle>
      <a:lvl1pPr algn="ctr" defTabSz="457200" rtl="0" eaLnBrk="0" fontAlgn="base" hangingPunct="0">
        <a:spcBef>
          <a:spcPct val="0"/>
        </a:spcBef>
        <a:spcAft>
          <a:spcPct val="0"/>
        </a:spcAft>
        <a:defRPr sz="4400" kern="1200">
          <a:solidFill>
            <a:schemeClr val="tx1"/>
          </a:solidFill>
          <a:latin typeface="Arial" panose="020B0604020202020204" pitchFamily="34" charset="0"/>
          <a:ea typeface="+mj-ea"/>
          <a:cs typeface="+mj-cs"/>
        </a:defRPr>
      </a:lvl1pPr>
      <a:lvl2pPr algn="ctr" defTabSz="457200" rtl="0" eaLnBrk="0" fontAlgn="base" hangingPunct="0">
        <a:spcBef>
          <a:spcPct val="0"/>
        </a:spcBef>
        <a:spcAft>
          <a:spcPct val="0"/>
        </a:spcAft>
        <a:defRPr sz="4400">
          <a:solidFill>
            <a:schemeClr val="tx1"/>
          </a:solidFill>
          <a:latin typeface="Arial" panose="020B0604020202020204" pitchFamily="34" charset="0"/>
        </a:defRPr>
      </a:lvl2pPr>
      <a:lvl3pPr algn="ctr" defTabSz="457200" rtl="0" eaLnBrk="0" fontAlgn="base" hangingPunct="0">
        <a:spcBef>
          <a:spcPct val="0"/>
        </a:spcBef>
        <a:spcAft>
          <a:spcPct val="0"/>
        </a:spcAft>
        <a:defRPr sz="4400">
          <a:solidFill>
            <a:schemeClr val="tx1"/>
          </a:solidFill>
          <a:latin typeface="Arial" panose="020B0604020202020204" pitchFamily="34" charset="0"/>
        </a:defRPr>
      </a:lvl3pPr>
      <a:lvl4pPr algn="ctr" defTabSz="457200" rtl="0" eaLnBrk="0" fontAlgn="base" hangingPunct="0">
        <a:spcBef>
          <a:spcPct val="0"/>
        </a:spcBef>
        <a:spcAft>
          <a:spcPct val="0"/>
        </a:spcAft>
        <a:defRPr sz="4400">
          <a:solidFill>
            <a:schemeClr val="tx1"/>
          </a:solidFill>
          <a:latin typeface="Arial" panose="020B0604020202020204" pitchFamily="34" charset="0"/>
        </a:defRPr>
      </a:lvl4pPr>
      <a:lvl5pPr algn="ctr" defTabSz="457200" rtl="0" eaLnBrk="0" fontAlgn="base" hangingPunct="0">
        <a:spcBef>
          <a:spcPct val="0"/>
        </a:spcBef>
        <a:spcAft>
          <a:spcPct val="0"/>
        </a:spcAft>
        <a:defRPr sz="4400">
          <a:solidFill>
            <a:schemeClr val="tx1"/>
          </a:solidFill>
          <a:latin typeface="Arial" panose="020B0604020202020204"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tags" Target="../tags/tag52.xml"/><Relationship Id="rId7" Type="http://schemas.openxmlformats.org/officeDocument/2006/relationships/slideLayout" Target="../slideLayouts/slideLayout7.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tags" Target="../tags/tag55.xml"/><Relationship Id="rId5" Type="http://schemas.openxmlformats.org/officeDocument/2006/relationships/tags" Target="../tags/tag54.xml"/><Relationship Id="rId4" Type="http://schemas.openxmlformats.org/officeDocument/2006/relationships/tags" Target="../tags/tag53.xml"/></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58.xml"/><Relationship Id="rId7" Type="http://schemas.openxmlformats.org/officeDocument/2006/relationships/tags" Target="../tags/tag62.xm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tags" Target="../tags/tag61.xml"/><Relationship Id="rId5" Type="http://schemas.openxmlformats.org/officeDocument/2006/relationships/tags" Target="../tags/tag60.xml"/><Relationship Id="rId4" Type="http://schemas.openxmlformats.org/officeDocument/2006/relationships/tags" Target="../tags/tag59.xml"/><Relationship Id="rId9" Type="http://schemas.openxmlformats.org/officeDocument/2006/relationships/image" Target="../media/image13.jpg"/></Relationships>
</file>

<file path=ppt/slides/_rels/slide12.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tags" Target="../tags/tag65.xml"/><Relationship Id="rId7" Type="http://schemas.openxmlformats.org/officeDocument/2006/relationships/slideLayout" Target="../slideLayouts/slideLayout10.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5" Type="http://schemas.openxmlformats.org/officeDocument/2006/relationships/tags" Target="../tags/tag67.xml"/><Relationship Id="rId4" Type="http://schemas.openxmlformats.org/officeDocument/2006/relationships/tags" Target="../tags/tag66.xml"/></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tags" Target="../tags/tag71.xml"/><Relationship Id="rId7" Type="http://schemas.openxmlformats.org/officeDocument/2006/relationships/tags" Target="../tags/tag75.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tags" Target="../tags/tag74.xml"/><Relationship Id="rId5" Type="http://schemas.openxmlformats.org/officeDocument/2006/relationships/tags" Target="../tags/tag73.xml"/><Relationship Id="rId4" Type="http://schemas.openxmlformats.org/officeDocument/2006/relationships/tags" Target="../tags/tag72.xml"/><Relationship Id="rId9" Type="http://schemas.openxmlformats.org/officeDocument/2006/relationships/image" Target="../media/image15.JPG"/></Relationships>
</file>

<file path=ppt/slides/_rels/slide14.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tags" Target="../tags/tag78.xml"/><Relationship Id="rId7" Type="http://schemas.openxmlformats.org/officeDocument/2006/relationships/slideLayout" Target="../slideLayouts/slideLayout18.xm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tags" Target="../tags/tag81.xml"/><Relationship Id="rId5" Type="http://schemas.openxmlformats.org/officeDocument/2006/relationships/tags" Target="../tags/tag80.xml"/><Relationship Id="rId4" Type="http://schemas.openxmlformats.org/officeDocument/2006/relationships/tags" Target="../tags/tag79.xml"/></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84.xml"/><Relationship Id="rId7" Type="http://schemas.openxmlformats.org/officeDocument/2006/relationships/tags" Target="../tags/tag88.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tags" Target="../tags/tag87.xml"/><Relationship Id="rId5" Type="http://schemas.openxmlformats.org/officeDocument/2006/relationships/tags" Target="../tags/tag86.xml"/><Relationship Id="rId4" Type="http://schemas.openxmlformats.org/officeDocument/2006/relationships/tags" Target="../tags/tag85.xml"/><Relationship Id="rId9" Type="http://schemas.openxmlformats.org/officeDocument/2006/relationships/image" Target="../media/image17.jpg"/></Relationships>
</file>

<file path=ppt/slides/_rels/slide16.xml.rels><?xml version="1.0" encoding="UTF-8" standalone="yes"?>
<Relationships xmlns="http://schemas.openxmlformats.org/package/2006/relationships"><Relationship Id="rId8" Type="http://schemas.openxmlformats.org/officeDocument/2006/relationships/tags" Target="../tags/tag96.xml"/><Relationship Id="rId3" Type="http://schemas.openxmlformats.org/officeDocument/2006/relationships/tags" Target="../tags/tag91.xml"/><Relationship Id="rId7" Type="http://schemas.openxmlformats.org/officeDocument/2006/relationships/tags" Target="../tags/tag95.xml"/><Relationship Id="rId12" Type="http://schemas.openxmlformats.org/officeDocument/2006/relationships/image" Target="../media/image2.png"/><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tags" Target="../tags/tag94.xml"/><Relationship Id="rId11" Type="http://schemas.openxmlformats.org/officeDocument/2006/relationships/image" Target="../media/image18.png"/><Relationship Id="rId5" Type="http://schemas.openxmlformats.org/officeDocument/2006/relationships/tags" Target="../tags/tag93.xml"/><Relationship Id="rId10" Type="http://schemas.openxmlformats.org/officeDocument/2006/relationships/slideLayout" Target="../slideLayouts/slideLayout16.xml"/><Relationship Id="rId4" Type="http://schemas.openxmlformats.org/officeDocument/2006/relationships/tags" Target="../tags/tag92.xml"/><Relationship Id="rId9" Type="http://schemas.openxmlformats.org/officeDocument/2006/relationships/tags" Target="../tags/tag97.xml"/></Relationships>
</file>

<file path=ppt/slides/_rels/slide17.xml.rels><?xml version="1.0" encoding="UTF-8" standalone="yes"?>
<Relationships xmlns="http://schemas.openxmlformats.org/package/2006/relationships"><Relationship Id="rId3" Type="http://schemas.openxmlformats.org/officeDocument/2006/relationships/tags" Target="../tags/tag100.xml"/><Relationship Id="rId7" Type="http://schemas.openxmlformats.org/officeDocument/2006/relationships/image" Target="../media/image19.JPG"/><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slideLayout" Target="../slideLayouts/slideLayout6.xml"/><Relationship Id="rId5" Type="http://schemas.openxmlformats.org/officeDocument/2006/relationships/tags" Target="../tags/tag102.xml"/><Relationship Id="rId4" Type="http://schemas.openxmlformats.org/officeDocument/2006/relationships/tags" Target="../tags/tag101.xml"/></Relationships>
</file>

<file path=ppt/slides/_rels/slide18.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tags" Target="../tags/tag105.xml"/><Relationship Id="rId7" Type="http://schemas.openxmlformats.org/officeDocument/2006/relationships/slideLayout" Target="../slideLayouts/slideLayout8.xml"/><Relationship Id="rId2" Type="http://schemas.openxmlformats.org/officeDocument/2006/relationships/tags" Target="../tags/tag104.xml"/><Relationship Id="rId1" Type="http://schemas.openxmlformats.org/officeDocument/2006/relationships/tags" Target="../tags/tag103.xml"/><Relationship Id="rId6" Type="http://schemas.openxmlformats.org/officeDocument/2006/relationships/tags" Target="../tags/tag108.xml"/><Relationship Id="rId5" Type="http://schemas.openxmlformats.org/officeDocument/2006/relationships/tags" Target="../tags/tag107.xml"/><Relationship Id="rId4" Type="http://schemas.openxmlformats.org/officeDocument/2006/relationships/tags" Target="../tags/tag106.xml"/></Relationships>
</file>

<file path=ppt/slides/_rels/slide19.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tags" Target="../tags/tag111.xml"/><Relationship Id="rId7" Type="http://schemas.openxmlformats.org/officeDocument/2006/relationships/slideLayout" Target="../slideLayouts/slideLayout8.xml"/><Relationship Id="rId2" Type="http://schemas.openxmlformats.org/officeDocument/2006/relationships/tags" Target="../tags/tag110.xml"/><Relationship Id="rId1" Type="http://schemas.openxmlformats.org/officeDocument/2006/relationships/tags" Target="../tags/tag109.xml"/><Relationship Id="rId6" Type="http://schemas.openxmlformats.org/officeDocument/2006/relationships/tags" Target="../tags/tag114.xml"/><Relationship Id="rId5" Type="http://schemas.openxmlformats.org/officeDocument/2006/relationships/tags" Target="../tags/tag113.xml"/><Relationship Id="rId4" Type="http://schemas.openxmlformats.org/officeDocument/2006/relationships/tags" Target="../tags/tag112.xml"/></Relationships>
</file>

<file path=ppt/slides/_rels/slide2.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tags" Target="../tags/tag5.xml"/><Relationship Id="rId7" Type="http://schemas.openxmlformats.org/officeDocument/2006/relationships/slideLayout" Target="../slideLayouts/slideLayout9.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tags" Target="../tags/tag8.xml"/><Relationship Id="rId5" Type="http://schemas.openxmlformats.org/officeDocument/2006/relationships/tags" Target="../tags/tag7.xml"/><Relationship Id="rId4" Type="http://schemas.openxmlformats.org/officeDocument/2006/relationships/tags" Target="../tags/tag6.xml"/></Relationships>
</file>

<file path=ppt/slides/_rels/slide20.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tags" Target="../tags/tag117.xml"/><Relationship Id="rId7" Type="http://schemas.openxmlformats.org/officeDocument/2006/relationships/slideLayout" Target="../slideLayouts/slideLayout8.xml"/><Relationship Id="rId2" Type="http://schemas.openxmlformats.org/officeDocument/2006/relationships/tags" Target="../tags/tag116.xml"/><Relationship Id="rId1" Type="http://schemas.openxmlformats.org/officeDocument/2006/relationships/tags" Target="../tags/tag115.xml"/><Relationship Id="rId6" Type="http://schemas.openxmlformats.org/officeDocument/2006/relationships/tags" Target="../tags/tag120.xml"/><Relationship Id="rId5" Type="http://schemas.openxmlformats.org/officeDocument/2006/relationships/tags" Target="../tags/tag119.xml"/><Relationship Id="rId4" Type="http://schemas.openxmlformats.org/officeDocument/2006/relationships/tags" Target="../tags/tag118.xml"/></Relationships>
</file>

<file path=ppt/slides/_rels/slide21.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tags" Target="../tags/tag123.xml"/><Relationship Id="rId7" Type="http://schemas.openxmlformats.org/officeDocument/2006/relationships/slideLayout" Target="../slideLayouts/slideLayout9.xml"/><Relationship Id="rId2" Type="http://schemas.openxmlformats.org/officeDocument/2006/relationships/tags" Target="../tags/tag122.xml"/><Relationship Id="rId1" Type="http://schemas.openxmlformats.org/officeDocument/2006/relationships/tags" Target="../tags/tag121.xml"/><Relationship Id="rId6" Type="http://schemas.openxmlformats.org/officeDocument/2006/relationships/tags" Target="../tags/tag126.xml"/><Relationship Id="rId5" Type="http://schemas.openxmlformats.org/officeDocument/2006/relationships/tags" Target="../tags/tag125.xml"/><Relationship Id="rId4" Type="http://schemas.openxmlformats.org/officeDocument/2006/relationships/tags" Target="../tags/tag124.xml"/></Relationships>
</file>

<file path=ppt/slides/_rels/slide22.xml.rels><?xml version="1.0" encoding="UTF-8" standalone="yes"?>
<Relationships xmlns="http://schemas.openxmlformats.org/package/2006/relationships"><Relationship Id="rId3" Type="http://schemas.openxmlformats.org/officeDocument/2006/relationships/tags" Target="../tags/tag129.xml"/><Relationship Id="rId7" Type="http://schemas.openxmlformats.org/officeDocument/2006/relationships/image" Target="../media/image24.JPG"/><Relationship Id="rId2" Type="http://schemas.openxmlformats.org/officeDocument/2006/relationships/tags" Target="../tags/tag128.xml"/><Relationship Id="rId1" Type="http://schemas.openxmlformats.org/officeDocument/2006/relationships/tags" Target="../tags/tag127.xml"/><Relationship Id="rId6" Type="http://schemas.openxmlformats.org/officeDocument/2006/relationships/slideLayout" Target="../slideLayouts/slideLayout9.xml"/><Relationship Id="rId5" Type="http://schemas.openxmlformats.org/officeDocument/2006/relationships/tags" Target="../tags/tag131.xml"/><Relationship Id="rId4" Type="http://schemas.openxmlformats.org/officeDocument/2006/relationships/tags" Target="../tags/tag130.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tags" Target="../tags/tag133.xml"/><Relationship Id="rId1" Type="http://schemas.openxmlformats.org/officeDocument/2006/relationships/tags" Target="../tags/tag132.xml"/></Relationships>
</file>

<file path=ppt/slides/_rels/slide3.xml.rels><?xml version="1.0" encoding="UTF-8" standalone="yes"?>
<Relationships xmlns="http://schemas.openxmlformats.org/package/2006/relationships"><Relationship Id="rId3" Type="http://schemas.openxmlformats.org/officeDocument/2006/relationships/tags" Target="../tags/tag11.xml"/><Relationship Id="rId7" Type="http://schemas.openxmlformats.org/officeDocument/2006/relationships/image" Target="../media/image5.jpe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slideLayout" Target="../slideLayouts/slideLayout6.xml"/><Relationship Id="rId5" Type="http://schemas.openxmlformats.org/officeDocument/2006/relationships/tags" Target="../tags/tag13.xml"/><Relationship Id="rId4" Type="http://schemas.openxmlformats.org/officeDocument/2006/relationships/tags" Target="../tags/tag12.xml"/></Relationships>
</file>

<file path=ppt/slides/_rels/slide4.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tags" Target="../tags/tag16.xml"/><Relationship Id="rId7" Type="http://schemas.openxmlformats.org/officeDocument/2006/relationships/notesSlide" Target="../notesSlides/notesSlide1.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slideLayout" Target="../slideLayouts/slideLayout18.xml"/><Relationship Id="rId5" Type="http://schemas.openxmlformats.org/officeDocument/2006/relationships/tags" Target="../tags/tag18.xml"/><Relationship Id="rId4" Type="http://schemas.openxmlformats.org/officeDocument/2006/relationships/tags" Target="../tags/tag17.xml"/></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2.xml"/><Relationship Id="rId3" Type="http://schemas.openxmlformats.org/officeDocument/2006/relationships/tags" Target="../tags/tag21.xml"/><Relationship Id="rId7" Type="http://schemas.openxmlformats.org/officeDocument/2006/relationships/slideLayout" Target="../slideLayouts/slideLayout18.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ags" Target="../tags/tag22.xml"/><Relationship Id="rId9" Type="http://schemas.openxmlformats.org/officeDocument/2006/relationships/image" Target="../media/image7.JPG"/></Relationships>
</file>

<file path=ppt/slides/_rels/slide6.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tags" Target="../tags/tag27.xml"/><Relationship Id="rId7" Type="http://schemas.openxmlformats.org/officeDocument/2006/relationships/slideLayout" Target="../slideLayouts/slideLayout10.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s>
</file>

<file path=ppt/slides/_rels/slide7.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tags" Target="../tags/tag33.xml"/><Relationship Id="rId7" Type="http://schemas.openxmlformats.org/officeDocument/2006/relationships/slideLayout" Target="../slideLayouts/slideLayout7.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tags" Target="../tags/tag36.xml"/><Relationship Id="rId5" Type="http://schemas.openxmlformats.org/officeDocument/2006/relationships/tags" Target="../tags/tag35.xml"/><Relationship Id="rId4" Type="http://schemas.openxmlformats.org/officeDocument/2006/relationships/tags" Target="../tags/tag34.xml"/></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tags" Target="../tags/tag39.xml"/><Relationship Id="rId7" Type="http://schemas.openxmlformats.org/officeDocument/2006/relationships/tags" Target="../tags/tag43.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 Id="rId9" Type="http://schemas.openxmlformats.org/officeDocument/2006/relationships/image" Target="../media/image10.JPG"/></Relationships>
</file>

<file path=ppt/slides/_rels/slide9.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tags" Target="../tags/tag46.xml"/><Relationship Id="rId7" Type="http://schemas.openxmlformats.org/officeDocument/2006/relationships/slideLayout" Target="../slideLayouts/slideLayout10.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el 1"/>
          <p:cNvSpPr>
            <a:spLocks noGrp="1"/>
          </p:cNvSpPr>
          <p:nvPr>
            <p:ph type="ctrTitle"/>
            <p:custDataLst>
              <p:tags r:id="rId1"/>
            </p:custDataLst>
          </p:nvPr>
        </p:nvSpPr>
        <p:spPr bwMode="auto">
          <a:xfrm>
            <a:off x="3791744" y="2932414"/>
            <a:ext cx="7704659" cy="102475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fr-FR" sz="4000" dirty="0"/>
              <a:t>Université de la Sarre</a:t>
            </a:r>
          </a:p>
        </p:txBody>
      </p:sp>
      <p:sp>
        <p:nvSpPr>
          <p:cNvPr id="17411" name="Untertitel 2"/>
          <p:cNvSpPr>
            <a:spLocks noGrp="1"/>
          </p:cNvSpPr>
          <p:nvPr>
            <p:ph type="subTitle" idx="1"/>
            <p:custDataLst>
              <p:tags r:id="rId2"/>
            </p:custDataLst>
          </p:nvPr>
        </p:nvSpPr>
        <p:spPr bwMode="auto">
          <a:xfrm>
            <a:off x="3791744" y="3951288"/>
            <a:ext cx="7681119" cy="77385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fr-FR" sz="2600" dirty="0">
                <a:solidFill>
                  <a:schemeClr val="accent1"/>
                </a:solidFill>
              </a:rPr>
              <a:t>Un esprit européen</a:t>
            </a:r>
            <a:r>
              <a:rPr lang="fr-FR" sz="2600" dirty="0"/>
              <a:t> depuis 1948</a:t>
            </a:r>
          </a:p>
          <a:p>
            <a:r>
              <a:rPr lang="fr-FR" sz="2600" dirty="0"/>
              <a:t>Recherche de pointe | Profil international | Diversité</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7929C-C71C-0775-2014-7E36DB741EA0}"/>
            </a:ext>
          </a:extLst>
        </p:cNvPr>
        <p:cNvGrpSpPr/>
        <p:nvPr/>
      </p:nvGrpSpPr>
      <p:grpSpPr>
        <a:xfrm>
          <a:off x="0" y="0"/>
          <a:ext cx="0" cy="0"/>
          <a:chOff x="0" y="0"/>
          <a:chExt cx="0" cy="0"/>
        </a:xfrm>
      </p:grpSpPr>
      <p:sp>
        <p:nvSpPr>
          <p:cNvPr id="22530" name="Textplatzhalter 2">
            <a:extLst>
              <a:ext uri="{FF2B5EF4-FFF2-40B4-BE49-F238E27FC236}">
                <a16:creationId xmlns:a16="http://schemas.microsoft.com/office/drawing/2014/main" id="{ADED8B02-D9E1-6176-9BFF-4897C95D73AB}"/>
              </a:ext>
            </a:extLst>
          </p:cNvPr>
          <p:cNvSpPr>
            <a:spLocks noGrp="1"/>
          </p:cNvSpPr>
          <p:nvPr>
            <p:ph type="body" sz="quarter" idx="10"/>
            <p:custDataLst>
              <p:tags r:id="rId1"/>
            </p:custDataLst>
          </p:nvPr>
        </p:nvSpPr>
        <p:spPr bwMode="auto">
          <a:xfrm>
            <a:off x="398463" y="349250"/>
            <a:ext cx="9801993" cy="68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de-DE" altLang="de-DE" sz="3200" dirty="0" err="1"/>
              <a:t>NanoBioMed</a:t>
            </a:r>
            <a:r>
              <a:rPr lang="de-DE" altLang="de-DE" sz="3200" dirty="0"/>
              <a:t> – </a:t>
            </a:r>
            <a:r>
              <a:rPr lang="fr-FR" altLang="de-DE" sz="3200" dirty="0">
                <a:solidFill>
                  <a:schemeClr val="accent1"/>
                </a:solidFill>
              </a:rPr>
              <a:t>tous les atouts de la pluridisciplinarité</a:t>
            </a:r>
            <a:endParaRPr lang="de-DE" altLang="de-DE" sz="3200" dirty="0">
              <a:solidFill>
                <a:schemeClr val="accent1"/>
              </a:solidFill>
            </a:endParaRPr>
          </a:p>
        </p:txBody>
      </p:sp>
      <p:sp>
        <p:nvSpPr>
          <p:cNvPr id="22531" name="Fußzeilenplatzhalter 1">
            <a:extLst>
              <a:ext uri="{FF2B5EF4-FFF2-40B4-BE49-F238E27FC236}">
                <a16:creationId xmlns:a16="http://schemas.microsoft.com/office/drawing/2014/main" id="{E725AE87-F069-7652-FC2A-D23F22135C12}"/>
              </a:ext>
            </a:extLst>
          </p:cNvPr>
          <p:cNvSpPr>
            <a:spLocks noGrp="1"/>
          </p:cNvSpPr>
          <p:nvPr>
            <p:ph type="ftr" sz="quarter" idx="12"/>
            <p:custDataLst>
              <p:tags r:id="rId2"/>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dirty="0">
                <a:solidFill>
                  <a:schemeClr val="bg1"/>
                </a:solidFill>
                <a:latin typeface="Segoe UI" panose="020B0502040204020203" pitchFamily="34" charset="0"/>
              </a:rPr>
              <a:t>Université de la Sarre </a:t>
            </a:r>
          </a:p>
        </p:txBody>
      </p:sp>
      <p:sp>
        <p:nvSpPr>
          <p:cNvPr id="22532" name="Foliennummernplatzhalter 2">
            <a:extLst>
              <a:ext uri="{FF2B5EF4-FFF2-40B4-BE49-F238E27FC236}">
                <a16:creationId xmlns:a16="http://schemas.microsoft.com/office/drawing/2014/main" id="{50B684D0-E276-5FE9-08AA-563D0FF98B2C}"/>
              </a:ext>
            </a:extLst>
          </p:cNvPr>
          <p:cNvSpPr>
            <a:spLocks noGrp="1"/>
          </p:cNvSpPr>
          <p:nvPr>
            <p:ph type="sldNum" sz="quarter" idx="13"/>
            <p:custDataLst>
              <p:tags r:id="rId3"/>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A3975CB7-E6D8-41FD-A5B8-5521958CCFFC}" type="slidenum">
              <a:rPr lang="de-DE" altLang="de-DE" smtClean="0">
                <a:solidFill>
                  <a:schemeClr val="bg1"/>
                </a:solidFill>
                <a:latin typeface="Segoe UI" panose="020B0502040204020203" pitchFamily="34" charset="0"/>
              </a:rPr>
              <a:pPr/>
              <a:t>10</a:t>
            </a:fld>
            <a:endParaRPr lang="de-DE" altLang="de-DE">
              <a:solidFill>
                <a:schemeClr val="bg1"/>
              </a:solidFill>
              <a:latin typeface="Segoe UI" panose="020B0502040204020203" pitchFamily="34" charset="0"/>
            </a:endParaRPr>
          </a:p>
        </p:txBody>
      </p:sp>
      <p:sp>
        <p:nvSpPr>
          <p:cNvPr id="22533" name="Datumsplatzhalter 3">
            <a:extLst>
              <a:ext uri="{FF2B5EF4-FFF2-40B4-BE49-F238E27FC236}">
                <a16:creationId xmlns:a16="http://schemas.microsoft.com/office/drawing/2014/main" id="{11C94472-747D-9796-0D7D-34A4711CC08F}"/>
              </a:ext>
            </a:extLst>
          </p:cNvPr>
          <p:cNvSpPr>
            <a:spLocks noGrp="1"/>
          </p:cNvSpPr>
          <p:nvPr>
            <p:ph type="dt" sz="quarter" idx="14"/>
            <p:custDataLst>
              <p:tags r:id="rId4"/>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4025C611-13F1-4DB3-81E7-051579F0A7BA}" type="datetime1">
              <a:rPr lang="de-DE" altLang="de-DE" smtClean="0">
                <a:solidFill>
                  <a:schemeClr val="bg1"/>
                </a:solidFill>
                <a:latin typeface="Segoe UI" panose="020B0502040204020203" pitchFamily="34" charset="0"/>
                <a:ea typeface="Verdana" panose="020B0604030504040204" pitchFamily="34" charset="0"/>
              </a:rPr>
              <a:pPr fontAlgn="base">
                <a:spcBef>
                  <a:spcPct val="0"/>
                </a:spcBef>
                <a:spcAft>
                  <a:spcPct val="0"/>
                </a:spcAft>
              </a:pPr>
              <a:t>04.12.2024</a:t>
            </a:fld>
            <a:endParaRPr lang="de-DE" altLang="de-DE">
              <a:solidFill>
                <a:schemeClr val="bg1"/>
              </a:solidFill>
              <a:latin typeface="Segoe UI" panose="020B0502040204020203" pitchFamily="34" charset="0"/>
              <a:ea typeface="Verdana" panose="020B0604030504040204" pitchFamily="34" charset="0"/>
            </a:endParaRPr>
          </a:p>
        </p:txBody>
      </p:sp>
      <p:sp>
        <p:nvSpPr>
          <p:cNvPr id="22534" name="Textplatzhalter 2">
            <a:extLst>
              <a:ext uri="{FF2B5EF4-FFF2-40B4-BE49-F238E27FC236}">
                <a16:creationId xmlns:a16="http://schemas.microsoft.com/office/drawing/2014/main" id="{89061202-9855-1A89-B075-20EF792769EC}"/>
              </a:ext>
            </a:extLst>
          </p:cNvPr>
          <p:cNvSpPr>
            <a:spLocks noGrp="1"/>
          </p:cNvSpPr>
          <p:nvPr>
            <p:ph type="body" sz="quarter" idx="11"/>
            <p:custDataLst>
              <p:tags r:id="rId5"/>
            </p:custDataLst>
          </p:nvPr>
        </p:nvSpPr>
        <p:spPr bwMode="auto">
          <a:xfrm>
            <a:off x="6528048" y="1035050"/>
            <a:ext cx="5544616" cy="459410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45720" rIns="91440" bIns="45720" numCol="1" anchor="t" anchorCtr="0" compatLnSpc="1">
            <a:prstTxWarp prst="textNoShape">
              <a:avLst/>
            </a:prstTxWarp>
          </a:bodyPr>
          <a:lstStyle/>
          <a:p>
            <a:pPr>
              <a:lnSpc>
                <a:spcPct val="100000"/>
              </a:lnSpc>
            </a:pPr>
            <a:br>
              <a:rPr lang="de-DE" altLang="de-DE" sz="2000" dirty="0"/>
            </a:br>
            <a:endParaRPr lang="de-DE" altLang="de-DE" sz="2000" dirty="0"/>
          </a:p>
        </p:txBody>
      </p:sp>
      <p:sp>
        <p:nvSpPr>
          <p:cNvPr id="9" name="Textplatzhalter 2">
            <a:extLst>
              <a:ext uri="{FF2B5EF4-FFF2-40B4-BE49-F238E27FC236}">
                <a16:creationId xmlns:a16="http://schemas.microsoft.com/office/drawing/2014/main" id="{AA0E8A6E-3CDE-3858-3F58-02E57F5B7E3C}"/>
              </a:ext>
            </a:extLst>
          </p:cNvPr>
          <p:cNvSpPr txBox="1">
            <a:spLocks/>
          </p:cNvSpPr>
          <p:nvPr>
            <p:custDataLst>
              <p:tags r:id="rId6"/>
            </p:custDataLst>
          </p:nvPr>
        </p:nvSpPr>
        <p:spPr bwMode="auto">
          <a:xfrm>
            <a:off x="6384032" y="1484784"/>
            <a:ext cx="5976664" cy="485159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lvl1pPr marL="0" marR="0" indent="-342900" algn="l" defTabSz="457200" rtl="0" eaLnBrk="0" fontAlgn="base" latinLnBrk="0" hangingPunct="0">
              <a:lnSpc>
                <a:spcPct val="150000"/>
              </a:lnSpc>
              <a:spcBef>
                <a:spcPct val="20000"/>
              </a:spcBef>
              <a:spcAft>
                <a:spcPct val="0"/>
              </a:spcAft>
              <a:buClrTx/>
              <a:buSzTx/>
              <a:buFontTx/>
              <a:buNone/>
              <a:tabLst/>
              <a:defRPr sz="2400" kern="1200">
                <a:solidFill>
                  <a:schemeClr val="tx2"/>
                </a:solidFill>
                <a:latin typeface="Segoe UI" panose="020B0502040204020203" pitchFamily="34" charset="0"/>
                <a:ea typeface="+mn-ea"/>
                <a:cs typeface="Segoe UI" panose="020B0502040204020203" pitchFamily="34" charset="0"/>
              </a:defRPr>
            </a:lvl1pPr>
            <a:lvl2pPr marL="457200" indent="0" algn="l" defTabSz="457200" rtl="0" eaLnBrk="0" fontAlgn="base" hangingPunct="0">
              <a:spcBef>
                <a:spcPct val="20000"/>
              </a:spcBef>
              <a:spcAft>
                <a:spcPct val="0"/>
              </a:spcAft>
              <a:buFontTx/>
              <a:buNone/>
              <a:defRPr sz="1800" kern="1200">
                <a:solidFill>
                  <a:schemeClr val="tx2"/>
                </a:solidFill>
                <a:latin typeface="Segoe UI" panose="020B0502040204020203" pitchFamily="34" charset="0"/>
                <a:ea typeface="+mn-ea"/>
                <a:cs typeface="Segoe UI" panose="020B0502040204020203" pitchFamily="34" charset="0"/>
              </a:defRPr>
            </a:lvl2pPr>
            <a:lvl3pPr marL="914400" indent="0" algn="l" defTabSz="457200" rtl="0" eaLnBrk="0" fontAlgn="base" hangingPunct="0">
              <a:spcBef>
                <a:spcPct val="20000"/>
              </a:spcBef>
              <a:spcAft>
                <a:spcPct val="0"/>
              </a:spcAft>
              <a:buFontTx/>
              <a:buNone/>
              <a:defRPr sz="1800" kern="1200">
                <a:solidFill>
                  <a:schemeClr val="tx2"/>
                </a:solidFill>
                <a:latin typeface="Segoe UI" panose="020B0502040204020203" pitchFamily="34" charset="0"/>
                <a:ea typeface="+mn-ea"/>
                <a:cs typeface="Segoe UI" panose="020B0502040204020203" pitchFamily="34" charset="0"/>
              </a:defRPr>
            </a:lvl3pPr>
            <a:lvl4pPr marL="1371600" indent="0" algn="l" defTabSz="457200" rtl="0" eaLnBrk="0" fontAlgn="base" hangingPunct="0">
              <a:spcBef>
                <a:spcPct val="20000"/>
              </a:spcBef>
              <a:spcAft>
                <a:spcPct val="0"/>
              </a:spcAft>
              <a:buFontTx/>
              <a:buNone/>
              <a:defRPr sz="1800" kern="1200">
                <a:solidFill>
                  <a:schemeClr val="tx2"/>
                </a:solidFill>
                <a:latin typeface="Segoe UI" panose="020B0502040204020203" pitchFamily="34" charset="0"/>
                <a:ea typeface="+mn-ea"/>
                <a:cs typeface="Segoe UI" panose="020B0502040204020203" pitchFamily="34" charset="0"/>
              </a:defRPr>
            </a:lvl4pPr>
            <a:lvl5pPr marL="1828800" indent="0" algn="l" defTabSz="457200" rtl="0" eaLnBrk="0" fontAlgn="base" hangingPunct="0">
              <a:spcBef>
                <a:spcPct val="20000"/>
              </a:spcBef>
              <a:spcAft>
                <a:spcPct val="0"/>
              </a:spcAft>
              <a:buFontTx/>
              <a:buNone/>
              <a:defRPr sz="1800" kern="1200">
                <a:solidFill>
                  <a:schemeClr val="tx2"/>
                </a:solidFill>
                <a:latin typeface="Segoe UI" panose="020B0502040204020203" pitchFamily="34" charset="0"/>
                <a:ea typeface="+mn-ea"/>
                <a:cs typeface="Segoe UI" panose="020B050204020402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fr-FR" altLang="de-DE" sz="1800" dirty="0"/>
              <a:t>Au carrefour de la médecine et des sciences</a:t>
            </a:r>
            <a:endParaRPr lang="de-DE" altLang="de-DE" sz="1800" dirty="0"/>
          </a:p>
          <a:p>
            <a:pPr>
              <a:lnSpc>
                <a:spcPct val="100000"/>
              </a:lnSpc>
            </a:pPr>
            <a:endParaRPr lang="de-DE" altLang="de-DE" sz="900" dirty="0"/>
          </a:p>
          <a:p>
            <a:pPr>
              <a:lnSpc>
                <a:spcPct val="100000"/>
              </a:lnSpc>
            </a:pPr>
            <a:r>
              <a:rPr lang="fr-FR" altLang="de-DE" sz="1800" dirty="0">
                <a:solidFill>
                  <a:srgbClr val="C00000"/>
                </a:solidFill>
              </a:rPr>
              <a:t>Une recherche de pointe à l’intersection de quatre disciplines : </a:t>
            </a:r>
            <a:r>
              <a:rPr lang="fr-FR" altLang="de-DE" sz="1800" dirty="0"/>
              <a:t>médecine | pharmacie | sciences de la vie | bio-informatique</a:t>
            </a:r>
            <a:endParaRPr lang="de-DE" altLang="de-DE" sz="1800" dirty="0"/>
          </a:p>
          <a:p>
            <a:pPr>
              <a:lnSpc>
                <a:spcPct val="100000"/>
              </a:lnSpc>
            </a:pPr>
            <a:endParaRPr lang="de-DE" altLang="de-DE" sz="900" dirty="0"/>
          </a:p>
          <a:p>
            <a:pPr>
              <a:lnSpc>
                <a:spcPct val="100000"/>
              </a:lnSpc>
            </a:pPr>
            <a:r>
              <a:rPr lang="fr-FR" altLang="de-DE" sz="1800" dirty="0">
                <a:solidFill>
                  <a:srgbClr val="C00000"/>
                </a:solidFill>
              </a:rPr>
              <a:t>Un grand nombre de projets menés à l’échelle de différents départements : </a:t>
            </a:r>
            <a:r>
              <a:rPr lang="fr-FR" altLang="de-DE" sz="1800" dirty="0"/>
              <a:t>biosciences, pharmacie, </a:t>
            </a:r>
            <a:br>
              <a:rPr lang="fr-FR" altLang="de-DE" sz="1800" dirty="0"/>
            </a:br>
            <a:r>
              <a:rPr lang="fr-FR" altLang="de-DE" sz="1800" dirty="0"/>
              <a:t>chimie, médecine clinique et théorique, informatique, physique, </a:t>
            </a:r>
            <a:r>
              <a:rPr lang="fr-FR" altLang="de-DE" sz="1800" dirty="0" err="1"/>
              <a:t>systems</a:t>
            </a:r>
            <a:r>
              <a:rPr lang="fr-FR" altLang="de-DE" sz="1800" dirty="0"/>
              <a:t> engineering, sciences et génie des matériaux, </a:t>
            </a:r>
          </a:p>
          <a:p>
            <a:pPr>
              <a:lnSpc>
                <a:spcPct val="100000"/>
              </a:lnSpc>
            </a:pPr>
            <a:r>
              <a:rPr lang="fr-FR" altLang="de-DE" sz="1800" dirty="0"/>
              <a:t>en étroite collaboration avec les </a:t>
            </a:r>
            <a:r>
              <a:rPr lang="fr-FR" altLang="de-DE" sz="1800" dirty="0">
                <a:solidFill>
                  <a:srgbClr val="C00000"/>
                </a:solidFill>
              </a:rPr>
              <a:t>centres </a:t>
            </a:r>
            <a:r>
              <a:rPr lang="fr-FR" altLang="de-DE" sz="1800" dirty="0" err="1">
                <a:solidFill>
                  <a:srgbClr val="C00000"/>
                </a:solidFill>
              </a:rPr>
              <a:t>interfacultaires</a:t>
            </a:r>
            <a:r>
              <a:rPr lang="fr-FR" altLang="de-DE" sz="1800" dirty="0"/>
              <a:t> </a:t>
            </a:r>
            <a:br>
              <a:rPr lang="fr-FR" altLang="de-DE" sz="1800" dirty="0"/>
            </a:br>
            <a:r>
              <a:rPr lang="fr-FR" altLang="de-DE" sz="1800" dirty="0"/>
              <a:t>de bio-informatique, de biophysique et de </a:t>
            </a:r>
            <a:br>
              <a:rPr lang="fr-FR" altLang="de-DE" sz="1800" dirty="0"/>
            </a:br>
            <a:r>
              <a:rPr lang="fr-FR" altLang="de-DE" sz="1800" dirty="0"/>
              <a:t>biologie humaine et moléculaire </a:t>
            </a:r>
          </a:p>
          <a:p>
            <a:pPr>
              <a:lnSpc>
                <a:spcPct val="100000"/>
              </a:lnSpc>
            </a:pPr>
            <a:r>
              <a:rPr lang="fr-FR" altLang="de-DE" sz="1800" dirty="0"/>
              <a:t>et avec les </a:t>
            </a:r>
            <a:r>
              <a:rPr lang="fr-FR" altLang="de-DE" sz="1800" dirty="0">
                <a:solidFill>
                  <a:srgbClr val="C00000"/>
                </a:solidFill>
              </a:rPr>
              <a:t>prestigieux instituts de recherche extra-universitaires </a:t>
            </a:r>
            <a:r>
              <a:rPr lang="fr-FR" altLang="de-DE" sz="1800" dirty="0"/>
              <a:t>implantés sur le campus ou à proximité</a:t>
            </a:r>
          </a:p>
          <a:p>
            <a:pPr>
              <a:lnSpc>
                <a:spcPct val="100000"/>
              </a:lnSpc>
            </a:pPr>
            <a:br>
              <a:rPr lang="de-DE" altLang="de-DE" sz="2000" dirty="0"/>
            </a:br>
            <a:endParaRPr lang="de-DE" altLang="de-DE" sz="2000" dirty="0"/>
          </a:p>
        </p:txBody>
      </p:sp>
      <p:pic>
        <p:nvPicPr>
          <p:cNvPr id="2" name="Grafik 19">
            <a:extLst>
              <a:ext uri="{FF2B5EF4-FFF2-40B4-BE49-F238E27FC236}">
                <a16:creationId xmlns:a16="http://schemas.microsoft.com/office/drawing/2014/main" id="{667F32E5-6F1F-9EA0-A1FE-DF4661A56A7B}"/>
              </a:ext>
            </a:extLst>
          </p:cNvPr>
          <p:cNvPicPr>
            <a:picLocks noChangeAspect="1"/>
          </p:cNvPicPr>
          <p:nvPr/>
        </p:nvPicPr>
        <p:blipFill>
          <a:blip r:embed="rId8"/>
          <a:srcRect l="6294" r="6294"/>
          <a:stretch/>
        </p:blipFill>
        <p:spPr bwMode="auto">
          <a:xfrm>
            <a:off x="-4617" y="1849630"/>
            <a:ext cx="5879975" cy="4486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84550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platzhalter 2"/>
          <p:cNvSpPr>
            <a:spLocks noGrp="1"/>
          </p:cNvSpPr>
          <p:nvPr>
            <p:ph type="body" sz="quarter" idx="10"/>
            <p:custDataLst>
              <p:tags r:id="rId1"/>
            </p:custDataLst>
          </p:nvPr>
        </p:nvSpPr>
        <p:spPr bwMode="auto">
          <a:xfrm>
            <a:off x="398463" y="349250"/>
            <a:ext cx="8866187" cy="68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de-DE" altLang="de-DE" sz="3200" dirty="0" err="1"/>
              <a:t>PharmaScience</a:t>
            </a:r>
            <a:r>
              <a:rPr lang="de-DE" altLang="de-DE" sz="3200" dirty="0" err="1">
                <a:solidFill>
                  <a:srgbClr val="C00000"/>
                </a:solidFill>
              </a:rPr>
              <a:t>Hub</a:t>
            </a:r>
            <a:endParaRPr lang="de-DE" altLang="de-DE" sz="3200" dirty="0">
              <a:solidFill>
                <a:srgbClr val="C00000"/>
              </a:solidFill>
            </a:endParaRPr>
          </a:p>
        </p:txBody>
      </p:sp>
      <p:sp>
        <p:nvSpPr>
          <p:cNvPr id="22531" name="Fußzeilenplatzhalter 1"/>
          <p:cNvSpPr>
            <a:spLocks noGrp="1"/>
          </p:cNvSpPr>
          <p:nvPr>
            <p:ph type="ftr" sz="quarter" idx="12"/>
            <p:custDataLst>
              <p:tags r:id="rId2"/>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dirty="0">
                <a:solidFill>
                  <a:schemeClr val="bg1"/>
                </a:solidFill>
                <a:latin typeface="Segoe UI" panose="020B0502040204020203" pitchFamily="34" charset="0"/>
              </a:rPr>
              <a:t>Université de la Sarre </a:t>
            </a:r>
          </a:p>
        </p:txBody>
      </p:sp>
      <p:sp>
        <p:nvSpPr>
          <p:cNvPr id="22532" name="Foliennummernplatzhalter 2"/>
          <p:cNvSpPr>
            <a:spLocks noGrp="1"/>
          </p:cNvSpPr>
          <p:nvPr>
            <p:ph type="sldNum" sz="quarter" idx="13"/>
            <p:custDataLst>
              <p:tags r:id="rId3"/>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A3975CB7-E6D8-41FD-A5B8-5521958CCFFC}" type="slidenum">
              <a:rPr lang="de-DE" altLang="de-DE" smtClean="0">
                <a:solidFill>
                  <a:schemeClr val="bg1"/>
                </a:solidFill>
                <a:latin typeface="Segoe UI" panose="020B0502040204020203" pitchFamily="34" charset="0"/>
              </a:rPr>
              <a:pPr/>
              <a:t>11</a:t>
            </a:fld>
            <a:endParaRPr lang="de-DE" altLang="de-DE">
              <a:solidFill>
                <a:schemeClr val="bg1"/>
              </a:solidFill>
              <a:latin typeface="Segoe UI" panose="020B0502040204020203" pitchFamily="34" charset="0"/>
            </a:endParaRPr>
          </a:p>
        </p:txBody>
      </p:sp>
      <p:sp>
        <p:nvSpPr>
          <p:cNvPr id="22533" name="Datumsplatzhalter 3"/>
          <p:cNvSpPr>
            <a:spLocks noGrp="1"/>
          </p:cNvSpPr>
          <p:nvPr>
            <p:ph type="dt" sz="quarter" idx="14"/>
            <p:custDataLst>
              <p:tags r:id="rId4"/>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4025C611-13F1-4DB3-81E7-051579F0A7BA}" type="datetime1">
              <a:rPr lang="de-DE" altLang="de-DE" smtClean="0">
                <a:solidFill>
                  <a:schemeClr val="bg1"/>
                </a:solidFill>
                <a:latin typeface="Segoe UI" panose="020B0502040204020203" pitchFamily="34" charset="0"/>
                <a:ea typeface="Verdana" panose="020B0604030504040204" pitchFamily="34" charset="0"/>
              </a:rPr>
              <a:pPr fontAlgn="base">
                <a:spcBef>
                  <a:spcPct val="0"/>
                </a:spcBef>
                <a:spcAft>
                  <a:spcPct val="0"/>
                </a:spcAft>
              </a:pPr>
              <a:t>04.12.2024</a:t>
            </a:fld>
            <a:endParaRPr lang="de-DE" altLang="de-DE">
              <a:solidFill>
                <a:schemeClr val="bg1"/>
              </a:solidFill>
              <a:latin typeface="Segoe UI" panose="020B0502040204020203" pitchFamily="34" charset="0"/>
              <a:ea typeface="Verdana" panose="020B0604030504040204" pitchFamily="34" charset="0"/>
            </a:endParaRPr>
          </a:p>
        </p:txBody>
      </p:sp>
      <p:sp>
        <p:nvSpPr>
          <p:cNvPr id="22534" name="Textplatzhalter 2"/>
          <p:cNvSpPr>
            <a:spLocks noGrp="1"/>
          </p:cNvSpPr>
          <p:nvPr>
            <p:ph type="body" sz="quarter" idx="11"/>
            <p:custDataLst>
              <p:tags r:id="rId5"/>
            </p:custDataLst>
          </p:nvPr>
        </p:nvSpPr>
        <p:spPr bwMode="auto">
          <a:xfrm>
            <a:off x="6528048" y="1035050"/>
            <a:ext cx="5544616" cy="459410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45720" rIns="91440" bIns="45720" numCol="1" anchor="t" anchorCtr="0" compatLnSpc="1">
            <a:prstTxWarp prst="textNoShape">
              <a:avLst/>
            </a:prstTxWarp>
          </a:bodyPr>
          <a:lstStyle/>
          <a:p>
            <a:pPr>
              <a:lnSpc>
                <a:spcPct val="100000"/>
              </a:lnSpc>
            </a:pPr>
            <a:br>
              <a:rPr lang="de-DE" altLang="de-DE" sz="2000" dirty="0"/>
            </a:br>
            <a:endParaRPr lang="de-DE" altLang="de-DE" sz="2000" dirty="0"/>
          </a:p>
        </p:txBody>
      </p:sp>
      <p:pic>
        <p:nvPicPr>
          <p:cNvPr id="22535" name="Grafik 19"/>
          <p:cNvPicPr>
            <a:picLocks noChangeAspect="1"/>
          </p:cNvPicPr>
          <p:nvPr>
            <p:custDataLst>
              <p:tags r:id="rId6"/>
            </p:custDataLst>
          </p:nvPr>
        </p:nvPicPr>
        <p:blipFill>
          <a:blip r:embed="rId9"/>
          <a:srcRect l="6898" r="6898"/>
          <a:stretch/>
        </p:blipFill>
        <p:spPr bwMode="auto">
          <a:xfrm flipH="1">
            <a:off x="1" y="1704321"/>
            <a:ext cx="5951685" cy="4541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platzhalter 2"/>
          <p:cNvSpPr txBox="1">
            <a:spLocks/>
          </p:cNvSpPr>
          <p:nvPr>
            <p:custDataLst>
              <p:tags r:id="rId7"/>
            </p:custDataLst>
          </p:nvPr>
        </p:nvSpPr>
        <p:spPr bwMode="auto">
          <a:xfrm>
            <a:off x="6508684" y="1916832"/>
            <a:ext cx="5662077" cy="562666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lvl1pPr marL="0" marR="0" indent="-342900" algn="l" defTabSz="457200" rtl="0" eaLnBrk="0" fontAlgn="base" latinLnBrk="0" hangingPunct="0">
              <a:lnSpc>
                <a:spcPct val="150000"/>
              </a:lnSpc>
              <a:spcBef>
                <a:spcPct val="20000"/>
              </a:spcBef>
              <a:spcAft>
                <a:spcPct val="0"/>
              </a:spcAft>
              <a:buClrTx/>
              <a:buSzTx/>
              <a:buFontTx/>
              <a:buNone/>
              <a:tabLst/>
              <a:defRPr sz="2400" kern="1200">
                <a:solidFill>
                  <a:schemeClr val="tx2"/>
                </a:solidFill>
                <a:latin typeface="Segoe UI" panose="020B0502040204020203" pitchFamily="34" charset="0"/>
                <a:ea typeface="+mn-ea"/>
                <a:cs typeface="Segoe UI" panose="020B0502040204020203" pitchFamily="34" charset="0"/>
              </a:defRPr>
            </a:lvl1pPr>
            <a:lvl2pPr marL="457200" indent="0" algn="l" defTabSz="457200" rtl="0" eaLnBrk="0" fontAlgn="base" hangingPunct="0">
              <a:spcBef>
                <a:spcPct val="20000"/>
              </a:spcBef>
              <a:spcAft>
                <a:spcPct val="0"/>
              </a:spcAft>
              <a:buFontTx/>
              <a:buNone/>
              <a:defRPr sz="1800" kern="1200">
                <a:solidFill>
                  <a:schemeClr val="tx2"/>
                </a:solidFill>
                <a:latin typeface="Segoe UI" panose="020B0502040204020203" pitchFamily="34" charset="0"/>
                <a:ea typeface="+mn-ea"/>
                <a:cs typeface="Segoe UI" panose="020B0502040204020203" pitchFamily="34" charset="0"/>
              </a:defRPr>
            </a:lvl2pPr>
            <a:lvl3pPr marL="914400" indent="0" algn="l" defTabSz="457200" rtl="0" eaLnBrk="0" fontAlgn="base" hangingPunct="0">
              <a:spcBef>
                <a:spcPct val="20000"/>
              </a:spcBef>
              <a:spcAft>
                <a:spcPct val="0"/>
              </a:spcAft>
              <a:buFontTx/>
              <a:buNone/>
              <a:defRPr sz="1800" kern="1200">
                <a:solidFill>
                  <a:schemeClr val="tx2"/>
                </a:solidFill>
                <a:latin typeface="Segoe UI" panose="020B0502040204020203" pitchFamily="34" charset="0"/>
                <a:ea typeface="+mn-ea"/>
                <a:cs typeface="Segoe UI" panose="020B0502040204020203" pitchFamily="34" charset="0"/>
              </a:defRPr>
            </a:lvl3pPr>
            <a:lvl4pPr marL="1371600" indent="0" algn="l" defTabSz="457200" rtl="0" eaLnBrk="0" fontAlgn="base" hangingPunct="0">
              <a:spcBef>
                <a:spcPct val="20000"/>
              </a:spcBef>
              <a:spcAft>
                <a:spcPct val="0"/>
              </a:spcAft>
              <a:buFontTx/>
              <a:buNone/>
              <a:defRPr sz="1800" kern="1200">
                <a:solidFill>
                  <a:schemeClr val="tx2"/>
                </a:solidFill>
                <a:latin typeface="Segoe UI" panose="020B0502040204020203" pitchFamily="34" charset="0"/>
                <a:ea typeface="+mn-ea"/>
                <a:cs typeface="Segoe UI" panose="020B0502040204020203" pitchFamily="34" charset="0"/>
              </a:defRPr>
            </a:lvl4pPr>
            <a:lvl5pPr marL="1828800" indent="0" algn="l" defTabSz="457200" rtl="0" eaLnBrk="0" fontAlgn="base" hangingPunct="0">
              <a:spcBef>
                <a:spcPct val="20000"/>
              </a:spcBef>
              <a:spcAft>
                <a:spcPct val="0"/>
              </a:spcAft>
              <a:buFontTx/>
              <a:buNone/>
              <a:defRPr sz="1800" kern="1200">
                <a:solidFill>
                  <a:schemeClr val="tx2"/>
                </a:solidFill>
                <a:latin typeface="Segoe UI" panose="020B0502040204020203" pitchFamily="34" charset="0"/>
                <a:ea typeface="+mn-ea"/>
                <a:cs typeface="Segoe UI" panose="020B050204020402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spcAft>
                <a:spcPts val="600"/>
              </a:spcAft>
            </a:pPr>
            <a:r>
              <a:rPr lang="fr-FR" altLang="de-DE" sz="1800" dirty="0">
                <a:solidFill>
                  <a:srgbClr val="C00000"/>
                </a:solidFill>
              </a:rPr>
              <a:t>Plate-forme de coopération </a:t>
            </a:r>
            <a:br>
              <a:rPr lang="fr-FR" altLang="de-DE" sz="1800" dirty="0">
                <a:solidFill>
                  <a:srgbClr val="C00000"/>
                </a:solidFill>
              </a:rPr>
            </a:br>
            <a:r>
              <a:rPr lang="fr-FR" altLang="de-DE" sz="1800" dirty="0"/>
              <a:t>entre l’Université de la Sarre et l’Institut Helmholtz </a:t>
            </a:r>
            <a:br>
              <a:rPr lang="fr-FR" altLang="de-DE" sz="1800" dirty="0"/>
            </a:br>
            <a:r>
              <a:rPr lang="fr-FR" altLang="de-DE" sz="1800" dirty="0"/>
              <a:t>de recherche pharmaceutique de la Sarre (HIPS)</a:t>
            </a:r>
          </a:p>
          <a:p>
            <a:pPr>
              <a:lnSpc>
                <a:spcPct val="100000"/>
              </a:lnSpc>
              <a:spcAft>
                <a:spcPts val="600"/>
              </a:spcAft>
            </a:pPr>
            <a:r>
              <a:rPr lang="fr-FR" altLang="de-DE" sz="1800" dirty="0"/>
              <a:t>Objectif : </a:t>
            </a:r>
            <a:r>
              <a:rPr lang="fr-FR" altLang="de-DE" sz="1800" dirty="0">
                <a:solidFill>
                  <a:srgbClr val="C00000"/>
                </a:solidFill>
              </a:rPr>
              <a:t>recherche et développement rapides </a:t>
            </a:r>
            <a:br>
              <a:rPr lang="fr-FR" altLang="de-DE" sz="1800" dirty="0">
                <a:solidFill>
                  <a:srgbClr val="C00000"/>
                </a:solidFill>
              </a:rPr>
            </a:br>
            <a:r>
              <a:rPr lang="fr-FR" altLang="de-DE" sz="1800" dirty="0">
                <a:solidFill>
                  <a:srgbClr val="C00000"/>
                </a:solidFill>
              </a:rPr>
              <a:t>de médicaments efficaces</a:t>
            </a:r>
          </a:p>
          <a:p>
            <a:pPr>
              <a:lnSpc>
                <a:spcPct val="100000"/>
              </a:lnSpc>
              <a:spcAft>
                <a:spcPts val="600"/>
              </a:spcAft>
            </a:pPr>
            <a:r>
              <a:rPr lang="fr-FR" altLang="de-DE" sz="1800" dirty="0"/>
              <a:t>Plus de </a:t>
            </a:r>
            <a:r>
              <a:rPr lang="fr-FR" altLang="de-DE" sz="1800" dirty="0">
                <a:solidFill>
                  <a:srgbClr val="C00000"/>
                </a:solidFill>
              </a:rPr>
              <a:t>70 groupes de recherche </a:t>
            </a:r>
            <a:r>
              <a:rPr lang="fr-FR" altLang="de-DE" sz="1800" dirty="0"/>
              <a:t>et plus de </a:t>
            </a:r>
            <a:r>
              <a:rPr lang="fr-FR" altLang="de-DE" sz="1800" dirty="0">
                <a:solidFill>
                  <a:srgbClr val="C00000"/>
                </a:solidFill>
              </a:rPr>
              <a:t>300 chercheuses et chercheurs </a:t>
            </a:r>
            <a:r>
              <a:rPr lang="fr-FR" altLang="de-DE" sz="1800" dirty="0"/>
              <a:t>issus de diverses disciplines</a:t>
            </a:r>
          </a:p>
          <a:p>
            <a:pPr>
              <a:lnSpc>
                <a:spcPct val="100000"/>
              </a:lnSpc>
              <a:spcAft>
                <a:spcPts val="600"/>
              </a:spcAft>
            </a:pPr>
            <a:r>
              <a:rPr lang="fr-FR" altLang="de-DE" sz="1800" dirty="0">
                <a:solidFill>
                  <a:srgbClr val="C00000"/>
                </a:solidFill>
              </a:rPr>
              <a:t>Collaboration </a:t>
            </a:r>
            <a:r>
              <a:rPr lang="fr-FR" altLang="de-DE" sz="1800" dirty="0"/>
              <a:t>avec une vingtaine d’entreprises régionales et suprarégionales ainsi que différents acteurs de l’industrie pharmaceutique et biotechnologique au niveau national et international</a:t>
            </a:r>
          </a:p>
          <a:p>
            <a:pPr>
              <a:lnSpc>
                <a:spcPct val="100000"/>
              </a:lnSpc>
              <a:spcAft>
                <a:spcPts val="600"/>
              </a:spcAft>
            </a:pPr>
            <a:r>
              <a:rPr lang="fr-FR" altLang="de-DE" sz="1800" dirty="0"/>
              <a:t>Déjà plus d’une douzaine de </a:t>
            </a:r>
            <a:r>
              <a:rPr lang="fr-FR" altLang="de-DE" sz="1800" dirty="0">
                <a:solidFill>
                  <a:srgbClr val="C00000"/>
                </a:solidFill>
              </a:rPr>
              <a:t>spin-</a:t>
            </a:r>
            <a:r>
              <a:rPr lang="fr-FR" altLang="de-DE" sz="1800" dirty="0" err="1">
                <a:solidFill>
                  <a:srgbClr val="C00000"/>
                </a:solidFill>
              </a:rPr>
              <a:t>offs</a:t>
            </a:r>
            <a:endParaRPr lang="fr-FR" altLang="de-DE" sz="1800" dirty="0">
              <a:solidFill>
                <a:srgbClr val="C00000"/>
              </a:solidFill>
            </a:endParaRPr>
          </a:p>
        </p:txBody>
      </p:sp>
    </p:spTree>
    <p:extLst>
      <p:ext uri="{BB962C8B-B14F-4D97-AF65-F5344CB8AC3E}">
        <p14:creationId xmlns:p14="http://schemas.microsoft.com/office/powerpoint/2010/main" val="11869298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platzhalter 2"/>
          <p:cNvSpPr>
            <a:spLocks noGrp="1"/>
          </p:cNvSpPr>
          <p:nvPr>
            <p:ph type="body" sz="quarter" idx="10"/>
            <p:custDataLst>
              <p:tags r:id="rId1"/>
            </p:custDataLst>
          </p:nvPr>
        </p:nvSpPr>
        <p:spPr bwMode="auto">
          <a:xfrm>
            <a:off x="398463" y="484323"/>
            <a:ext cx="8866187" cy="76970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buFont typeface="Lucida Grande" pitchFamily="80" charset="0"/>
              <a:buNone/>
            </a:pPr>
            <a:r>
              <a:rPr lang="fr-FR" sz="3200" dirty="0"/>
              <a:t>L’Europe, notre vocation !</a:t>
            </a:r>
          </a:p>
        </p:txBody>
      </p:sp>
      <p:sp>
        <p:nvSpPr>
          <p:cNvPr id="25603" name="Fußzeilenplatzhalter 1"/>
          <p:cNvSpPr>
            <a:spLocks noGrp="1"/>
          </p:cNvSpPr>
          <p:nvPr>
            <p:ph type="ftr" sz="quarter" idx="11"/>
            <p:custDataLst>
              <p:tags r:id="rId2"/>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dirty="0">
                <a:solidFill>
                  <a:schemeClr val="bg1"/>
                </a:solidFill>
                <a:latin typeface="Segoe UI" panose="020B0502040204020203" pitchFamily="34" charset="0"/>
              </a:rPr>
              <a:t>Université de la Sarre </a:t>
            </a:r>
          </a:p>
        </p:txBody>
      </p:sp>
      <p:sp>
        <p:nvSpPr>
          <p:cNvPr id="25604" name="Foliennummernplatzhalter 2"/>
          <p:cNvSpPr>
            <a:spLocks noGrp="1"/>
          </p:cNvSpPr>
          <p:nvPr>
            <p:ph type="sldNum" sz="quarter" idx="12"/>
            <p:custDataLst>
              <p:tags r:id="rId3"/>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82CA84C1-8471-4C55-98F1-41F61F00435E}" type="slidenum">
              <a:rPr lang="de-DE" altLang="de-DE" smtClean="0">
                <a:solidFill>
                  <a:schemeClr val="bg1"/>
                </a:solidFill>
                <a:latin typeface="Segoe UI" panose="020B0502040204020203" pitchFamily="34" charset="0"/>
              </a:rPr>
              <a:pPr/>
              <a:t>12</a:t>
            </a:fld>
            <a:endParaRPr lang="de-DE" altLang="de-DE">
              <a:solidFill>
                <a:schemeClr val="bg1"/>
              </a:solidFill>
              <a:latin typeface="Segoe UI" panose="020B0502040204020203" pitchFamily="34" charset="0"/>
            </a:endParaRPr>
          </a:p>
        </p:txBody>
      </p:sp>
      <p:sp>
        <p:nvSpPr>
          <p:cNvPr id="25605" name="Datumsplatzhalter 3"/>
          <p:cNvSpPr>
            <a:spLocks noGrp="1"/>
          </p:cNvSpPr>
          <p:nvPr>
            <p:ph type="dt" sz="quarter" idx="13"/>
            <p:custDataLst>
              <p:tags r:id="rId4"/>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BF02DA3B-A260-4C63-A273-77313B681ED2}" type="datetime1">
              <a:rPr lang="de-DE" altLang="de-DE" smtClean="0">
                <a:solidFill>
                  <a:schemeClr val="bg1"/>
                </a:solidFill>
                <a:latin typeface="Segoe UI" panose="020B0502040204020203" pitchFamily="34" charset="0"/>
                <a:ea typeface="Verdana" panose="020B0604030504040204" pitchFamily="34" charset="0"/>
              </a:rPr>
              <a:pPr fontAlgn="base">
                <a:spcBef>
                  <a:spcPct val="0"/>
                </a:spcBef>
                <a:spcAft>
                  <a:spcPct val="0"/>
                </a:spcAft>
              </a:pPr>
              <a:t>04.12.2024</a:t>
            </a:fld>
            <a:endParaRPr lang="de-DE" altLang="de-DE">
              <a:solidFill>
                <a:schemeClr val="bg1"/>
              </a:solidFill>
              <a:latin typeface="Segoe UI" panose="020B0502040204020203" pitchFamily="34" charset="0"/>
              <a:ea typeface="Verdana" panose="020B0604030504040204" pitchFamily="34" charset="0"/>
            </a:endParaRPr>
          </a:p>
        </p:txBody>
      </p:sp>
      <p:pic>
        <p:nvPicPr>
          <p:cNvPr id="25606" name="Grafik 12"/>
          <p:cNvPicPr>
            <a:picLocks/>
          </p:cNvPicPr>
          <p:nvPr>
            <p:custDataLst>
              <p:tags r:id="rId5"/>
            </p:custDataLst>
          </p:nvPr>
        </p:nvPicPr>
        <p:blipFill>
          <a:blip r:embed="rId8">
            <a:extLst>
              <a:ext uri="{28A0092B-C50C-407E-A947-70E740481C1C}">
                <a14:useLocalDpi xmlns:a14="http://schemas.microsoft.com/office/drawing/2010/main" val="0"/>
              </a:ext>
            </a:extLst>
          </a:blip>
          <a:stretch>
            <a:fillRect/>
          </a:stretch>
        </p:blipFill>
        <p:spPr bwMode="auto">
          <a:xfrm>
            <a:off x="6384032" y="1484784"/>
            <a:ext cx="5807968" cy="478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Inhaltsplatzhalter 3"/>
          <p:cNvSpPr>
            <a:spLocks noGrp="1"/>
          </p:cNvSpPr>
          <p:nvPr>
            <p:ph idx="1"/>
            <p:custDataLst>
              <p:tags r:id="rId6"/>
            </p:custDataLst>
          </p:nvPr>
        </p:nvSpPr>
        <p:spPr bwMode="auto">
          <a:xfrm>
            <a:off x="388947" y="1556792"/>
            <a:ext cx="5697537" cy="3319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rIns="91440" bIns="45720" numCol="1" anchor="t" anchorCtr="0" compatLnSpc="1">
            <a:prstTxWarp prst="textNoShape">
              <a:avLst/>
            </a:prstTxWarp>
          </a:bodyPr>
          <a:lstStyle/>
          <a:p>
            <a:pPr marL="0" indent="0">
              <a:buNone/>
            </a:pPr>
            <a:r>
              <a:rPr lang="fr-FR" sz="1800" dirty="0">
                <a:solidFill>
                  <a:schemeClr val="accent1"/>
                </a:solidFill>
              </a:rPr>
              <a:t>Une recherche interdisciplinaire sur l’Europe</a:t>
            </a:r>
            <a:br>
              <a:rPr lang="fr-FR" sz="1800" dirty="0">
                <a:solidFill>
                  <a:schemeClr val="accent2"/>
                </a:solidFill>
              </a:rPr>
            </a:br>
            <a:r>
              <a:rPr lang="fr-FR" sz="1800" dirty="0"/>
              <a:t>impliquant toutes les facultés, avec en point de mire : </a:t>
            </a:r>
            <a:br>
              <a:rPr lang="fr-FR" sz="1800" dirty="0"/>
            </a:br>
            <a:r>
              <a:rPr lang="fr-FR" sz="1800" dirty="0"/>
              <a:t>la France</a:t>
            </a:r>
          </a:p>
          <a:p>
            <a:pPr marL="0" indent="0">
              <a:buNone/>
            </a:pPr>
            <a:r>
              <a:rPr lang="fr-FR" sz="1800" dirty="0"/>
              <a:t>« </a:t>
            </a:r>
            <a:r>
              <a:rPr lang="fr-FR" sz="1800" dirty="0">
                <a:solidFill>
                  <a:srgbClr val="19406B"/>
                </a:solidFill>
              </a:rPr>
              <a:t>Université européenne » </a:t>
            </a:r>
            <a:r>
              <a:rPr lang="fr-FR" sz="1800" dirty="0">
                <a:solidFill>
                  <a:schemeClr val="accent1"/>
                </a:solidFill>
              </a:rPr>
              <a:t>Transform4Europe</a:t>
            </a:r>
          </a:p>
          <a:p>
            <a:pPr marL="0" indent="0">
              <a:buNone/>
            </a:pPr>
            <a:r>
              <a:rPr lang="fr-FR" sz="1800" dirty="0"/>
              <a:t>Groupement </a:t>
            </a:r>
            <a:r>
              <a:rPr lang="fr-FR" sz="1800" dirty="0">
                <a:solidFill>
                  <a:schemeClr val="accent1"/>
                </a:solidFill>
              </a:rPr>
              <a:t>Université de la Grande Région </a:t>
            </a:r>
          </a:p>
          <a:p>
            <a:pPr marL="0" indent="0">
              <a:buNone/>
            </a:pPr>
            <a:endParaRPr lang="fr-FR" sz="300" dirty="0">
              <a:solidFill>
                <a:schemeClr val="accent1"/>
              </a:solidFill>
            </a:endParaRPr>
          </a:p>
          <a:p>
            <a:pPr marL="0" indent="0">
              <a:buNone/>
            </a:pPr>
            <a:r>
              <a:rPr lang="fr-FR" sz="1800" dirty="0">
                <a:solidFill>
                  <a:schemeClr val="accent1"/>
                </a:solidFill>
              </a:rPr>
              <a:t>Nombreux cursus </a:t>
            </a:r>
            <a:r>
              <a:rPr lang="fr-FR" sz="1800" dirty="0">
                <a:solidFill>
                  <a:srgbClr val="19406B"/>
                </a:solidFill>
              </a:rPr>
              <a:t>et</a:t>
            </a:r>
            <a:r>
              <a:rPr lang="fr-FR" sz="1800" b="1" dirty="0">
                <a:solidFill>
                  <a:schemeClr val="accent1"/>
                </a:solidFill>
              </a:rPr>
              <a:t> </a:t>
            </a:r>
            <a:r>
              <a:rPr lang="fr-FR" sz="1800" dirty="0">
                <a:solidFill>
                  <a:srgbClr val="C82254"/>
                </a:solidFill>
              </a:rPr>
              <a:t>certificats</a:t>
            </a:r>
            <a:r>
              <a:rPr lang="fr-FR" sz="1800" b="1" dirty="0"/>
              <a:t> </a:t>
            </a:r>
            <a:r>
              <a:rPr lang="fr-FR" sz="1800" dirty="0"/>
              <a:t>(ex. : </a:t>
            </a:r>
            <a:r>
              <a:rPr lang="fr-FR" sz="1800" dirty="0" err="1"/>
              <a:t>Europaicum</a:t>
            </a:r>
            <a:r>
              <a:rPr lang="fr-FR" sz="1800" dirty="0"/>
              <a:t>) axés sur des thématiques européennes</a:t>
            </a:r>
          </a:p>
          <a:p>
            <a:pPr marL="0" indent="0">
              <a:buNone/>
            </a:pPr>
            <a:endParaRPr lang="fr-FR" sz="300" dirty="0"/>
          </a:p>
          <a:p>
            <a:pPr marL="0" indent="0">
              <a:buNone/>
            </a:pPr>
            <a:r>
              <a:rPr lang="fr-FR" sz="1800" dirty="0"/>
              <a:t>Cluster de recherche européenne (CEUS) et sa </a:t>
            </a:r>
            <a:br>
              <a:rPr lang="fr-FR" sz="1800" dirty="0"/>
            </a:br>
            <a:r>
              <a:rPr lang="fr-FR" sz="1800" dirty="0"/>
              <a:t>chaire de </a:t>
            </a:r>
            <a:r>
              <a:rPr lang="fr-FR" sz="1800" dirty="0" err="1"/>
              <a:t>professeur·e</a:t>
            </a:r>
            <a:r>
              <a:rPr lang="fr-FR" sz="1800" dirty="0"/>
              <a:t> </a:t>
            </a:r>
            <a:r>
              <a:rPr lang="fr-FR" sz="1800" dirty="0" err="1"/>
              <a:t>invité·e</a:t>
            </a:r>
            <a:r>
              <a:rPr lang="fr-FR" sz="1800" dirty="0"/>
              <a:t> </a:t>
            </a:r>
            <a:r>
              <a:rPr lang="fr-FR" sz="1800" dirty="0" err="1"/>
              <a:t>européen·ne</a:t>
            </a:r>
            <a:r>
              <a:rPr lang="fr-FR" sz="1800" dirty="0"/>
              <a:t> | </a:t>
            </a:r>
            <a:br>
              <a:rPr lang="fr-FR" sz="1800" dirty="0"/>
            </a:br>
            <a:r>
              <a:rPr lang="fr-FR" sz="1800" dirty="0"/>
              <a:t>Centre </a:t>
            </a:r>
            <a:r>
              <a:rPr lang="fr-FR" sz="1800" dirty="0" err="1"/>
              <a:t>Käte</a:t>
            </a:r>
            <a:r>
              <a:rPr lang="fr-FR" sz="1800" dirty="0"/>
              <a:t> Hamburger pour l’étude des pratiques culturelles de réparation (CURE) | </a:t>
            </a:r>
            <a:r>
              <a:rPr lang="fr-FR" sz="1800" i="1" dirty="0"/>
              <a:t>Europa-Institut</a:t>
            </a:r>
            <a:r>
              <a:rPr lang="fr-FR" sz="1800" b="1" dirty="0"/>
              <a:t> </a:t>
            </a:r>
            <a:br>
              <a:rPr lang="fr-FR" sz="1800" b="1" dirty="0"/>
            </a:br>
            <a:r>
              <a:rPr lang="fr-FR" sz="1800" dirty="0"/>
              <a:t>et ses 2 sections (juridique et économique) | </a:t>
            </a:r>
            <a:br>
              <a:rPr lang="fr-FR" sz="1800" dirty="0"/>
            </a:br>
            <a:r>
              <a:rPr lang="fr-FR" sz="1800" dirty="0"/>
              <a:t>Pôle France | Centre juridique franco-allemand </a:t>
            </a:r>
          </a:p>
          <a:p>
            <a:endParaRPr lang="de-DE" altLang="de-DE" sz="2000" dirty="0"/>
          </a:p>
        </p:txBody>
      </p:sp>
    </p:spTree>
    <p:extLst>
      <p:ext uri="{BB962C8B-B14F-4D97-AF65-F5344CB8AC3E}">
        <p14:creationId xmlns:p14="http://schemas.microsoft.com/office/powerpoint/2010/main" val="860227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oliennummernplatzhalter 2"/>
          <p:cNvSpPr>
            <a:spLocks noGrp="1"/>
          </p:cNvSpPr>
          <p:nvPr>
            <p:ph type="sldNum" sz="quarter" idx="15"/>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391B6BD7-15B3-4AA8-8B0A-FB1DD151C028}" type="slidenum">
              <a:rPr lang="de-DE" altLang="de-DE" smtClean="0">
                <a:solidFill>
                  <a:schemeClr val="bg1"/>
                </a:solidFill>
                <a:latin typeface="Segoe UI" panose="020B0502040204020203" pitchFamily="34" charset="0"/>
              </a:rPr>
              <a:pPr/>
              <a:t>13</a:t>
            </a:fld>
            <a:endParaRPr lang="de-DE" altLang="de-DE">
              <a:solidFill>
                <a:schemeClr val="bg1"/>
              </a:solidFill>
              <a:latin typeface="Segoe UI" panose="020B0502040204020203" pitchFamily="34" charset="0"/>
            </a:endParaRPr>
          </a:p>
        </p:txBody>
      </p:sp>
      <p:sp>
        <p:nvSpPr>
          <p:cNvPr id="32771" name="Datumsplatzhalter 3"/>
          <p:cNvSpPr>
            <a:spLocks noGrp="1"/>
          </p:cNvSpPr>
          <p:nvPr>
            <p:ph type="dt" sz="quarter" idx="16"/>
            <p:custDataLst>
              <p:tags r:id="rId2"/>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CC9268F7-DDC2-46BC-A9F7-90CE8FAA99D7}" type="datetime1">
              <a:rPr lang="de-DE" altLang="de-DE" smtClean="0">
                <a:solidFill>
                  <a:schemeClr val="bg1"/>
                </a:solidFill>
                <a:latin typeface="Segoe UI" panose="020B0502040204020203" pitchFamily="34" charset="0"/>
                <a:ea typeface="Verdana" panose="020B0604030504040204" pitchFamily="34" charset="0"/>
              </a:rPr>
              <a:pPr fontAlgn="base">
                <a:spcBef>
                  <a:spcPct val="0"/>
                </a:spcBef>
                <a:spcAft>
                  <a:spcPct val="0"/>
                </a:spcAft>
              </a:pPr>
              <a:t>04.12.2024</a:t>
            </a:fld>
            <a:endParaRPr lang="de-DE" altLang="de-DE">
              <a:solidFill>
                <a:schemeClr val="bg1"/>
              </a:solidFill>
              <a:latin typeface="Segoe UI" panose="020B0502040204020203" pitchFamily="34" charset="0"/>
              <a:ea typeface="Verdana" panose="020B0604030504040204" pitchFamily="34" charset="0"/>
            </a:endParaRPr>
          </a:p>
        </p:txBody>
      </p:sp>
      <p:sp>
        <p:nvSpPr>
          <p:cNvPr id="5" name="Rechteck 4"/>
          <p:cNvSpPr/>
          <p:nvPr>
            <p:custDataLst>
              <p:tags r:id="rId3"/>
            </p:custDataLst>
          </p:nvPr>
        </p:nvSpPr>
        <p:spPr>
          <a:xfrm>
            <a:off x="9183030" y="0"/>
            <a:ext cx="3008970" cy="6262688"/>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32773" name="Fußzeilenplatzhalter 3"/>
          <p:cNvSpPr>
            <a:spLocks noGrp="1"/>
          </p:cNvSpPr>
          <p:nvPr>
            <p:ph type="ftr" sz="quarter" idx="14"/>
            <p:custDataLst>
              <p:tags r:id="rId4"/>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solidFill>
                  <a:schemeClr val="bg1"/>
                </a:solidFill>
                <a:latin typeface="Segoe UI" panose="020B0502040204020203" pitchFamily="34" charset="0"/>
              </a:rPr>
              <a:t>Université de la Sarre</a:t>
            </a:r>
          </a:p>
        </p:txBody>
      </p:sp>
      <p:sp>
        <p:nvSpPr>
          <p:cNvPr id="32774" name="Textplatzhalter 1"/>
          <p:cNvSpPr txBox="1">
            <a:spLocks/>
          </p:cNvSpPr>
          <p:nvPr>
            <p:custDataLst>
              <p:tags r:id="rId5"/>
            </p:custDataLst>
          </p:nvPr>
        </p:nvSpPr>
        <p:spPr bwMode="auto">
          <a:xfrm>
            <a:off x="9106365" y="260648"/>
            <a:ext cx="3205634" cy="6002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a:spcBef>
                <a:spcPct val="20000"/>
              </a:spcBef>
              <a:buFont typeface="Lucida Grande" pitchFamily="80" charset="0"/>
              <a:buNone/>
            </a:pPr>
            <a:r>
              <a:rPr lang="fr-FR" sz="2000" dirty="0">
                <a:solidFill>
                  <a:schemeClr val="accent1"/>
                </a:solidFill>
                <a:latin typeface="Segoe UI" panose="020B0502040204020203" pitchFamily="34" charset="0"/>
                <a:cs typeface="Segoe UI" panose="020B0502040204020203" pitchFamily="34" charset="0"/>
              </a:rPr>
              <a:t>« Université européenne »</a:t>
            </a:r>
          </a:p>
          <a:p>
            <a:pPr algn="ctr">
              <a:spcBef>
                <a:spcPct val="20000"/>
              </a:spcBef>
              <a:buFont typeface="Lucida Grande" pitchFamily="80" charset="0"/>
              <a:buNone/>
            </a:pPr>
            <a:r>
              <a:rPr lang="fr-FR" sz="2000" dirty="0">
                <a:solidFill>
                  <a:schemeClr val="tx2"/>
                </a:solidFill>
                <a:latin typeface="Segoe UI" panose="020B0502040204020203" pitchFamily="34" charset="0"/>
                <a:cs typeface="Segoe UI" panose="020B0502040204020203" pitchFamily="34" charset="0"/>
              </a:rPr>
              <a:t>Transform4Europe  </a:t>
            </a:r>
          </a:p>
          <a:p>
            <a:pPr algn="ctr">
              <a:spcBef>
                <a:spcPct val="20000"/>
              </a:spcBef>
              <a:buFont typeface="Lucida Grande" pitchFamily="80" charset="0"/>
              <a:buNone/>
            </a:pPr>
            <a:r>
              <a:rPr lang="fr-FR" sz="2000" dirty="0">
                <a:solidFill>
                  <a:schemeClr val="tx2"/>
                </a:solidFill>
                <a:latin typeface="Segoe UI" panose="020B0502040204020203" pitchFamily="34" charset="0"/>
                <a:cs typeface="Segoe UI" panose="020B0502040204020203" pitchFamily="34" charset="0"/>
              </a:rPr>
              <a:t>T4EU</a:t>
            </a:r>
          </a:p>
          <a:p>
            <a:pPr algn="ctr">
              <a:spcBef>
                <a:spcPct val="20000"/>
              </a:spcBef>
              <a:buFont typeface="Lucida Grande" pitchFamily="80" charset="0"/>
              <a:buNone/>
            </a:pPr>
            <a:endParaRPr lang="de-DE" altLang="de-DE" sz="2000" dirty="0">
              <a:solidFill>
                <a:schemeClr val="tx2"/>
              </a:solidFill>
              <a:latin typeface="Segoe UI" panose="020B0502040204020203" pitchFamily="34" charset="0"/>
              <a:cs typeface="Segoe UI" panose="020B0502040204020203" pitchFamily="34" charset="0"/>
            </a:endParaRPr>
          </a:p>
          <a:p>
            <a:pPr algn="ctr">
              <a:spcBef>
                <a:spcPct val="20000"/>
              </a:spcBef>
            </a:pPr>
            <a:r>
              <a:rPr lang="fr-FR" sz="2000" dirty="0">
                <a:solidFill>
                  <a:srgbClr val="19406B"/>
                </a:solidFill>
                <a:latin typeface="Segoe UI" panose="020B0502040204020203" pitchFamily="34" charset="0"/>
                <a:cs typeface="Segoe UI" panose="020B0502040204020203" pitchFamily="34" charset="0"/>
              </a:rPr>
              <a:t>Alliance co-financée par l’UE depuis 2020</a:t>
            </a:r>
          </a:p>
          <a:p>
            <a:pPr algn="ctr">
              <a:spcBef>
                <a:spcPct val="20000"/>
              </a:spcBef>
              <a:buFont typeface="Lucida Grande" pitchFamily="80" charset="0"/>
              <a:buNone/>
            </a:pPr>
            <a:endParaRPr lang="de-DE" altLang="de-DE" sz="2000" dirty="0">
              <a:solidFill>
                <a:schemeClr val="tx2"/>
              </a:solidFill>
              <a:latin typeface="Segoe UI" panose="020B0502040204020203" pitchFamily="34" charset="0"/>
              <a:cs typeface="Segoe UI" panose="020B0502040204020203" pitchFamily="34" charset="0"/>
            </a:endParaRPr>
          </a:p>
          <a:p>
            <a:pPr algn="ctr">
              <a:spcBef>
                <a:spcPct val="20000"/>
              </a:spcBef>
              <a:buFont typeface="Lucida Grande" pitchFamily="80" charset="0"/>
              <a:buNone/>
            </a:pPr>
            <a:r>
              <a:rPr lang="fr-FR" sz="2000" dirty="0">
                <a:solidFill>
                  <a:schemeClr val="accent1"/>
                </a:solidFill>
                <a:latin typeface="Segoe UI" panose="020B0502040204020203" pitchFamily="34" charset="0"/>
                <a:cs typeface="Segoe UI" panose="020B0502040204020203" pitchFamily="34" charset="0"/>
              </a:rPr>
              <a:t>11 </a:t>
            </a:r>
          </a:p>
          <a:p>
            <a:pPr algn="ctr">
              <a:spcBef>
                <a:spcPct val="20000"/>
              </a:spcBef>
              <a:buFont typeface="Lucida Grande" pitchFamily="80" charset="0"/>
              <a:buNone/>
            </a:pPr>
            <a:r>
              <a:rPr lang="fr-FR" sz="1600" dirty="0">
                <a:solidFill>
                  <a:srgbClr val="19406B"/>
                </a:solidFill>
                <a:latin typeface="Segoe UI" panose="020B0502040204020203" pitchFamily="34" charset="0"/>
                <a:cs typeface="Segoe UI" panose="020B0502040204020203" pitchFamily="34" charset="0"/>
              </a:rPr>
              <a:t>universités partenaires dans les pays suivants : </a:t>
            </a:r>
          </a:p>
          <a:p>
            <a:pPr algn="ctr">
              <a:spcBef>
                <a:spcPct val="20000"/>
              </a:spcBef>
              <a:buFont typeface="Lucida Grande" pitchFamily="80" charset="0"/>
              <a:buNone/>
            </a:pPr>
            <a:r>
              <a:rPr lang="fr-FR" sz="1600" dirty="0">
                <a:solidFill>
                  <a:srgbClr val="19406B"/>
                </a:solidFill>
                <a:latin typeface="Segoe UI" panose="020B0502040204020203" pitchFamily="34" charset="0"/>
                <a:cs typeface="Segoe UI" panose="020B0502040204020203" pitchFamily="34" charset="0"/>
              </a:rPr>
              <a:t>Allemagne, Bulgarie, Espagne, Estonie, France, Italie, Lituanie, Pologne, Portugal, Slovénie et Ukraine (membre associé)</a:t>
            </a:r>
          </a:p>
          <a:p>
            <a:pPr algn="ctr"/>
            <a:r>
              <a:rPr lang="fr-FR" dirty="0">
                <a:solidFill>
                  <a:srgbClr val="19406B"/>
                </a:solidFill>
                <a:latin typeface="Segoe UI" panose="020B0502040204020203" pitchFamily="34" charset="0"/>
                <a:cs typeface="Segoe UI" panose="020B0502040204020203" pitchFamily="34" charset="0"/>
              </a:rPr>
              <a:t> </a:t>
            </a:r>
          </a:p>
        </p:txBody>
      </p:sp>
      <p:pic>
        <p:nvPicPr>
          <p:cNvPr id="32775" name="Grafik 1"/>
          <p:cNvPicPr>
            <a:picLocks noChangeAspect="1"/>
          </p:cNvPicPr>
          <p:nvPr>
            <p:custDataLst>
              <p:tags r:id="rId6"/>
            </p:custDataLst>
          </p:nvPr>
        </p:nvPicPr>
        <p:blipFill rotWithShape="1">
          <a:blip r:embed="rId9">
            <a:extLst>
              <a:ext uri="{28A0092B-C50C-407E-A947-70E740481C1C}">
                <a14:useLocalDpi xmlns:a14="http://schemas.microsoft.com/office/drawing/2010/main" val="0"/>
              </a:ext>
            </a:extLst>
          </a:blip>
          <a:srcRect l="6995" t="858" r="7505" b="837"/>
          <a:stretch/>
        </p:blipFill>
        <p:spPr bwMode="auto">
          <a:xfrm>
            <a:off x="-1" y="0"/>
            <a:ext cx="6156000" cy="62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6" name="Textplatzhalter 1"/>
          <p:cNvSpPr txBox="1">
            <a:spLocks/>
          </p:cNvSpPr>
          <p:nvPr>
            <p:custDataLst>
              <p:tags r:id="rId7"/>
            </p:custDataLst>
          </p:nvPr>
        </p:nvSpPr>
        <p:spPr bwMode="auto">
          <a:xfrm>
            <a:off x="6155999" y="0"/>
            <a:ext cx="2950366" cy="626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a:lnSpc>
                <a:spcPct val="100000"/>
              </a:lnSpc>
            </a:pPr>
            <a:endParaRPr lang="fr-FR" sz="1700" dirty="0">
              <a:solidFill>
                <a:srgbClr val="19406B"/>
              </a:solidFill>
              <a:latin typeface="Segoe UI" panose="020B0502040204020203" pitchFamily="34" charset="0"/>
              <a:cs typeface="Segoe UI" panose="020B0502040204020203" pitchFamily="34" charset="0"/>
            </a:endParaRPr>
          </a:p>
          <a:p>
            <a:pPr algn="ctr">
              <a:lnSpc>
                <a:spcPct val="100000"/>
              </a:lnSpc>
            </a:pPr>
            <a:endParaRPr lang="fr-FR" sz="1700" dirty="0">
              <a:solidFill>
                <a:srgbClr val="19406B"/>
              </a:solidFill>
              <a:latin typeface="Segoe UI" panose="020B0502040204020203" pitchFamily="34" charset="0"/>
              <a:cs typeface="Segoe UI" panose="020B0502040204020203" pitchFamily="34" charset="0"/>
            </a:endParaRPr>
          </a:p>
          <a:p>
            <a:pPr algn="ctr">
              <a:lnSpc>
                <a:spcPct val="100000"/>
              </a:lnSpc>
            </a:pPr>
            <a:r>
              <a:rPr lang="fr-FR" sz="1600" dirty="0">
                <a:solidFill>
                  <a:srgbClr val="19406B"/>
                </a:solidFill>
                <a:latin typeface="Segoe UI" panose="020B0502040204020203" pitchFamily="34" charset="0"/>
                <a:cs typeface="Segoe UI" panose="020B0502040204020203" pitchFamily="34" charset="0"/>
              </a:rPr>
              <a:t>Groupement d’universités ayant vocation à former </a:t>
            </a:r>
            <a:r>
              <a:rPr lang="fr-FR" sz="1600" dirty="0">
                <a:solidFill>
                  <a:schemeClr val="accent1"/>
                </a:solidFill>
                <a:latin typeface="Segoe UI" panose="020B0502040204020203" pitchFamily="34" charset="0"/>
                <a:cs typeface="Segoe UI" panose="020B0502040204020203" pitchFamily="34" charset="0"/>
              </a:rPr>
              <a:t>une nouvelle génération de jeunes </a:t>
            </a:r>
            <a:r>
              <a:rPr lang="fr-FR" sz="1600" dirty="0" err="1">
                <a:solidFill>
                  <a:schemeClr val="accent1"/>
                </a:solidFill>
                <a:latin typeface="Segoe UI" panose="020B0502040204020203" pitchFamily="34" charset="0"/>
                <a:cs typeface="Segoe UI" panose="020B0502040204020203" pitchFamily="34" charset="0"/>
              </a:rPr>
              <a:t>européen·nes</a:t>
            </a:r>
            <a:r>
              <a:rPr lang="fr-FR" sz="1600" dirty="0">
                <a:solidFill>
                  <a:srgbClr val="19406B"/>
                </a:solidFill>
                <a:latin typeface="Segoe UI" panose="020B0502040204020203" pitchFamily="34" charset="0"/>
                <a:cs typeface="Segoe UI" panose="020B0502040204020203" pitchFamily="34" charset="0"/>
              </a:rPr>
              <a:t> qui coopèrent de manière interdisciplinaire et acquièrent, ce faisant, des compétences numériques, interculturelles et entrepreneuriales </a:t>
            </a:r>
          </a:p>
          <a:p>
            <a:pPr algn="ctr">
              <a:lnSpc>
                <a:spcPct val="100000"/>
              </a:lnSpc>
            </a:pPr>
            <a:r>
              <a:rPr lang="fr-FR" sz="1600" dirty="0">
                <a:solidFill>
                  <a:schemeClr val="tx2"/>
                </a:solidFill>
                <a:latin typeface="Segoe UI" panose="020B0502040204020203" pitchFamily="34" charset="0"/>
                <a:cs typeface="Segoe UI" panose="020B0502040204020203" pitchFamily="34" charset="0"/>
              </a:rPr>
              <a:t> </a:t>
            </a:r>
          </a:p>
          <a:p>
            <a:pPr algn="ctr">
              <a:lnSpc>
                <a:spcPct val="100000"/>
              </a:lnSpc>
            </a:pPr>
            <a:endParaRPr lang="de-DE" altLang="de-DE" sz="1600" dirty="0">
              <a:solidFill>
                <a:srgbClr val="19406B"/>
              </a:solidFill>
              <a:latin typeface="Segoe UI" panose="020B0502040204020203" pitchFamily="34" charset="0"/>
              <a:cs typeface="Segoe UI" panose="020B0502040204020203" pitchFamily="34" charset="0"/>
            </a:endParaRPr>
          </a:p>
          <a:p>
            <a:pPr algn="ctr">
              <a:lnSpc>
                <a:spcPct val="100000"/>
              </a:lnSpc>
            </a:pPr>
            <a:r>
              <a:rPr lang="fr-FR" sz="1600" dirty="0">
                <a:solidFill>
                  <a:schemeClr val="accent1"/>
                </a:solidFill>
                <a:latin typeface="Segoe UI" panose="020B0502040204020203" pitchFamily="34" charset="0"/>
                <a:cs typeface="Segoe UI" panose="020B0502040204020203" pitchFamily="34" charset="0"/>
              </a:rPr>
              <a:t>Formation européenne </a:t>
            </a:r>
            <a:r>
              <a:rPr lang="fr-FR" sz="1600" dirty="0">
                <a:solidFill>
                  <a:srgbClr val="19406B"/>
                </a:solidFill>
                <a:latin typeface="Segoe UI" panose="020B0502040204020203" pitchFamily="34" charset="0"/>
                <a:cs typeface="Segoe UI" panose="020B0502040204020203" pitchFamily="34" charset="0"/>
              </a:rPr>
              <a:t>pour 150 000 étudiant·es, fondée sur des programmes d’études communs, des plateformes, des formats d’enseignement innovants et un vaste programme de mobilité créant des liens étroits entre les </a:t>
            </a:r>
          </a:p>
          <a:p>
            <a:pPr algn="ctr">
              <a:lnSpc>
                <a:spcPct val="100000"/>
              </a:lnSpc>
            </a:pPr>
            <a:r>
              <a:rPr lang="fr-FR" sz="1600" dirty="0">
                <a:solidFill>
                  <a:srgbClr val="19406B"/>
                </a:solidFill>
                <a:latin typeface="Segoe UI" panose="020B0502040204020203" pitchFamily="34" charset="0"/>
                <a:cs typeface="Segoe UI" panose="020B0502040204020203" pitchFamily="34" charset="0"/>
              </a:rPr>
              <a:t>11 universités </a:t>
            </a:r>
          </a:p>
          <a:p>
            <a:pPr algn="ctr">
              <a:lnSpc>
                <a:spcPct val="100000"/>
              </a:lnSpc>
            </a:pPr>
            <a:endParaRPr lang="fr-FR" sz="1700" dirty="0">
              <a:solidFill>
                <a:srgbClr val="19406B"/>
              </a:solidFill>
              <a:latin typeface="Segoe UI" panose="020B0502040204020203" pitchFamily="34" charset="0"/>
              <a:cs typeface="Segoe UI" panose="020B0502040204020203" pitchFamily="34" charset="0"/>
            </a:endParaRPr>
          </a:p>
          <a:p>
            <a:pPr algn="ctr">
              <a:lnSpc>
                <a:spcPct val="100000"/>
              </a:lnSpc>
            </a:pPr>
            <a:endParaRPr lang="fr-FR" sz="1700" dirty="0">
              <a:solidFill>
                <a:srgbClr val="19406B"/>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7967766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oliennummernplatzhalter 2"/>
          <p:cNvSpPr>
            <a:spLocks noGrp="1"/>
          </p:cNvSpPr>
          <p:nvPr>
            <p:ph type="sldNum" sz="quarter" idx="15"/>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391B6BD7-15B3-4AA8-8B0A-FB1DD151C028}" type="slidenum">
              <a:rPr lang="de-DE" altLang="de-DE" smtClean="0">
                <a:solidFill>
                  <a:schemeClr val="bg1"/>
                </a:solidFill>
                <a:latin typeface="Segoe UI" panose="020B0502040204020203" pitchFamily="34" charset="0"/>
              </a:rPr>
              <a:pPr/>
              <a:t>14</a:t>
            </a:fld>
            <a:endParaRPr lang="de-DE" altLang="de-DE">
              <a:solidFill>
                <a:schemeClr val="bg1"/>
              </a:solidFill>
              <a:latin typeface="Segoe UI" panose="020B0502040204020203" pitchFamily="34" charset="0"/>
            </a:endParaRPr>
          </a:p>
        </p:txBody>
      </p:sp>
      <p:sp>
        <p:nvSpPr>
          <p:cNvPr id="32771" name="Datumsplatzhalter 3"/>
          <p:cNvSpPr>
            <a:spLocks noGrp="1"/>
          </p:cNvSpPr>
          <p:nvPr>
            <p:ph type="dt" sz="quarter" idx="16"/>
            <p:custDataLst>
              <p:tags r:id="rId2"/>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CC9268F7-DDC2-46BC-A9F7-90CE8FAA99D7}" type="datetime1">
              <a:rPr lang="de-DE" altLang="de-DE" smtClean="0">
                <a:solidFill>
                  <a:schemeClr val="bg1"/>
                </a:solidFill>
                <a:latin typeface="Segoe UI" panose="020B0502040204020203" pitchFamily="34" charset="0"/>
                <a:ea typeface="Verdana" panose="020B0604030504040204" pitchFamily="34" charset="0"/>
              </a:rPr>
              <a:pPr fontAlgn="base">
                <a:spcBef>
                  <a:spcPct val="0"/>
                </a:spcBef>
                <a:spcAft>
                  <a:spcPct val="0"/>
                </a:spcAft>
              </a:pPr>
              <a:t>04.12.2024</a:t>
            </a:fld>
            <a:endParaRPr lang="de-DE" altLang="de-DE">
              <a:solidFill>
                <a:schemeClr val="bg1"/>
              </a:solidFill>
              <a:latin typeface="Segoe UI" panose="020B0502040204020203" pitchFamily="34" charset="0"/>
              <a:ea typeface="Verdana" panose="020B0604030504040204" pitchFamily="34" charset="0"/>
            </a:endParaRPr>
          </a:p>
        </p:txBody>
      </p:sp>
      <p:sp>
        <p:nvSpPr>
          <p:cNvPr id="5" name="Rechteck 4"/>
          <p:cNvSpPr/>
          <p:nvPr>
            <p:custDataLst>
              <p:tags r:id="rId3"/>
            </p:custDataLst>
          </p:nvPr>
        </p:nvSpPr>
        <p:spPr>
          <a:xfrm>
            <a:off x="9159875" y="0"/>
            <a:ext cx="3032125" cy="6262688"/>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32773" name="Fußzeilenplatzhalter 3"/>
          <p:cNvSpPr>
            <a:spLocks noGrp="1"/>
          </p:cNvSpPr>
          <p:nvPr>
            <p:ph type="ftr" sz="quarter" idx="14"/>
            <p:custDataLst>
              <p:tags r:id="rId4"/>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solidFill>
                  <a:schemeClr val="bg1"/>
                </a:solidFill>
                <a:latin typeface="Segoe UI" panose="020B0502040204020203" pitchFamily="34" charset="0"/>
              </a:rPr>
              <a:t>Université de la Sarre </a:t>
            </a:r>
          </a:p>
        </p:txBody>
      </p:sp>
      <p:pic>
        <p:nvPicPr>
          <p:cNvPr id="32775" name="Grafik 1"/>
          <p:cNvPicPr>
            <a:picLocks noChangeAspect="1"/>
          </p:cNvPicPr>
          <p:nvPr>
            <p:custDataLst>
              <p:tags r:id="rId5"/>
            </p:custDataLst>
          </p:nvPr>
        </p:nvPicPr>
        <p:blipFill>
          <a:blip r:embed="rId8">
            <a:extLst>
              <a:ext uri="{28A0092B-C50C-407E-A947-70E740481C1C}">
                <a14:useLocalDpi xmlns:a14="http://schemas.microsoft.com/office/drawing/2010/main" val="0"/>
              </a:ext>
            </a:extLst>
          </a:blip>
          <a:stretch>
            <a:fillRect/>
          </a:stretch>
        </p:blipFill>
        <p:spPr bwMode="auto">
          <a:xfrm>
            <a:off x="15896" y="0"/>
            <a:ext cx="9126492" cy="626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6" name="Textplatzhalter 1"/>
          <p:cNvSpPr txBox="1">
            <a:spLocks/>
          </p:cNvSpPr>
          <p:nvPr>
            <p:custDataLst>
              <p:tags r:id="rId6"/>
            </p:custDataLst>
          </p:nvPr>
        </p:nvSpPr>
        <p:spPr bwMode="auto">
          <a:xfrm>
            <a:off x="9278279" y="1124743"/>
            <a:ext cx="2795315" cy="4129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a:spcBef>
                <a:spcPct val="20000"/>
              </a:spcBef>
            </a:pPr>
            <a:r>
              <a:rPr lang="fr-FR" sz="2000" dirty="0">
                <a:solidFill>
                  <a:schemeClr val="accent1"/>
                </a:solidFill>
                <a:latin typeface="Segoe UI" panose="020B0502040204020203" pitchFamily="34" charset="0"/>
                <a:cs typeface="Segoe UI" panose="020B0502040204020203" pitchFamily="34" charset="0"/>
              </a:rPr>
              <a:t>Un réseau </a:t>
            </a:r>
            <a:br>
              <a:rPr lang="fr-FR" sz="2000" dirty="0">
                <a:solidFill>
                  <a:schemeClr val="accent1"/>
                </a:solidFill>
                <a:latin typeface="Segoe UI" panose="020B0502040204020203" pitchFamily="34" charset="0"/>
                <a:cs typeface="Segoe UI" panose="020B0502040204020203" pitchFamily="34" charset="0"/>
              </a:rPr>
            </a:br>
            <a:r>
              <a:rPr lang="fr-FR" sz="2000" dirty="0">
                <a:solidFill>
                  <a:schemeClr val="accent1"/>
                </a:solidFill>
                <a:latin typeface="Segoe UI" panose="020B0502040204020203" pitchFamily="34" charset="0"/>
                <a:cs typeface="Segoe UI" panose="020B0502040204020203" pitchFamily="34" charset="0"/>
              </a:rPr>
              <a:t>au cœur de l’Europe :</a:t>
            </a:r>
          </a:p>
          <a:p>
            <a:pPr algn="ctr">
              <a:spcBef>
                <a:spcPct val="20000"/>
              </a:spcBef>
              <a:buFont typeface="Lucida Grande" pitchFamily="80" charset="0"/>
              <a:buNone/>
            </a:pPr>
            <a:endParaRPr lang="de-DE" altLang="de-DE" sz="2000" dirty="0">
              <a:solidFill>
                <a:schemeClr val="accent1"/>
              </a:solidFill>
              <a:latin typeface="Segoe UI" panose="020B0502040204020203" pitchFamily="34" charset="0"/>
              <a:cs typeface="Segoe UI" panose="020B0502040204020203" pitchFamily="34" charset="0"/>
            </a:endParaRPr>
          </a:p>
          <a:p>
            <a:pPr algn="ctr">
              <a:spcBef>
                <a:spcPct val="20000"/>
              </a:spcBef>
              <a:buFont typeface="Lucida Grande" pitchFamily="80" charset="0"/>
              <a:buNone/>
            </a:pPr>
            <a:r>
              <a:rPr lang="fr-FR" sz="2000" dirty="0">
                <a:solidFill>
                  <a:schemeClr val="tx2"/>
                </a:solidFill>
                <a:latin typeface="Segoe UI" panose="020B0502040204020203" pitchFamily="34" charset="0"/>
                <a:cs typeface="Segoe UI" panose="020B0502040204020203" pitchFamily="34" charset="0"/>
              </a:rPr>
              <a:t>l’Université de la Grande Région</a:t>
            </a:r>
          </a:p>
          <a:p>
            <a:pPr algn="ctr">
              <a:spcBef>
                <a:spcPct val="20000"/>
              </a:spcBef>
              <a:buFont typeface="Lucida Grande" pitchFamily="80" charset="0"/>
              <a:buNone/>
            </a:pPr>
            <a:r>
              <a:rPr lang="fr-FR" sz="2000" dirty="0" err="1">
                <a:solidFill>
                  <a:schemeClr val="tx2"/>
                </a:solidFill>
                <a:latin typeface="Segoe UI" panose="020B0502040204020203" pitchFamily="34" charset="0"/>
                <a:cs typeface="Segoe UI" panose="020B0502040204020203" pitchFamily="34" charset="0"/>
              </a:rPr>
              <a:t>UniGR</a:t>
            </a:r>
            <a:endParaRPr lang="de-DE" altLang="de-DE" sz="2000" b="1" dirty="0">
              <a:solidFill>
                <a:srgbClr val="19406B"/>
              </a:solidFill>
              <a:latin typeface="Segoe UI" panose="020B0502040204020203" pitchFamily="34" charset="0"/>
              <a:cs typeface="Segoe UI" panose="020B0502040204020203" pitchFamily="34" charset="0"/>
            </a:endParaRPr>
          </a:p>
          <a:p>
            <a:pPr algn="ctr">
              <a:spcBef>
                <a:spcPct val="20000"/>
              </a:spcBef>
              <a:buFont typeface="Lucida Grande" pitchFamily="80" charset="0"/>
              <a:buNone/>
            </a:pPr>
            <a:br>
              <a:rPr lang="de-DE" sz="2000" dirty="0">
                <a:solidFill>
                  <a:srgbClr val="19406B"/>
                </a:solidFill>
                <a:latin typeface="Segoe UI" panose="020B0502040204020203" pitchFamily="34" charset="0"/>
                <a:cs typeface="Segoe UI" panose="020B0502040204020203" pitchFamily="34" charset="0"/>
              </a:rPr>
            </a:br>
            <a:r>
              <a:rPr lang="fr-FR" sz="2000" dirty="0">
                <a:solidFill>
                  <a:schemeClr val="accent1"/>
                </a:solidFill>
                <a:latin typeface="Segoe UI" panose="020B0502040204020203" pitchFamily="34" charset="0"/>
                <a:cs typeface="Segoe UI" panose="020B0502040204020203" pitchFamily="34" charset="0"/>
              </a:rPr>
              <a:t>7 </a:t>
            </a:r>
            <a:br>
              <a:rPr lang="fr-FR" sz="2000" dirty="0">
                <a:solidFill>
                  <a:schemeClr val="accent1"/>
                </a:solidFill>
                <a:latin typeface="Segoe UI" panose="020B0502040204020203" pitchFamily="34" charset="0"/>
                <a:cs typeface="Segoe UI" panose="020B0502040204020203" pitchFamily="34" charset="0"/>
              </a:rPr>
            </a:br>
            <a:r>
              <a:rPr lang="fr-FR" sz="1600" dirty="0">
                <a:solidFill>
                  <a:srgbClr val="19406B"/>
                </a:solidFill>
                <a:latin typeface="Segoe UI" panose="020B0502040204020203" pitchFamily="34" charset="0"/>
                <a:cs typeface="Segoe UI" panose="020B0502040204020203" pitchFamily="34" charset="0"/>
              </a:rPr>
              <a:t>universités</a:t>
            </a:r>
            <a:br>
              <a:rPr lang="fr-FR" sz="1600" dirty="0">
                <a:solidFill>
                  <a:srgbClr val="19406B"/>
                </a:solidFill>
                <a:latin typeface="Segoe UI" panose="020B0502040204020203" pitchFamily="34" charset="0"/>
                <a:cs typeface="Segoe UI" panose="020B0502040204020203" pitchFamily="34" charset="0"/>
              </a:rPr>
            </a:br>
            <a:r>
              <a:rPr lang="fr-FR" sz="1600" dirty="0">
                <a:solidFill>
                  <a:srgbClr val="19406B"/>
                </a:solidFill>
                <a:latin typeface="Segoe UI" panose="020B0502040204020203" pitchFamily="34" charset="0"/>
                <a:cs typeface="Segoe UI" panose="020B0502040204020203" pitchFamily="34" charset="0"/>
              </a:rPr>
              <a:t>en Allemagne, France, Belgique et au Luxembourg</a:t>
            </a:r>
          </a:p>
        </p:txBody>
      </p:sp>
    </p:spTree>
    <p:extLst>
      <p:ext uri="{BB962C8B-B14F-4D97-AF65-F5344CB8AC3E}">
        <p14:creationId xmlns:p14="http://schemas.microsoft.com/office/powerpoint/2010/main" val="27059268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platzhalter 2"/>
          <p:cNvSpPr>
            <a:spLocks noGrp="1"/>
          </p:cNvSpPr>
          <p:nvPr>
            <p:ph type="body" sz="quarter" idx="10"/>
            <p:custDataLst>
              <p:tags r:id="rId1"/>
            </p:custDataLst>
          </p:nvPr>
        </p:nvSpPr>
        <p:spPr bwMode="auto">
          <a:xfrm>
            <a:off x="191345" y="349250"/>
            <a:ext cx="10153128" cy="68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FR" sz="3200"/>
              <a:t>Notre force ? </a:t>
            </a:r>
            <a:r>
              <a:rPr lang="fr-FR" sz="3200">
                <a:solidFill>
                  <a:schemeClr val="accent1"/>
                </a:solidFill>
              </a:rPr>
              <a:t>Dépasser les frontières</a:t>
            </a:r>
          </a:p>
        </p:txBody>
      </p:sp>
      <p:sp>
        <p:nvSpPr>
          <p:cNvPr id="22531" name="Fußzeilenplatzhalter 1"/>
          <p:cNvSpPr>
            <a:spLocks noGrp="1"/>
          </p:cNvSpPr>
          <p:nvPr>
            <p:ph type="ftr" sz="quarter" idx="12"/>
            <p:custDataLst>
              <p:tags r:id="rId2"/>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solidFill>
                  <a:schemeClr val="bg1"/>
                </a:solidFill>
                <a:latin typeface="Segoe UI" panose="020B0502040204020203" pitchFamily="34" charset="0"/>
              </a:rPr>
              <a:t>Université de la Sarre</a:t>
            </a:r>
          </a:p>
        </p:txBody>
      </p:sp>
      <p:sp>
        <p:nvSpPr>
          <p:cNvPr id="22532" name="Foliennummernplatzhalter 2"/>
          <p:cNvSpPr>
            <a:spLocks noGrp="1"/>
          </p:cNvSpPr>
          <p:nvPr>
            <p:ph type="sldNum" sz="quarter" idx="13"/>
            <p:custDataLst>
              <p:tags r:id="rId3"/>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A3975CB7-E6D8-41FD-A5B8-5521958CCFFC}" type="slidenum">
              <a:rPr lang="de-DE" altLang="de-DE" smtClean="0">
                <a:solidFill>
                  <a:schemeClr val="bg1"/>
                </a:solidFill>
                <a:latin typeface="Segoe UI" panose="020B0502040204020203" pitchFamily="34" charset="0"/>
              </a:rPr>
              <a:pPr/>
              <a:t>15</a:t>
            </a:fld>
            <a:endParaRPr lang="de-DE" altLang="de-DE">
              <a:solidFill>
                <a:schemeClr val="bg1"/>
              </a:solidFill>
              <a:latin typeface="Segoe UI" panose="020B0502040204020203" pitchFamily="34" charset="0"/>
            </a:endParaRPr>
          </a:p>
        </p:txBody>
      </p:sp>
      <p:sp>
        <p:nvSpPr>
          <p:cNvPr id="22533" name="Datumsplatzhalter 3"/>
          <p:cNvSpPr>
            <a:spLocks noGrp="1"/>
          </p:cNvSpPr>
          <p:nvPr>
            <p:ph type="dt" sz="quarter" idx="14"/>
            <p:custDataLst>
              <p:tags r:id="rId4"/>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4025C611-13F1-4DB3-81E7-051579F0A7BA}" type="datetime1">
              <a:rPr lang="de-DE" altLang="de-DE" smtClean="0">
                <a:solidFill>
                  <a:schemeClr val="bg1"/>
                </a:solidFill>
                <a:latin typeface="Segoe UI" panose="020B0502040204020203" pitchFamily="34" charset="0"/>
                <a:ea typeface="Verdana" panose="020B0604030504040204" pitchFamily="34" charset="0"/>
              </a:rPr>
              <a:pPr fontAlgn="base">
                <a:spcBef>
                  <a:spcPct val="0"/>
                </a:spcBef>
                <a:spcAft>
                  <a:spcPct val="0"/>
                </a:spcAft>
              </a:pPr>
              <a:t>04.12.2024</a:t>
            </a:fld>
            <a:endParaRPr lang="de-DE" altLang="de-DE">
              <a:solidFill>
                <a:schemeClr val="bg1"/>
              </a:solidFill>
              <a:latin typeface="Segoe UI" panose="020B0502040204020203" pitchFamily="34" charset="0"/>
              <a:ea typeface="Verdana" panose="020B0604030504040204" pitchFamily="34" charset="0"/>
            </a:endParaRPr>
          </a:p>
        </p:txBody>
      </p:sp>
      <p:sp>
        <p:nvSpPr>
          <p:cNvPr id="22534" name="Textplatzhalter 2"/>
          <p:cNvSpPr>
            <a:spLocks noGrp="1"/>
          </p:cNvSpPr>
          <p:nvPr>
            <p:ph type="body" sz="quarter" idx="11"/>
            <p:custDataLst>
              <p:tags r:id="rId5"/>
            </p:custDataLst>
          </p:nvPr>
        </p:nvSpPr>
        <p:spPr bwMode="auto">
          <a:xfrm>
            <a:off x="6023992" y="1340768"/>
            <a:ext cx="6048672" cy="428838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45720" rIns="91440" bIns="45720" numCol="1" anchor="t" anchorCtr="0" compatLnSpc="1">
            <a:prstTxWarp prst="textNoShape">
              <a:avLst/>
            </a:prstTxWarp>
          </a:bodyPr>
          <a:lstStyle/>
          <a:p>
            <a:pPr>
              <a:lnSpc>
                <a:spcPct val="100000"/>
              </a:lnSpc>
            </a:pPr>
            <a:br>
              <a:rPr lang="fr-FR" sz="2000" dirty="0"/>
            </a:br>
            <a:endParaRPr lang="fr-FR" sz="2000" dirty="0"/>
          </a:p>
        </p:txBody>
      </p:sp>
      <p:pic>
        <p:nvPicPr>
          <p:cNvPr id="22535" name="Grafik 19"/>
          <p:cNvPicPr>
            <a:picLocks noChangeAspect="1"/>
          </p:cNvPicPr>
          <p:nvPr>
            <p:custDataLst>
              <p:tags r:id="rId6"/>
            </p:custDataLst>
          </p:nvPr>
        </p:nvPicPr>
        <p:blipFill rotWithShape="1">
          <a:blip r:embed="rId9">
            <a:extLst>
              <a:ext uri="{28A0092B-C50C-407E-A947-70E740481C1C}">
                <a14:useLocalDpi xmlns:a14="http://schemas.microsoft.com/office/drawing/2010/main" val="0"/>
              </a:ext>
            </a:extLst>
          </a:blip>
          <a:srcRect t="-1558" r="-180" b="-555"/>
          <a:stretch/>
        </p:blipFill>
        <p:spPr bwMode="auto">
          <a:xfrm>
            <a:off x="-9427" y="1340768"/>
            <a:ext cx="5852873" cy="4968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platzhalter 2"/>
          <p:cNvSpPr txBox="1">
            <a:spLocks/>
          </p:cNvSpPr>
          <p:nvPr>
            <p:custDataLst>
              <p:tags r:id="rId7"/>
            </p:custDataLst>
          </p:nvPr>
        </p:nvSpPr>
        <p:spPr bwMode="auto">
          <a:xfrm>
            <a:off x="6345782" y="2204864"/>
            <a:ext cx="5894895" cy="52257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lvl1pPr marL="0" marR="0" indent="-342900" algn="l" defTabSz="457200" rtl="0" eaLnBrk="0" fontAlgn="base" latinLnBrk="0" hangingPunct="0">
              <a:lnSpc>
                <a:spcPct val="150000"/>
              </a:lnSpc>
              <a:spcBef>
                <a:spcPct val="20000"/>
              </a:spcBef>
              <a:spcAft>
                <a:spcPct val="0"/>
              </a:spcAft>
              <a:buClrTx/>
              <a:buSzTx/>
              <a:buFontTx/>
              <a:buNone/>
              <a:tabLst/>
              <a:defRPr sz="2400" kern="1200">
                <a:solidFill>
                  <a:schemeClr val="tx2"/>
                </a:solidFill>
                <a:latin typeface="Segoe UI" panose="020B0502040204020203" pitchFamily="34" charset="0"/>
                <a:ea typeface="+mn-ea"/>
                <a:cs typeface="Segoe UI" panose="020B0502040204020203" pitchFamily="34" charset="0"/>
              </a:defRPr>
            </a:lvl1pPr>
            <a:lvl2pPr marL="457200" indent="0" algn="l" defTabSz="457200" rtl="0" eaLnBrk="0" fontAlgn="base" hangingPunct="0">
              <a:spcBef>
                <a:spcPct val="20000"/>
              </a:spcBef>
              <a:spcAft>
                <a:spcPct val="0"/>
              </a:spcAft>
              <a:buFontTx/>
              <a:buNone/>
              <a:defRPr sz="1800" kern="1200">
                <a:solidFill>
                  <a:schemeClr val="tx2"/>
                </a:solidFill>
                <a:latin typeface="Segoe UI" panose="020B0502040204020203" pitchFamily="34" charset="0"/>
                <a:ea typeface="+mn-ea"/>
                <a:cs typeface="Segoe UI" panose="020B0502040204020203" pitchFamily="34" charset="0"/>
              </a:defRPr>
            </a:lvl2pPr>
            <a:lvl3pPr marL="914400" indent="0" algn="l" defTabSz="457200" rtl="0" eaLnBrk="0" fontAlgn="base" hangingPunct="0">
              <a:spcBef>
                <a:spcPct val="20000"/>
              </a:spcBef>
              <a:spcAft>
                <a:spcPct val="0"/>
              </a:spcAft>
              <a:buFontTx/>
              <a:buNone/>
              <a:defRPr sz="1800" kern="1200">
                <a:solidFill>
                  <a:schemeClr val="tx2"/>
                </a:solidFill>
                <a:latin typeface="Segoe UI" panose="020B0502040204020203" pitchFamily="34" charset="0"/>
                <a:ea typeface="+mn-ea"/>
                <a:cs typeface="Segoe UI" panose="020B0502040204020203" pitchFamily="34" charset="0"/>
              </a:defRPr>
            </a:lvl3pPr>
            <a:lvl4pPr marL="1371600" indent="0" algn="l" defTabSz="457200" rtl="0" eaLnBrk="0" fontAlgn="base" hangingPunct="0">
              <a:spcBef>
                <a:spcPct val="20000"/>
              </a:spcBef>
              <a:spcAft>
                <a:spcPct val="0"/>
              </a:spcAft>
              <a:buFontTx/>
              <a:buNone/>
              <a:defRPr sz="1800" kern="1200">
                <a:solidFill>
                  <a:schemeClr val="tx2"/>
                </a:solidFill>
                <a:latin typeface="Segoe UI" panose="020B0502040204020203" pitchFamily="34" charset="0"/>
                <a:ea typeface="+mn-ea"/>
                <a:cs typeface="Segoe UI" panose="020B0502040204020203" pitchFamily="34" charset="0"/>
              </a:defRPr>
            </a:lvl4pPr>
            <a:lvl5pPr marL="1828800" indent="0" algn="l" defTabSz="457200" rtl="0" eaLnBrk="0" fontAlgn="base" hangingPunct="0">
              <a:spcBef>
                <a:spcPct val="20000"/>
              </a:spcBef>
              <a:spcAft>
                <a:spcPct val="0"/>
              </a:spcAft>
              <a:buFontTx/>
              <a:buNone/>
              <a:defRPr sz="1800" kern="1200">
                <a:solidFill>
                  <a:schemeClr val="tx2"/>
                </a:solidFill>
                <a:latin typeface="Segoe UI" panose="020B0502040204020203" pitchFamily="34" charset="0"/>
                <a:ea typeface="+mn-ea"/>
                <a:cs typeface="Segoe UI" panose="020B050204020402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fr-FR" sz="1800" dirty="0"/>
              <a:t>Dépasser les frontières est notre spécialité : </a:t>
            </a:r>
            <a:br>
              <a:rPr lang="fr-FR" sz="1800" dirty="0"/>
            </a:br>
            <a:r>
              <a:rPr lang="fr-FR" sz="1800" dirty="0"/>
              <a:t>frontières entre cultures et disciplines, mais aussi entre science, économie, culture et société</a:t>
            </a:r>
          </a:p>
          <a:p>
            <a:pPr>
              <a:lnSpc>
                <a:spcPct val="100000"/>
              </a:lnSpc>
            </a:pPr>
            <a:br>
              <a:rPr lang="fr-FR" sz="1800" dirty="0"/>
            </a:br>
            <a:r>
              <a:rPr lang="fr-FR" sz="1800" dirty="0">
                <a:solidFill>
                  <a:schemeClr val="accent1"/>
                </a:solidFill>
              </a:rPr>
              <a:t>Proximité </a:t>
            </a:r>
            <a:r>
              <a:rPr lang="fr-FR" sz="1800" dirty="0"/>
              <a:t>sur le campus – mais également entre les filières, étroitement liées dans leurs activités de recherche et d’enseignement</a:t>
            </a:r>
          </a:p>
          <a:p>
            <a:pPr>
              <a:lnSpc>
                <a:spcPct val="100000"/>
              </a:lnSpc>
            </a:pPr>
            <a:endParaRPr lang="de-DE" altLang="de-DE" sz="1800" dirty="0"/>
          </a:p>
          <a:p>
            <a:pPr>
              <a:lnSpc>
                <a:spcPct val="100000"/>
              </a:lnSpc>
            </a:pPr>
            <a:r>
              <a:rPr lang="fr-FR" sz="1800" dirty="0"/>
              <a:t>Une </a:t>
            </a:r>
            <a:r>
              <a:rPr lang="fr-FR" sz="1800" dirty="0">
                <a:solidFill>
                  <a:schemeClr val="accent1"/>
                </a:solidFill>
              </a:rPr>
              <a:t>interdisciplinarité </a:t>
            </a:r>
            <a:r>
              <a:rPr lang="fr-FR" sz="1800" dirty="0"/>
              <a:t>qui jouit d’une longue tradition. Des exemples ? Informatique de gestion, informatique juridique et bio-informatique, technologies du langage, nanobiotechnologies, sciences culturelles historiques, communication interculturelle, ingénierie quantique ...</a:t>
            </a:r>
          </a:p>
          <a:p>
            <a:pPr>
              <a:lnSpc>
                <a:spcPct val="100000"/>
              </a:lnSpc>
            </a:pPr>
            <a:br>
              <a:rPr lang="fr-FR" sz="2000" dirty="0"/>
            </a:br>
            <a:endParaRPr lang="fr-FR" sz="2000" dirty="0"/>
          </a:p>
        </p:txBody>
      </p:sp>
    </p:spTree>
    <p:extLst>
      <p:ext uri="{BB962C8B-B14F-4D97-AF65-F5344CB8AC3E}">
        <p14:creationId xmlns:p14="http://schemas.microsoft.com/office/powerpoint/2010/main" val="24940826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custDataLst>
              <p:tags r:id="rId1"/>
            </p:custDataLst>
          </p:nvPr>
        </p:nvPicPr>
        <p:blipFill>
          <a:blip r:embed="rId11"/>
          <a:stretch>
            <a:fillRect/>
          </a:stretch>
        </p:blipFill>
        <p:spPr>
          <a:xfrm>
            <a:off x="6096000" y="3861048"/>
            <a:ext cx="3024336" cy="648072"/>
          </a:xfrm>
          <a:prstGeom prst="rect">
            <a:avLst/>
          </a:prstGeom>
        </p:spPr>
      </p:pic>
      <p:sp>
        <p:nvSpPr>
          <p:cNvPr id="27650" name="Fußzeilenplatzhalter 3"/>
          <p:cNvSpPr>
            <a:spLocks noGrp="1"/>
          </p:cNvSpPr>
          <p:nvPr>
            <p:ph type="ftr" sz="quarter" idx="4294967295"/>
            <p:custDataLst>
              <p:tags r:id="rId2"/>
            </p:custDataLst>
          </p:nvPr>
        </p:nvSpPr>
        <p:spPr bwMode="auto">
          <a:xfrm>
            <a:off x="3206750" y="6416675"/>
            <a:ext cx="89852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solidFill>
                  <a:schemeClr val="bg1"/>
                </a:solidFill>
                <a:latin typeface="Segoe UI" panose="020B0502040204020203" pitchFamily="34" charset="0"/>
              </a:rPr>
              <a:t>À l’attention du Bureau électoral de l’Université de la Sarre</a:t>
            </a:r>
          </a:p>
        </p:txBody>
      </p:sp>
      <p:sp>
        <p:nvSpPr>
          <p:cNvPr id="27651" name="Foliennummernplatzhalter 4"/>
          <p:cNvSpPr>
            <a:spLocks noGrp="1"/>
          </p:cNvSpPr>
          <p:nvPr>
            <p:ph type="sldNum" sz="quarter" idx="4294967295"/>
            <p:custDataLst>
              <p:tags r:id="rId3"/>
            </p:custDataLst>
          </p:nvPr>
        </p:nvSpPr>
        <p:spPr bwMode="auto">
          <a:xfrm>
            <a:off x="10991850" y="6416675"/>
            <a:ext cx="12001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8AF2F09D-EFB3-4F58-A32E-A4EAA017BA5E}" type="slidenum">
              <a:rPr lang="de-DE" altLang="de-DE" smtClean="0">
                <a:solidFill>
                  <a:schemeClr val="bg1"/>
                </a:solidFill>
                <a:latin typeface="Segoe UI" panose="020B0502040204020203" pitchFamily="34" charset="0"/>
              </a:rPr>
              <a:pPr/>
              <a:t>16</a:t>
            </a:fld>
            <a:endParaRPr lang="de-DE" altLang="de-DE">
              <a:solidFill>
                <a:schemeClr val="bg1"/>
              </a:solidFill>
              <a:latin typeface="Segoe UI" panose="020B0502040204020203" pitchFamily="34" charset="0"/>
            </a:endParaRPr>
          </a:p>
        </p:txBody>
      </p:sp>
      <p:sp>
        <p:nvSpPr>
          <p:cNvPr id="27652" name="Datumsplatzhalter 5"/>
          <p:cNvSpPr>
            <a:spLocks noGrp="1"/>
          </p:cNvSpPr>
          <p:nvPr>
            <p:ph type="dt" sz="quarter" idx="4294967295"/>
            <p:custDataLst>
              <p:tags r:id="rId4"/>
            </p:custDataLst>
          </p:nvPr>
        </p:nvSpPr>
        <p:spPr bwMode="auto">
          <a:xfrm>
            <a:off x="0" y="6424613"/>
            <a:ext cx="1227138" cy="357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208D1EC5-C476-483B-BA99-478987FA33B6}" type="datetime1">
              <a:rPr lang="de-DE" altLang="de-DE" smtClean="0">
                <a:solidFill>
                  <a:schemeClr val="bg1"/>
                </a:solidFill>
                <a:latin typeface="Segoe UI" panose="020B0502040204020203" pitchFamily="34" charset="0"/>
              </a:rPr>
              <a:pPr fontAlgn="base">
                <a:spcBef>
                  <a:spcPct val="0"/>
                </a:spcBef>
                <a:spcAft>
                  <a:spcPct val="0"/>
                </a:spcAft>
              </a:pPr>
              <a:t>04.12.2024</a:t>
            </a:fld>
            <a:endParaRPr lang="de-DE" altLang="de-DE">
              <a:solidFill>
                <a:schemeClr val="bg1"/>
              </a:solidFill>
              <a:latin typeface="Segoe UI" panose="020B0502040204020203" pitchFamily="34" charset="0"/>
            </a:endParaRPr>
          </a:p>
        </p:txBody>
      </p:sp>
      <p:graphicFrame>
        <p:nvGraphicFramePr>
          <p:cNvPr id="3" name="Tabelle 2"/>
          <p:cNvGraphicFramePr>
            <a:graphicFrameLocks noGrp="1"/>
          </p:cNvGraphicFramePr>
          <p:nvPr>
            <p:custDataLst>
              <p:tags r:id="rId5"/>
            </p:custDataLst>
            <p:extLst>
              <p:ext uri="{D42A27DB-BD31-4B8C-83A1-F6EECF244321}">
                <p14:modId xmlns:p14="http://schemas.microsoft.com/office/powerpoint/2010/main" val="686490859"/>
              </p:ext>
            </p:extLst>
          </p:nvPr>
        </p:nvGraphicFramePr>
        <p:xfrm>
          <a:off x="0" y="1430601"/>
          <a:ext cx="12192001" cy="5436707"/>
        </p:xfrm>
        <a:graphic>
          <a:graphicData uri="http://schemas.openxmlformats.org/drawingml/2006/table">
            <a:tbl>
              <a:tblPr firstRow="1" firstCol="1" bandRow="1">
                <a:tableStyleId>{5C22544A-7EE6-4342-B048-85BDC9FD1C3A}</a:tableStyleId>
              </a:tblPr>
              <a:tblGrid>
                <a:gridCol w="3002452">
                  <a:extLst>
                    <a:ext uri="{9D8B030D-6E8A-4147-A177-3AD203B41FA5}">
                      <a16:colId xmlns:a16="http://schemas.microsoft.com/office/drawing/2014/main" val="637047331"/>
                    </a:ext>
                  </a:extLst>
                </a:gridCol>
                <a:gridCol w="3093548">
                  <a:extLst>
                    <a:ext uri="{9D8B030D-6E8A-4147-A177-3AD203B41FA5}">
                      <a16:colId xmlns:a16="http://schemas.microsoft.com/office/drawing/2014/main" val="1831659816"/>
                    </a:ext>
                  </a:extLst>
                </a:gridCol>
                <a:gridCol w="3032818">
                  <a:extLst>
                    <a:ext uri="{9D8B030D-6E8A-4147-A177-3AD203B41FA5}">
                      <a16:colId xmlns:a16="http://schemas.microsoft.com/office/drawing/2014/main" val="373756754"/>
                    </a:ext>
                  </a:extLst>
                </a:gridCol>
                <a:gridCol w="3063183">
                  <a:extLst>
                    <a:ext uri="{9D8B030D-6E8A-4147-A177-3AD203B41FA5}">
                      <a16:colId xmlns:a16="http://schemas.microsoft.com/office/drawing/2014/main" val="1964763893"/>
                    </a:ext>
                  </a:extLst>
                </a:gridCol>
              </a:tblGrid>
              <a:tr h="1710367">
                <a:tc>
                  <a:txBody>
                    <a:bodyPr/>
                    <a:lstStyle/>
                    <a:p>
                      <a:pPr marL="0" indent="0" algn="ctr">
                        <a:lnSpc>
                          <a:spcPct val="100000"/>
                        </a:lnSpc>
                        <a:buNone/>
                      </a:pPr>
                      <a:r>
                        <a:rPr lang="fr-FR" sz="1700" b="0" dirty="0">
                          <a:latin typeface="Segoe UI" panose="020B0502040204020203" pitchFamily="34" charset="0"/>
                          <a:cs typeface="Segoe UI" panose="020B0502040204020203" pitchFamily="34" charset="0"/>
                        </a:rPr>
                        <a:t>CISPA – Centre Helmholtz pour la sécurité de l’information</a:t>
                      </a:r>
                    </a:p>
                  </a:txBody>
                  <a:tcPr marL="7200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lang="de-DE" sz="1800" b="0" dirty="0">
                        <a:latin typeface="Segoe UI" panose="020B0502040204020203" pitchFamily="34" charset="0"/>
                        <a:cs typeface="Segoe UI" panose="020B0502040204020203" pitchFamily="34"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lang="fr-FR" sz="1700" b="0" dirty="0">
                          <a:latin typeface="Segoe UI" panose="020B0502040204020203" pitchFamily="34" charset="0"/>
                          <a:cs typeface="Segoe UI" panose="020B0502040204020203" pitchFamily="34" charset="0"/>
                        </a:rPr>
                        <a:t>Centre allemand de recherche en intelligence artificielle </a:t>
                      </a:r>
                      <a:br>
                        <a:rPr lang="fr-FR" sz="1700" b="0" dirty="0">
                          <a:latin typeface="Segoe UI" panose="020B0502040204020203" pitchFamily="34" charset="0"/>
                          <a:cs typeface="Segoe UI" panose="020B0502040204020203" pitchFamily="34" charset="0"/>
                        </a:rPr>
                      </a:br>
                      <a:r>
                        <a:rPr lang="fr-FR" sz="1700" b="0" dirty="0">
                          <a:latin typeface="Segoe UI" panose="020B0502040204020203" pitchFamily="34" charset="0"/>
                          <a:cs typeface="Segoe UI" panose="020B0502040204020203" pitchFamily="34" charset="0"/>
                        </a:rPr>
                        <a:t>(DFKI)</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de-DE" sz="1800" b="0" kern="1200" dirty="0">
                        <a:solidFill>
                          <a:schemeClr val="bg1"/>
                        </a:solidFill>
                        <a:latin typeface="Segoe UI" panose="020B0502040204020203" pitchFamily="34" charset="0"/>
                        <a:ea typeface="+mn-ea"/>
                        <a:cs typeface="Segoe UI" panose="020B0502040204020203"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indent="0" algn="ctr" defTabSz="914400" rtl="0" eaLnBrk="1" fontAlgn="auto" latinLnBrk="0" hangingPunct="1">
                        <a:lnSpc>
                          <a:spcPct val="107000"/>
                        </a:lnSpc>
                        <a:spcBef>
                          <a:spcPts val="0"/>
                        </a:spcBef>
                        <a:spcAft>
                          <a:spcPts val="800"/>
                        </a:spcAft>
                        <a:buClrTx/>
                        <a:buSzTx/>
                        <a:buFontTx/>
                        <a:buNone/>
                        <a:tabLst/>
                        <a:defRPr/>
                      </a:pPr>
                      <a:r>
                        <a:rPr lang="fr-FR" sz="1700" b="0" dirty="0">
                          <a:latin typeface="Segoe UI" panose="020B0502040204020203" pitchFamily="34" charset="0"/>
                          <a:cs typeface="Segoe UI" panose="020B0502040204020203" pitchFamily="34" charset="0"/>
                        </a:rPr>
                        <a:t>Institut Max-</a:t>
                      </a:r>
                      <a:r>
                        <a:rPr lang="fr-FR" sz="1700" b="0" dirty="0" err="1">
                          <a:latin typeface="Segoe UI" panose="020B0502040204020203" pitchFamily="34" charset="0"/>
                          <a:cs typeface="Segoe UI" panose="020B0502040204020203" pitchFamily="34" charset="0"/>
                        </a:rPr>
                        <a:t>Plank</a:t>
                      </a:r>
                      <a:r>
                        <a:rPr lang="fr-FR" sz="1700" b="0" dirty="0">
                          <a:latin typeface="Segoe UI" panose="020B0502040204020203" pitchFamily="34" charset="0"/>
                          <a:cs typeface="Segoe UI" panose="020B0502040204020203" pitchFamily="34" charset="0"/>
                        </a:rPr>
                        <a:t> d’informatique </a:t>
                      </a:r>
                    </a:p>
                    <a:p>
                      <a:pPr marL="0" marR="0" indent="0" algn="ctr" defTabSz="914400" rtl="0" eaLnBrk="1" fontAlgn="auto" latinLnBrk="0" hangingPunct="1">
                        <a:lnSpc>
                          <a:spcPct val="107000"/>
                        </a:lnSpc>
                        <a:spcBef>
                          <a:spcPts val="0"/>
                        </a:spcBef>
                        <a:spcAft>
                          <a:spcPts val="800"/>
                        </a:spcAft>
                        <a:buClrTx/>
                        <a:buSzTx/>
                        <a:buFontTx/>
                        <a:buNone/>
                        <a:tabLst/>
                        <a:defRPr/>
                      </a:pPr>
                      <a:r>
                        <a:rPr lang="fr-FR" sz="1700" b="0" dirty="0">
                          <a:latin typeface="Segoe UI" panose="020B0502040204020203" pitchFamily="34" charset="0"/>
                          <a:ea typeface="+mn-ea"/>
                          <a:cs typeface="Segoe UI" panose="020B0502040204020203" pitchFamily="34" charset="0"/>
                        </a:rPr>
                        <a:t>Institut Max-</a:t>
                      </a:r>
                      <a:r>
                        <a:rPr lang="fr-FR" sz="1700" b="0" dirty="0" err="1">
                          <a:latin typeface="Segoe UI" panose="020B0502040204020203" pitchFamily="34" charset="0"/>
                          <a:ea typeface="+mn-ea"/>
                          <a:cs typeface="Segoe UI" panose="020B0502040204020203" pitchFamily="34" charset="0"/>
                        </a:rPr>
                        <a:t>Plank</a:t>
                      </a:r>
                      <a:r>
                        <a:rPr lang="fr-FR" sz="1700" b="0" dirty="0">
                          <a:latin typeface="Segoe UI" panose="020B0502040204020203" pitchFamily="34" charset="0"/>
                          <a:ea typeface="+mn-ea"/>
                          <a:cs typeface="Segoe UI" panose="020B0502040204020203" pitchFamily="34" charset="0"/>
                        </a:rPr>
                        <a:t> de </a:t>
                      </a:r>
                      <a:br>
                        <a:rPr lang="fr-FR" sz="1700" b="0" dirty="0">
                          <a:latin typeface="Segoe UI" panose="020B0502040204020203" pitchFamily="34" charset="0"/>
                          <a:ea typeface="+mn-ea"/>
                          <a:cs typeface="Segoe UI" panose="020B0502040204020203" pitchFamily="34" charset="0"/>
                        </a:rPr>
                      </a:br>
                      <a:r>
                        <a:rPr lang="fr-FR" sz="1700" b="0" dirty="0">
                          <a:latin typeface="Segoe UI" panose="020B0502040204020203" pitchFamily="34" charset="0"/>
                          <a:ea typeface="+mn-ea"/>
                          <a:cs typeface="Segoe UI" panose="020B0502040204020203" pitchFamily="34" charset="0"/>
                        </a:rPr>
                        <a:t>recherche en génie logiciel</a:t>
                      </a:r>
                      <a:r>
                        <a:rPr lang="fr-FR" sz="1700" b="0" dirty="0">
                          <a:solidFill>
                            <a:schemeClr val="bg1"/>
                          </a:solidFill>
                          <a:latin typeface="Segoe UI" panose="020B0502040204020203" pitchFamily="34" charset="0"/>
                          <a:ea typeface="+mn-ea"/>
                          <a:cs typeface="Segoe UI" panose="020B0502040204020203" pitchFamily="34" charset="0"/>
                        </a:rPr>
                        <a:t> </a:t>
                      </a:r>
                    </a:p>
                  </a:txBody>
                  <a:tcPr marL="0" marR="0" marT="0" marB="0" anchor="ctr" anchorCtr="1">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indent="0" algn="ctr">
                        <a:lnSpc>
                          <a:spcPct val="100000"/>
                        </a:lnSpc>
                        <a:buNone/>
                      </a:pPr>
                      <a:endParaRPr lang="fr-FR" sz="1700" b="0" i="1" dirty="0">
                        <a:latin typeface="Segoe UI" panose="020B0502040204020203" pitchFamily="34" charset="0"/>
                        <a:cs typeface="Segoe UI" panose="020B0502040204020203" pitchFamily="34" charset="0"/>
                      </a:endParaRPr>
                    </a:p>
                    <a:p>
                      <a:pPr marL="0" indent="0" algn="ctr">
                        <a:lnSpc>
                          <a:spcPct val="100000"/>
                        </a:lnSpc>
                        <a:buNone/>
                      </a:pPr>
                      <a:r>
                        <a:rPr lang="fr-FR" sz="1700" b="0" i="1" dirty="0" err="1">
                          <a:latin typeface="Segoe UI" panose="020B0502040204020203" pitchFamily="34" charset="0"/>
                          <a:cs typeface="Segoe UI" panose="020B0502040204020203" pitchFamily="34" charset="0"/>
                        </a:rPr>
                        <a:t>Schloss</a:t>
                      </a:r>
                      <a:r>
                        <a:rPr lang="fr-FR" sz="1700" b="0" i="1" dirty="0">
                          <a:latin typeface="Segoe UI" panose="020B0502040204020203" pitchFamily="34" charset="0"/>
                          <a:cs typeface="Segoe UI" panose="020B0502040204020203" pitchFamily="34" charset="0"/>
                        </a:rPr>
                        <a:t> </a:t>
                      </a:r>
                      <a:r>
                        <a:rPr lang="fr-FR" sz="1700" b="0" i="1" dirty="0" err="1">
                          <a:latin typeface="Segoe UI" panose="020B0502040204020203" pitchFamily="34" charset="0"/>
                          <a:cs typeface="Segoe UI" panose="020B0502040204020203" pitchFamily="34" charset="0"/>
                        </a:rPr>
                        <a:t>Dagstuhl</a:t>
                      </a:r>
                      <a:r>
                        <a:rPr lang="fr-FR" sz="1700" b="0" dirty="0">
                          <a:latin typeface="Segoe UI" panose="020B0502040204020203" pitchFamily="34" charset="0"/>
                          <a:cs typeface="Segoe UI" panose="020B0502040204020203" pitchFamily="34" charset="0"/>
                        </a:rPr>
                        <a:t> – Centre Leibniz d’informatique </a:t>
                      </a:r>
                    </a:p>
                    <a:p>
                      <a:pPr marL="0" indent="0" algn="ctr">
                        <a:lnSpc>
                          <a:spcPct val="100000"/>
                        </a:lnSpc>
                        <a:buNone/>
                      </a:pPr>
                      <a:endParaRPr lang="fr-FR" sz="1700" b="0" dirty="0">
                        <a:latin typeface="Segoe UI" panose="020B0502040204020203" pitchFamily="34" charset="0"/>
                        <a:cs typeface="Segoe UI" panose="020B0502040204020203"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969621289"/>
                  </a:ext>
                </a:extLst>
              </a:tr>
              <a:tr h="1800407">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lang="de-DE" sz="1800" b="0" kern="1200" dirty="0">
                        <a:solidFill>
                          <a:schemeClr val="bg1"/>
                        </a:solidFill>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lang="fr-FR" sz="1700" b="0" dirty="0">
                          <a:solidFill>
                            <a:schemeClr val="bg1"/>
                          </a:solidFill>
                          <a:latin typeface="Segoe UI" panose="020B0502040204020203" pitchFamily="34" charset="0"/>
                          <a:ea typeface="+mn-ea"/>
                          <a:cs typeface="Segoe UI" panose="020B0502040204020203" pitchFamily="34" charset="0"/>
                        </a:rPr>
                        <a:t>Institut Helmholtz </a:t>
                      </a:r>
                      <a:br>
                        <a:rPr lang="fr-FR" sz="1700" b="0" dirty="0">
                          <a:solidFill>
                            <a:schemeClr val="bg1"/>
                          </a:solidFill>
                          <a:latin typeface="Segoe UI" panose="020B0502040204020203" pitchFamily="34" charset="0"/>
                          <a:ea typeface="+mn-ea"/>
                          <a:cs typeface="Segoe UI" panose="020B0502040204020203" pitchFamily="34" charset="0"/>
                        </a:rPr>
                      </a:br>
                      <a:r>
                        <a:rPr lang="fr-FR" sz="1700" b="0" dirty="0">
                          <a:solidFill>
                            <a:schemeClr val="bg1"/>
                          </a:solidFill>
                          <a:latin typeface="Segoe UI" panose="020B0502040204020203" pitchFamily="34" charset="0"/>
                          <a:ea typeface="+mn-ea"/>
                          <a:cs typeface="Segoe UI" panose="020B0502040204020203" pitchFamily="34" charset="0"/>
                        </a:rPr>
                        <a:t>de recherche pharmaceutique de la Sarre (HIPS) </a:t>
                      </a:r>
                    </a:p>
                    <a:p>
                      <a:pPr algn="l" rtl="0">
                        <a:lnSpc>
                          <a:spcPct val="107000"/>
                        </a:lnSpc>
                        <a:spcAft>
                          <a:spcPts val="800"/>
                        </a:spcAft>
                      </a:pPr>
                      <a:endParaRPr lang="de-DE" sz="1800" b="0" kern="1200" dirty="0">
                        <a:solidFill>
                          <a:schemeClr val="bg1"/>
                        </a:solidFill>
                        <a:latin typeface="Segoe UI" panose="020B0502040204020203" pitchFamily="34" charset="0"/>
                        <a:ea typeface="+mn-ea"/>
                        <a:cs typeface="Segoe UI" panose="020B0502040204020203" pitchFamily="34" charset="0"/>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1"/>
                    </a:solidFill>
                  </a:tcPr>
                </a:tc>
                <a:tc>
                  <a:txBody>
                    <a:bodyPr/>
                    <a:lstStyle/>
                    <a:p>
                      <a:pPr marL="0" algn="ctr" defTabSz="914400" rtl="0" eaLnBrk="1" latinLnBrk="0" hangingPunct="1">
                        <a:lnSpc>
                          <a:spcPct val="107000"/>
                        </a:lnSpc>
                        <a:spcAft>
                          <a:spcPts val="800"/>
                        </a:spcAft>
                      </a:pPr>
                      <a:r>
                        <a:rPr lang="fr-FR" sz="1700" b="0" dirty="0">
                          <a:solidFill>
                            <a:schemeClr val="bg1"/>
                          </a:solidFill>
                          <a:latin typeface="Segoe UI" panose="020B0502040204020203" pitchFamily="34" charset="0"/>
                          <a:ea typeface="+mn-ea"/>
                          <a:cs typeface="Segoe UI" panose="020B0502040204020203" pitchFamily="34" charset="0"/>
                        </a:rPr>
                        <a:t>INM – Institut Leibniz de recherche sur les nouveaux matériaux </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lang="fr-FR" sz="1700" b="0" kern="1200" dirty="0">
                        <a:solidFill>
                          <a:schemeClr val="bg1"/>
                        </a:solidFill>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lang="fr-FR" sz="1700" b="0" kern="1200" dirty="0">
                          <a:solidFill>
                            <a:schemeClr val="bg1"/>
                          </a:solidFill>
                          <a:latin typeface="Segoe UI" panose="020B0502040204020203" pitchFamily="34" charset="0"/>
                          <a:ea typeface="+mn-ea"/>
                          <a:cs typeface="Segoe UI" panose="020B0502040204020203" pitchFamily="34" charset="0"/>
                        </a:rPr>
                        <a:t>Institut Fraunhofer </a:t>
                      </a:r>
                      <a:br>
                        <a:rPr lang="fr-FR" sz="1700" b="0" kern="1200" dirty="0">
                          <a:solidFill>
                            <a:schemeClr val="bg1"/>
                          </a:solidFill>
                          <a:latin typeface="Segoe UI" panose="020B0502040204020203" pitchFamily="34" charset="0"/>
                          <a:ea typeface="+mn-ea"/>
                          <a:cs typeface="Segoe UI" panose="020B0502040204020203" pitchFamily="34" charset="0"/>
                        </a:rPr>
                      </a:br>
                      <a:r>
                        <a:rPr lang="fr-FR" sz="1700" b="0" kern="1200" dirty="0">
                          <a:solidFill>
                            <a:schemeClr val="bg1"/>
                          </a:solidFill>
                          <a:latin typeface="Segoe UI" panose="020B0502040204020203" pitchFamily="34" charset="0"/>
                          <a:ea typeface="+mn-ea"/>
                          <a:cs typeface="Segoe UI" panose="020B0502040204020203" pitchFamily="34" charset="0"/>
                        </a:rPr>
                        <a:t>de génie biomédical </a:t>
                      </a:r>
                      <a:br>
                        <a:rPr lang="fr-FR" sz="1700" b="0" kern="1200" dirty="0">
                          <a:solidFill>
                            <a:schemeClr val="bg1"/>
                          </a:solidFill>
                          <a:latin typeface="Segoe UI" panose="020B0502040204020203" pitchFamily="34" charset="0"/>
                          <a:ea typeface="+mn-ea"/>
                          <a:cs typeface="Segoe UI" panose="020B0502040204020203" pitchFamily="34" charset="0"/>
                        </a:rPr>
                      </a:br>
                      <a:r>
                        <a:rPr lang="fr-FR" sz="1700" b="0" kern="1200" dirty="0">
                          <a:solidFill>
                            <a:schemeClr val="bg1"/>
                          </a:solidFill>
                          <a:latin typeface="Segoe UI" panose="020B0502040204020203" pitchFamily="34" charset="0"/>
                          <a:ea typeface="+mn-ea"/>
                          <a:cs typeface="Segoe UI" panose="020B0502040204020203" pitchFamily="34" charset="0"/>
                        </a:rPr>
                        <a:t>(IBMT) </a:t>
                      </a:r>
                      <a:endParaRPr lang="de-DE" sz="1700" b="0" kern="1200" dirty="0">
                        <a:solidFill>
                          <a:schemeClr val="bg1"/>
                        </a:solidFill>
                        <a:latin typeface="Segoe UI" panose="020B0502040204020203" pitchFamily="34" charset="0"/>
                        <a:ea typeface="+mn-ea"/>
                        <a:cs typeface="Segoe UI" panose="020B0502040204020203" pitchFamily="34" charset="0"/>
                      </a:endParaRPr>
                    </a:p>
                    <a:p>
                      <a:pPr marL="0" algn="ctr" defTabSz="914400" rtl="0" eaLnBrk="1" latinLnBrk="0" hangingPunct="1">
                        <a:lnSpc>
                          <a:spcPct val="107000"/>
                        </a:lnSpc>
                        <a:spcAft>
                          <a:spcPts val="800"/>
                        </a:spcAft>
                      </a:pPr>
                      <a:endParaRPr lang="de-DE" sz="1700" b="0" kern="1200" dirty="0">
                        <a:solidFill>
                          <a:schemeClr val="bg1"/>
                        </a:solidFill>
                        <a:latin typeface="Segoe UI" panose="020B0502040204020203" pitchFamily="34" charset="0"/>
                        <a:ea typeface="+mn-ea"/>
                        <a:cs typeface="Segoe UI" panose="020B0502040204020203" pitchFamily="34" charset="0"/>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fr-FR" sz="1700" b="0" dirty="0">
                          <a:solidFill>
                            <a:schemeClr val="bg1"/>
                          </a:solidFill>
                          <a:latin typeface="Segoe UI" panose="020B0502040204020203" pitchFamily="34" charset="0"/>
                          <a:ea typeface="+mn-ea"/>
                          <a:cs typeface="Segoe UI" panose="020B0502040204020203" pitchFamily="34" charset="0"/>
                        </a:rPr>
                        <a:t>Institut Fraunhofer pour </a:t>
                      </a:r>
                      <a:br>
                        <a:rPr lang="fr-FR" sz="1700" b="0" dirty="0">
                          <a:solidFill>
                            <a:schemeClr val="bg1"/>
                          </a:solidFill>
                          <a:latin typeface="Segoe UI" panose="020B0502040204020203" pitchFamily="34" charset="0"/>
                          <a:ea typeface="+mn-ea"/>
                          <a:cs typeface="Segoe UI" panose="020B0502040204020203" pitchFamily="34" charset="0"/>
                        </a:rPr>
                      </a:br>
                      <a:r>
                        <a:rPr lang="fr-FR" sz="1700" b="0" dirty="0">
                          <a:solidFill>
                            <a:schemeClr val="bg1"/>
                          </a:solidFill>
                          <a:latin typeface="Segoe UI" panose="020B0502040204020203" pitchFamily="34" charset="0"/>
                          <a:ea typeface="+mn-ea"/>
                          <a:cs typeface="Segoe UI" panose="020B0502040204020203" pitchFamily="34" charset="0"/>
                        </a:rPr>
                        <a:t>le contrôle non destructif </a:t>
                      </a:r>
                      <a:br>
                        <a:rPr lang="fr-FR" sz="1700" b="0" dirty="0">
                          <a:solidFill>
                            <a:schemeClr val="bg1"/>
                          </a:solidFill>
                          <a:latin typeface="Segoe UI" panose="020B0502040204020203" pitchFamily="34" charset="0"/>
                          <a:ea typeface="+mn-ea"/>
                          <a:cs typeface="Segoe UI" panose="020B0502040204020203" pitchFamily="34" charset="0"/>
                        </a:rPr>
                      </a:br>
                      <a:r>
                        <a:rPr lang="fr-FR" sz="1700" b="0" dirty="0">
                          <a:solidFill>
                            <a:schemeClr val="bg1"/>
                          </a:solidFill>
                          <a:latin typeface="Segoe UI" panose="020B0502040204020203" pitchFamily="34" charset="0"/>
                          <a:ea typeface="+mn-ea"/>
                          <a:cs typeface="Segoe UI" panose="020B0502040204020203" pitchFamily="34" charset="0"/>
                        </a:rPr>
                        <a:t>(IZFP)</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947480656"/>
                  </a:ext>
                </a:extLst>
              </a:tr>
              <a:tr h="192593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700" b="0" dirty="0">
                        <a:solidFill>
                          <a:schemeClr val="bg1"/>
                        </a:solidFill>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700" b="0" dirty="0">
                          <a:solidFill>
                            <a:schemeClr val="bg1"/>
                          </a:solidFill>
                          <a:latin typeface="Segoe UI" panose="020B0502040204020203" pitchFamily="34" charset="0"/>
                          <a:ea typeface="+mn-ea"/>
                          <a:cs typeface="Segoe UI" panose="020B0502040204020203" pitchFamily="34" charset="0"/>
                        </a:rPr>
                        <a:t>Centres de recherche </a:t>
                      </a:r>
                      <a:r>
                        <a:rPr lang="fr-FR" sz="1700" b="0" dirty="0" err="1">
                          <a:solidFill>
                            <a:schemeClr val="bg1"/>
                          </a:solidFill>
                          <a:latin typeface="Segoe UI" panose="020B0502040204020203" pitchFamily="34" charset="0"/>
                          <a:ea typeface="+mn-ea"/>
                          <a:cs typeface="Segoe UI" panose="020B0502040204020203" pitchFamily="34" charset="0"/>
                        </a:rPr>
                        <a:t>Steinbeis</a:t>
                      </a:r>
                      <a:r>
                        <a:rPr lang="fr-FR" sz="1700" b="0" dirty="0">
                          <a:solidFill>
                            <a:schemeClr val="bg1"/>
                          </a:solidFill>
                          <a:latin typeface="Segoe UI" panose="020B0502040204020203" pitchFamily="34" charset="0"/>
                          <a:ea typeface="+mn-ea"/>
                          <a:cs typeface="Segoe UI" panose="020B0502040204020203" pitchFamily="34" charset="0"/>
                        </a:rPr>
                        <a:t> sur les métaux amorphes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700" b="0" dirty="0">
                          <a:solidFill>
                            <a:schemeClr val="bg1"/>
                          </a:solidFill>
                          <a:latin typeface="Segoe UI" panose="020B0502040204020203" pitchFamily="34" charset="0"/>
                          <a:ea typeface="+mn-ea"/>
                          <a:cs typeface="Segoe UI" panose="020B0502040204020203" pitchFamily="34" charset="0"/>
                        </a:rPr>
                        <a:t>et</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700" b="0">
                          <a:solidFill>
                            <a:schemeClr val="bg1"/>
                          </a:solidFill>
                          <a:latin typeface="Segoe UI" panose="020B0502040204020203" pitchFamily="34" charset="0"/>
                          <a:ea typeface="+mn-ea"/>
                          <a:cs typeface="Segoe UI" panose="020B0502040204020203" pitchFamily="34" charset="0"/>
                        </a:rPr>
                        <a:t>MECS – Centre </a:t>
                      </a:r>
                      <a:r>
                        <a:rPr lang="fr-FR" sz="1700" b="0" dirty="0">
                          <a:solidFill>
                            <a:schemeClr val="bg1"/>
                          </a:solidFill>
                          <a:latin typeface="Segoe UI" panose="020B0502040204020203" pitchFamily="34" charset="0"/>
                          <a:ea typeface="+mn-ea"/>
                          <a:cs typeface="Segoe UI" panose="020B0502040204020203" pitchFamily="34" charset="0"/>
                        </a:rPr>
                        <a:t>d’ingénierie </a:t>
                      </a:r>
                      <a:br>
                        <a:rPr lang="fr-FR" sz="1700" b="0" dirty="0">
                          <a:solidFill>
                            <a:schemeClr val="bg1"/>
                          </a:solidFill>
                          <a:latin typeface="Segoe UI" panose="020B0502040204020203" pitchFamily="34" charset="0"/>
                          <a:ea typeface="+mn-ea"/>
                          <a:cs typeface="Segoe UI" panose="020B0502040204020203" pitchFamily="34" charset="0"/>
                        </a:rPr>
                      </a:br>
                      <a:r>
                        <a:rPr lang="fr-FR" sz="1700" b="0" dirty="0">
                          <a:solidFill>
                            <a:schemeClr val="bg1"/>
                          </a:solidFill>
                          <a:latin typeface="Segoe UI" panose="020B0502040204020203" pitchFamily="34" charset="0"/>
                          <a:ea typeface="+mn-ea"/>
                          <a:cs typeface="Segoe UI" panose="020B0502040204020203" pitchFamily="34" charset="0"/>
                        </a:rPr>
                        <a:t>des matériaux de la Sarre</a:t>
                      </a:r>
                    </a:p>
                    <a:p>
                      <a:pPr marL="0" indent="0" algn="ctr">
                        <a:lnSpc>
                          <a:spcPct val="100000"/>
                        </a:lnSpc>
                        <a:buNone/>
                      </a:pPr>
                      <a:endParaRPr lang="fr-FR" sz="1700" b="0" dirty="0">
                        <a:latin typeface="Segoe UI" panose="020B0502040204020203" pitchFamily="34" charset="0"/>
                        <a:cs typeface="Segoe UI" panose="020B0502040204020203"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solidFill>
                  </a:tcPr>
                </a:tc>
                <a:tc>
                  <a:txBody>
                    <a:bodyPr/>
                    <a:lstStyle/>
                    <a:p>
                      <a:pPr algn="ctr" rtl="0">
                        <a:lnSpc>
                          <a:spcPct val="107000"/>
                        </a:lnSpc>
                        <a:spcAft>
                          <a:spcPts val="800"/>
                        </a:spcAft>
                      </a:pPr>
                      <a:r>
                        <a:rPr lang="fr-FR" sz="1700" b="0" kern="1200" dirty="0">
                          <a:solidFill>
                            <a:schemeClr val="bg1"/>
                          </a:solidFill>
                          <a:latin typeface="Segoe UI" panose="020B0502040204020203" pitchFamily="34" charset="0"/>
                          <a:ea typeface="+mn-ea"/>
                          <a:cs typeface="Segoe UI" panose="020B0502040204020203" pitchFamily="34" charset="0"/>
                        </a:rPr>
                        <a:t>Institut pour les systèmes d’énergie et des flux de matériaux de l’avenir </a:t>
                      </a:r>
                      <a:br>
                        <a:rPr lang="fr-FR" sz="1700" b="0" kern="1200" dirty="0">
                          <a:solidFill>
                            <a:schemeClr val="bg1"/>
                          </a:solidFill>
                          <a:latin typeface="Segoe UI" panose="020B0502040204020203" pitchFamily="34" charset="0"/>
                          <a:ea typeface="+mn-ea"/>
                          <a:cs typeface="Segoe UI" panose="020B0502040204020203" pitchFamily="34" charset="0"/>
                        </a:rPr>
                      </a:br>
                      <a:r>
                        <a:rPr lang="fr-FR" sz="1700" b="0" kern="1200" dirty="0">
                          <a:solidFill>
                            <a:schemeClr val="bg1"/>
                          </a:solidFill>
                          <a:latin typeface="Segoe UI" panose="020B0502040204020203" pitchFamily="34" charset="0"/>
                          <a:ea typeface="+mn-ea"/>
                          <a:cs typeface="Segoe UI" panose="020B0502040204020203" pitchFamily="34" charset="0"/>
                        </a:rPr>
                        <a:t>(IZES)</a:t>
                      </a:r>
                      <a:endParaRPr lang="de-DE" sz="1700" b="0" kern="1200" dirty="0">
                        <a:solidFill>
                          <a:schemeClr val="bg1"/>
                        </a:solidFill>
                        <a:latin typeface="Segoe UI" panose="020B0502040204020203" pitchFamily="34" charset="0"/>
                        <a:ea typeface="+mn-ea"/>
                        <a:cs typeface="Segoe UI" panose="020B0502040204020203"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fr-FR" sz="1700" dirty="0">
                          <a:solidFill>
                            <a:schemeClr val="bg1"/>
                          </a:solidFill>
                          <a:latin typeface="Segoe UI" panose="020B0502040204020203" pitchFamily="34" charset="0"/>
                          <a:cs typeface="Segoe UI" panose="020B0502040204020203" pitchFamily="34" charset="0"/>
                        </a:rPr>
                        <a:t>Centre de mécatronique </a:t>
                      </a:r>
                      <a:br>
                        <a:rPr lang="fr-FR" sz="1700" dirty="0">
                          <a:solidFill>
                            <a:schemeClr val="bg1"/>
                          </a:solidFill>
                          <a:latin typeface="Segoe UI" panose="020B0502040204020203" pitchFamily="34" charset="0"/>
                          <a:cs typeface="Segoe UI" panose="020B0502040204020203" pitchFamily="34" charset="0"/>
                        </a:rPr>
                      </a:br>
                      <a:r>
                        <a:rPr lang="fr-FR" sz="1700" dirty="0">
                          <a:solidFill>
                            <a:schemeClr val="bg1"/>
                          </a:solidFill>
                          <a:latin typeface="Segoe UI" panose="020B0502040204020203" pitchFamily="34" charset="0"/>
                          <a:cs typeface="Segoe UI" panose="020B0502040204020203" pitchFamily="34" charset="0"/>
                        </a:rPr>
                        <a:t>et des techniques d’automatisation </a:t>
                      </a:r>
                      <a:br>
                        <a:rPr lang="fr-FR" sz="1700" dirty="0">
                          <a:solidFill>
                            <a:schemeClr val="bg1"/>
                          </a:solidFill>
                          <a:latin typeface="Segoe UI" panose="020B0502040204020203" pitchFamily="34" charset="0"/>
                          <a:cs typeface="Segoe UI" panose="020B0502040204020203" pitchFamily="34" charset="0"/>
                        </a:rPr>
                      </a:br>
                      <a:r>
                        <a:rPr lang="fr-FR" sz="1700" dirty="0">
                          <a:solidFill>
                            <a:schemeClr val="bg1"/>
                          </a:solidFill>
                          <a:latin typeface="Segoe UI" panose="020B0502040204020203" pitchFamily="34" charset="0"/>
                          <a:cs typeface="Segoe UI" panose="020B0502040204020203" pitchFamily="34" charset="0"/>
                        </a:rPr>
                        <a:t>(</a:t>
                      </a:r>
                      <a:r>
                        <a:rPr lang="fr-FR" sz="1700" dirty="0" err="1">
                          <a:solidFill>
                            <a:schemeClr val="bg1"/>
                          </a:solidFill>
                          <a:latin typeface="Segoe UI" panose="020B0502040204020203" pitchFamily="34" charset="0"/>
                          <a:cs typeface="Segoe UI" panose="020B0502040204020203" pitchFamily="34" charset="0"/>
                        </a:rPr>
                        <a:t>ZeMA</a:t>
                      </a:r>
                      <a:r>
                        <a:rPr lang="fr-FR" sz="1700" dirty="0">
                          <a:solidFill>
                            <a:schemeClr val="bg1"/>
                          </a:solidFill>
                          <a:latin typeface="Segoe UI" panose="020B0502040204020203" pitchFamily="34" charset="0"/>
                          <a:cs typeface="Segoe UI" panose="020B0502040204020203" pitchFamily="34" charset="0"/>
                        </a:rPr>
                        <a:t>)</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fr-FR" sz="1700" b="0" dirty="0">
                          <a:solidFill>
                            <a:schemeClr val="bg1"/>
                          </a:solidFill>
                          <a:latin typeface="Segoe UI" panose="020B0502040204020203" pitchFamily="34" charset="0"/>
                          <a:cs typeface="Segoe UI" panose="020B0502040204020203" pitchFamily="34" charset="0"/>
                        </a:rPr>
                        <a:t>Institut de recherche coréen pour la science et la technologie en Europe </a:t>
                      </a:r>
                      <a:br>
                        <a:rPr lang="fr-FR" sz="1700" b="0" dirty="0">
                          <a:solidFill>
                            <a:schemeClr val="bg1"/>
                          </a:solidFill>
                          <a:latin typeface="Segoe UI" panose="020B0502040204020203" pitchFamily="34" charset="0"/>
                          <a:cs typeface="Segoe UI" panose="020B0502040204020203" pitchFamily="34" charset="0"/>
                        </a:rPr>
                      </a:br>
                      <a:r>
                        <a:rPr lang="fr-FR" sz="1700" b="0" dirty="0">
                          <a:solidFill>
                            <a:schemeClr val="bg1"/>
                          </a:solidFill>
                          <a:latin typeface="Segoe UI" panose="020B0502040204020203" pitchFamily="34" charset="0"/>
                          <a:cs typeface="Segoe UI" panose="020B0502040204020203" pitchFamily="34" charset="0"/>
                        </a:rPr>
                        <a:t>(KIST Europe)</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428654657"/>
                  </a:ext>
                </a:extLst>
              </a:tr>
            </a:tbl>
          </a:graphicData>
        </a:graphic>
      </p:graphicFrame>
      <p:sp>
        <p:nvSpPr>
          <p:cNvPr id="27666" name="Textplatzhalter 1"/>
          <p:cNvSpPr txBox="1">
            <a:spLocks/>
          </p:cNvSpPr>
          <p:nvPr>
            <p:custDataLst>
              <p:tags r:id="rId6"/>
            </p:custDataLst>
          </p:nvPr>
        </p:nvSpPr>
        <p:spPr bwMode="auto">
          <a:xfrm>
            <a:off x="335360" y="290202"/>
            <a:ext cx="11305256"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Font typeface="Lucida Grande" pitchFamily="80" charset="0"/>
              <a:buNone/>
            </a:pPr>
            <a:r>
              <a:rPr lang="fr-FR" sz="3200" dirty="0">
                <a:solidFill>
                  <a:schemeClr val="accent1"/>
                </a:solidFill>
                <a:latin typeface="Segoe UI" panose="020B0502040204020203" pitchFamily="34" charset="0"/>
                <a:cs typeface="Segoe UI" panose="020B0502040204020203" pitchFamily="34" charset="0"/>
              </a:rPr>
              <a:t>Tous les plus prestigieux instituts </a:t>
            </a:r>
            <a:r>
              <a:rPr lang="fr-FR" sz="3200" dirty="0">
                <a:solidFill>
                  <a:schemeClr val="tx2"/>
                </a:solidFill>
                <a:latin typeface="Segoe UI" panose="020B0502040204020203" pitchFamily="34" charset="0"/>
                <a:cs typeface="Segoe UI" panose="020B0502040204020203" pitchFamily="34" charset="0"/>
              </a:rPr>
              <a:t>sur place</a:t>
            </a:r>
          </a:p>
          <a:p>
            <a:pPr>
              <a:spcBef>
                <a:spcPct val="20000"/>
              </a:spcBef>
              <a:buFont typeface="Lucida Grande" pitchFamily="80" charset="0"/>
              <a:buNone/>
            </a:pPr>
            <a:r>
              <a:rPr lang="fr-FR" dirty="0">
                <a:solidFill>
                  <a:schemeClr val="tx2"/>
                </a:solidFill>
                <a:latin typeface="Segoe UI" panose="020B0502040204020203" pitchFamily="34" charset="0"/>
                <a:cs typeface="Segoe UI" panose="020B0502040204020203" pitchFamily="34" charset="0"/>
              </a:rPr>
              <a:t>Mutualisation des moyens de recherche : un cadre exceptionnel pour les jeunes chercheurs et chercheuses</a:t>
            </a:r>
          </a:p>
          <a:p>
            <a:pPr>
              <a:spcBef>
                <a:spcPct val="20000"/>
              </a:spcBef>
              <a:buFont typeface="Lucida Grande" pitchFamily="80" charset="0"/>
              <a:buNone/>
            </a:pPr>
            <a:endParaRPr lang="de-DE" altLang="de-DE" sz="2000" dirty="0">
              <a:solidFill>
                <a:schemeClr val="tx2"/>
              </a:solidFill>
              <a:latin typeface="Segoe UI" panose="020B0502040204020203" pitchFamily="34" charset="0"/>
              <a:cs typeface="Segoe UI" panose="020B0502040204020203" pitchFamily="34" charset="0"/>
            </a:endParaRPr>
          </a:p>
        </p:txBody>
      </p:sp>
      <p:sp>
        <p:nvSpPr>
          <p:cNvPr id="27667" name="Rechteck 18"/>
          <p:cNvSpPr>
            <a:spLocks noChangeArrowheads="1"/>
          </p:cNvSpPr>
          <p:nvPr>
            <p:custDataLst>
              <p:tags r:id="rId7"/>
            </p:custDataLst>
          </p:nvPr>
        </p:nvSpPr>
        <p:spPr bwMode="auto">
          <a:xfrm flipH="1" flipV="1">
            <a:off x="0" y="0"/>
            <a:ext cx="9555163" cy="444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de-DE" altLang="de-DE">
              <a:solidFill>
                <a:srgbClr val="FFFFFF"/>
              </a:solidFill>
              <a:latin typeface="Calibri" panose="020F0502020204030204" pitchFamily="34" charset="0"/>
            </a:endParaRPr>
          </a:p>
        </p:txBody>
      </p:sp>
      <p:sp>
        <p:nvSpPr>
          <p:cNvPr id="27668" name="Rechteck 18"/>
          <p:cNvSpPr>
            <a:spLocks noChangeArrowheads="1"/>
          </p:cNvSpPr>
          <p:nvPr>
            <p:custDataLst>
              <p:tags r:id="rId8"/>
            </p:custDataLst>
          </p:nvPr>
        </p:nvSpPr>
        <p:spPr bwMode="auto">
          <a:xfrm flipH="1" flipV="1">
            <a:off x="9551988" y="0"/>
            <a:ext cx="2640012" cy="2222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de-DE" altLang="de-DE">
              <a:solidFill>
                <a:srgbClr val="FFFFFF"/>
              </a:solidFill>
              <a:latin typeface="Calibri" panose="020F0502020204030204" pitchFamily="34" charset="0"/>
            </a:endParaRPr>
          </a:p>
        </p:txBody>
      </p:sp>
      <p:pic>
        <p:nvPicPr>
          <p:cNvPr id="27669" name="Bild 15"/>
          <p:cNvPicPr>
            <a:picLocks noChangeAspect="1"/>
          </p:cNvPicPr>
          <p:nvPr>
            <p:custDataLst>
              <p:tags r:id="rId9"/>
            </p:custDataLst>
          </p:nvPr>
        </p:nvPicPr>
        <p:blipFill>
          <a:blip r:embed="rId12">
            <a:extLst>
              <a:ext uri="{28A0092B-C50C-407E-A947-70E740481C1C}">
                <a14:useLocalDpi xmlns:a14="http://schemas.microsoft.com/office/drawing/2010/main" val="0"/>
              </a:ext>
            </a:extLst>
          </a:blip>
          <a:srcRect/>
          <a:stretch>
            <a:fillRect/>
          </a:stretch>
        </p:blipFill>
        <p:spPr bwMode="auto">
          <a:xfrm>
            <a:off x="10809288" y="407988"/>
            <a:ext cx="1047750"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9898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ußzeilenplatzhalter 3"/>
          <p:cNvSpPr>
            <a:spLocks noGrp="1"/>
          </p:cNvSpPr>
          <p:nvPr>
            <p:ph type="ftr" sz="quarter" idx="14"/>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solidFill>
                  <a:schemeClr val="bg1"/>
                </a:solidFill>
                <a:latin typeface="Segoe UI" panose="020B0502040204020203" pitchFamily="34" charset="0"/>
              </a:rPr>
              <a:t>Université de la Sarre </a:t>
            </a:r>
          </a:p>
        </p:txBody>
      </p:sp>
      <p:sp>
        <p:nvSpPr>
          <p:cNvPr id="21507" name="Foliennummernplatzhalter 4"/>
          <p:cNvSpPr>
            <a:spLocks noGrp="1"/>
          </p:cNvSpPr>
          <p:nvPr>
            <p:ph type="sldNum" sz="quarter" idx="15"/>
            <p:custDataLst>
              <p:tags r:id="rId2"/>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77B18F78-07D5-4C4E-8E8B-A505D384C7C7}" type="slidenum">
              <a:rPr lang="de-DE" altLang="de-DE" smtClean="0">
                <a:solidFill>
                  <a:schemeClr val="bg1"/>
                </a:solidFill>
                <a:latin typeface="Segoe UI" panose="020B0502040204020203" pitchFamily="34" charset="0"/>
              </a:rPr>
              <a:pPr/>
              <a:t>17</a:t>
            </a:fld>
            <a:endParaRPr lang="de-DE" altLang="de-DE">
              <a:solidFill>
                <a:schemeClr val="bg1"/>
              </a:solidFill>
              <a:latin typeface="Segoe UI" panose="020B0502040204020203" pitchFamily="34" charset="0"/>
            </a:endParaRPr>
          </a:p>
        </p:txBody>
      </p:sp>
      <p:sp>
        <p:nvSpPr>
          <p:cNvPr id="21508" name="Datumsplatzhalter 5"/>
          <p:cNvSpPr>
            <a:spLocks noGrp="1"/>
          </p:cNvSpPr>
          <p:nvPr>
            <p:ph type="dt" sz="quarter" idx="16"/>
            <p:custDataLst>
              <p:tags r:id="rId3"/>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2E489C73-BDD1-4F64-9B81-351C256DEE28}" type="datetime1">
              <a:rPr lang="de-DE" altLang="de-DE" smtClean="0">
                <a:solidFill>
                  <a:schemeClr val="bg1"/>
                </a:solidFill>
                <a:latin typeface="Segoe UI" panose="020B0502040204020203" pitchFamily="34" charset="0"/>
                <a:ea typeface="Verdana" panose="020B0604030504040204" pitchFamily="34" charset="0"/>
              </a:rPr>
              <a:pPr fontAlgn="base">
                <a:spcBef>
                  <a:spcPct val="0"/>
                </a:spcBef>
                <a:spcAft>
                  <a:spcPct val="0"/>
                </a:spcAft>
              </a:pPr>
              <a:t>04.12.2024</a:t>
            </a:fld>
            <a:endParaRPr lang="de-DE" altLang="de-DE">
              <a:solidFill>
                <a:schemeClr val="bg1"/>
              </a:solidFill>
              <a:latin typeface="Segoe UI" panose="020B0502040204020203" pitchFamily="34" charset="0"/>
              <a:ea typeface="Verdana" panose="020B0604030504040204" pitchFamily="34" charset="0"/>
            </a:endParaRPr>
          </a:p>
        </p:txBody>
      </p:sp>
      <p:sp>
        <p:nvSpPr>
          <p:cNvPr id="21509" name="Textplatzhalter 2"/>
          <p:cNvSpPr>
            <a:spLocks noGrp="1"/>
          </p:cNvSpPr>
          <p:nvPr>
            <p:ph type="body" sz="quarter" idx="13"/>
            <p:custDataLst>
              <p:tags r:id="rId4"/>
            </p:custDataLst>
          </p:nvPr>
        </p:nvSpPr>
        <p:spPr bwMode="auto">
          <a:xfrm>
            <a:off x="6293303" y="764704"/>
            <a:ext cx="5506914" cy="468052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45720" rIns="91440" bIns="45720" numCol="1" anchor="t" anchorCtr="0" compatLnSpc="1">
            <a:prstTxWarp prst="textNoShape">
              <a:avLst/>
            </a:prstTxWarp>
          </a:bodyPr>
          <a:lstStyle/>
          <a:p>
            <a:pPr>
              <a:lnSpc>
                <a:spcPct val="100000"/>
              </a:lnSpc>
            </a:pPr>
            <a:r>
              <a:rPr lang="fr-FR" sz="3200" dirty="0"/>
              <a:t>Formations : </a:t>
            </a:r>
            <a:br>
              <a:rPr lang="fr-FR" sz="3200" dirty="0"/>
            </a:br>
            <a:r>
              <a:rPr lang="fr-FR" sz="3200" dirty="0">
                <a:solidFill>
                  <a:schemeClr val="accent1"/>
                </a:solidFill>
              </a:rPr>
              <a:t>une offre très diversifiée</a:t>
            </a:r>
          </a:p>
          <a:p>
            <a:pPr>
              <a:lnSpc>
                <a:spcPct val="100000"/>
              </a:lnSpc>
            </a:pPr>
            <a:endParaRPr lang="de-DE" altLang="de-DE" sz="1600" dirty="0"/>
          </a:p>
          <a:p>
            <a:pPr>
              <a:lnSpc>
                <a:spcPct val="100000"/>
              </a:lnSpc>
            </a:pPr>
            <a:endParaRPr lang="fr-FR" sz="1800" dirty="0">
              <a:solidFill>
                <a:srgbClr val="19406B"/>
              </a:solidFill>
            </a:endParaRPr>
          </a:p>
          <a:p>
            <a:pPr>
              <a:lnSpc>
                <a:spcPct val="100000"/>
              </a:lnSpc>
            </a:pPr>
            <a:endParaRPr lang="fr-FR" sz="1800" dirty="0">
              <a:solidFill>
                <a:srgbClr val="19406B"/>
              </a:solidFill>
            </a:endParaRPr>
          </a:p>
          <a:p>
            <a:pPr>
              <a:lnSpc>
                <a:spcPct val="100000"/>
              </a:lnSpc>
            </a:pPr>
            <a:r>
              <a:rPr lang="fr-FR" sz="1800" dirty="0">
                <a:solidFill>
                  <a:srgbClr val="19406B"/>
                </a:solidFill>
              </a:rPr>
              <a:t>Plus de </a:t>
            </a:r>
            <a:r>
              <a:rPr lang="fr-FR" sz="1800" dirty="0">
                <a:solidFill>
                  <a:srgbClr val="C82254"/>
                </a:solidFill>
              </a:rPr>
              <a:t>80</a:t>
            </a:r>
            <a:r>
              <a:rPr lang="fr-FR" sz="1800" dirty="0"/>
              <a:t> filières menant à un </a:t>
            </a:r>
            <a:r>
              <a:rPr lang="fr-FR" sz="1800" dirty="0">
                <a:solidFill>
                  <a:schemeClr val="accent1"/>
                </a:solidFill>
              </a:rPr>
              <a:t>bachelor</a:t>
            </a:r>
            <a:br>
              <a:rPr lang="fr-FR" sz="1800" dirty="0">
                <a:solidFill>
                  <a:schemeClr val="accent1"/>
                </a:solidFill>
              </a:rPr>
            </a:br>
            <a:r>
              <a:rPr lang="fr-FR" sz="1800" dirty="0"/>
              <a:t>ou à un</a:t>
            </a:r>
            <a:r>
              <a:rPr lang="fr-FR" sz="1800" dirty="0">
                <a:solidFill>
                  <a:schemeClr val="accent1"/>
                </a:solidFill>
              </a:rPr>
              <a:t> examen d’État</a:t>
            </a:r>
            <a:br>
              <a:rPr lang="fr-FR" sz="1800" dirty="0"/>
            </a:br>
            <a:r>
              <a:rPr lang="fr-FR" sz="1800" dirty="0"/>
              <a:t>Quelque </a:t>
            </a:r>
            <a:r>
              <a:rPr lang="fr-FR" sz="1800" dirty="0">
                <a:solidFill>
                  <a:schemeClr val="accent1"/>
                </a:solidFill>
              </a:rPr>
              <a:t>70 </a:t>
            </a:r>
            <a:r>
              <a:rPr lang="fr-FR" sz="1800" dirty="0">
                <a:solidFill>
                  <a:srgbClr val="19406B"/>
                </a:solidFill>
              </a:rPr>
              <a:t>filières menant à un </a:t>
            </a:r>
            <a:r>
              <a:rPr lang="fr-FR" sz="1800" dirty="0">
                <a:solidFill>
                  <a:schemeClr val="accent1"/>
                </a:solidFill>
              </a:rPr>
              <a:t>master</a:t>
            </a:r>
          </a:p>
          <a:p>
            <a:pPr>
              <a:lnSpc>
                <a:spcPct val="100000"/>
              </a:lnSpc>
            </a:pPr>
            <a:endParaRPr lang="de-DE" altLang="de-DE" sz="900" dirty="0"/>
          </a:p>
          <a:p>
            <a:pPr>
              <a:lnSpc>
                <a:spcPct val="100000"/>
              </a:lnSpc>
            </a:pPr>
            <a:r>
              <a:rPr lang="fr-FR" sz="1800" dirty="0">
                <a:solidFill>
                  <a:schemeClr val="accent1"/>
                </a:solidFill>
              </a:rPr>
              <a:t>35 </a:t>
            </a:r>
            <a:r>
              <a:rPr lang="fr-FR" sz="1800" dirty="0"/>
              <a:t>cursus internationaux, débouchant pour la plupart sur un double ou un triple diplôme</a:t>
            </a:r>
          </a:p>
          <a:p>
            <a:pPr>
              <a:lnSpc>
                <a:spcPct val="100000"/>
              </a:lnSpc>
            </a:pPr>
            <a:endParaRPr lang="fr-FR" sz="900" dirty="0"/>
          </a:p>
          <a:p>
            <a:pPr>
              <a:lnSpc>
                <a:spcPct val="100000"/>
              </a:lnSpc>
            </a:pPr>
            <a:r>
              <a:rPr lang="fr-FR" sz="1800" dirty="0"/>
              <a:t>Plus de </a:t>
            </a:r>
            <a:r>
              <a:rPr lang="fr-FR" sz="1800" dirty="0">
                <a:solidFill>
                  <a:schemeClr val="accent1"/>
                </a:solidFill>
              </a:rPr>
              <a:t>25 certificats </a:t>
            </a:r>
            <a:r>
              <a:rPr lang="fr-FR" sz="1800" dirty="0"/>
              <a:t>sanctionnant une qualification supplémentaire </a:t>
            </a:r>
          </a:p>
          <a:p>
            <a:pPr>
              <a:lnSpc>
                <a:spcPct val="100000"/>
              </a:lnSpc>
            </a:pPr>
            <a:endParaRPr lang="de-DE" sz="900" b="1" dirty="0"/>
          </a:p>
          <a:p>
            <a:pPr>
              <a:lnSpc>
                <a:spcPct val="100000"/>
              </a:lnSpc>
            </a:pPr>
            <a:r>
              <a:rPr lang="fr-FR" sz="1800" dirty="0">
                <a:solidFill>
                  <a:schemeClr val="accent1"/>
                </a:solidFill>
              </a:rPr>
              <a:t>Centre de langues </a:t>
            </a:r>
            <a:r>
              <a:rPr lang="fr-FR" sz="1800" dirty="0">
                <a:solidFill>
                  <a:srgbClr val="19406B"/>
                </a:solidFill>
              </a:rPr>
              <a:t>: plus de</a:t>
            </a:r>
            <a:r>
              <a:rPr lang="fr-FR" sz="1800" b="1" dirty="0">
                <a:solidFill>
                  <a:srgbClr val="19406B"/>
                </a:solidFill>
              </a:rPr>
              <a:t> </a:t>
            </a:r>
            <a:r>
              <a:rPr lang="fr-FR" sz="1800" dirty="0">
                <a:solidFill>
                  <a:srgbClr val="C82254"/>
                </a:solidFill>
              </a:rPr>
              <a:t>15</a:t>
            </a:r>
            <a:r>
              <a:rPr lang="fr-FR" sz="1800" dirty="0"/>
              <a:t> </a:t>
            </a:r>
            <a:r>
              <a:rPr lang="fr-FR" sz="1800" dirty="0">
                <a:solidFill>
                  <a:srgbClr val="19406B"/>
                </a:solidFill>
              </a:rPr>
              <a:t>langues au choix</a:t>
            </a:r>
          </a:p>
        </p:txBody>
      </p:sp>
      <p:pic>
        <p:nvPicPr>
          <p:cNvPr id="21510" name="Grafik 1"/>
          <p:cNvPicPr>
            <a:picLocks/>
          </p:cNvPicPr>
          <p:nvPr>
            <p:custDataLst>
              <p:tags r:id="rId5"/>
            </p:custDataLst>
          </p:nvPr>
        </p:nvPicPr>
        <p:blipFill rotWithShape="1">
          <a:blip r:embed="rId7">
            <a:extLst>
              <a:ext uri="{28A0092B-C50C-407E-A947-70E740481C1C}">
                <a14:useLocalDpi xmlns:a14="http://schemas.microsoft.com/office/drawing/2010/main" val="0"/>
              </a:ext>
            </a:extLst>
          </a:blip>
          <a:srcRect l="2963" t="770" r="2963" b="359"/>
          <a:stretch/>
        </p:blipFill>
        <p:spPr bwMode="auto">
          <a:xfrm>
            <a:off x="0" y="44624"/>
            <a:ext cx="6120000" cy="62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63572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platzhalter 2"/>
          <p:cNvSpPr>
            <a:spLocks noGrp="1"/>
          </p:cNvSpPr>
          <p:nvPr>
            <p:ph type="body" sz="quarter" idx="10"/>
            <p:custDataLst>
              <p:tags r:id="rId1"/>
            </p:custDataLst>
          </p:nvPr>
        </p:nvSpPr>
        <p:spPr bwMode="auto">
          <a:xfrm>
            <a:off x="335360" y="354747"/>
            <a:ext cx="8280921" cy="68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FR" sz="3200" dirty="0"/>
              <a:t>Un enseignement haut de gamme : </a:t>
            </a:r>
            <a:br>
              <a:rPr lang="fr-FR" sz="3200" dirty="0"/>
            </a:br>
            <a:r>
              <a:rPr lang="fr-FR" sz="3200" dirty="0"/>
              <a:t>dûment </a:t>
            </a:r>
            <a:r>
              <a:rPr lang="fr-FR" sz="3200" dirty="0">
                <a:solidFill>
                  <a:schemeClr val="accent1"/>
                </a:solidFill>
              </a:rPr>
              <a:t>attesté et certifié</a:t>
            </a:r>
          </a:p>
        </p:txBody>
      </p:sp>
      <p:sp>
        <p:nvSpPr>
          <p:cNvPr id="23555" name="Fußzeilenplatzhalter 1"/>
          <p:cNvSpPr>
            <a:spLocks noGrp="1"/>
          </p:cNvSpPr>
          <p:nvPr>
            <p:ph type="ftr" sz="quarter" idx="12"/>
            <p:custDataLst>
              <p:tags r:id="rId2"/>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dirty="0">
                <a:solidFill>
                  <a:schemeClr val="bg1"/>
                </a:solidFill>
                <a:latin typeface="Segoe UI" panose="020B0502040204020203" pitchFamily="34" charset="0"/>
              </a:rPr>
              <a:t>Université de la Sarre</a:t>
            </a:r>
          </a:p>
        </p:txBody>
      </p:sp>
      <p:sp>
        <p:nvSpPr>
          <p:cNvPr id="23556" name="Foliennummernplatzhalter 2"/>
          <p:cNvSpPr>
            <a:spLocks noGrp="1"/>
          </p:cNvSpPr>
          <p:nvPr>
            <p:ph type="sldNum" sz="quarter" idx="13"/>
            <p:custDataLst>
              <p:tags r:id="rId3"/>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8F52B8AE-85C0-4042-8E7B-60C99AC816C5}" type="slidenum">
              <a:rPr lang="de-DE" altLang="de-DE" smtClean="0">
                <a:solidFill>
                  <a:schemeClr val="bg1"/>
                </a:solidFill>
                <a:latin typeface="Segoe UI" panose="020B0502040204020203" pitchFamily="34" charset="0"/>
              </a:rPr>
              <a:pPr/>
              <a:t>18</a:t>
            </a:fld>
            <a:endParaRPr lang="de-DE" altLang="de-DE">
              <a:solidFill>
                <a:schemeClr val="bg1"/>
              </a:solidFill>
              <a:latin typeface="Segoe UI" panose="020B0502040204020203" pitchFamily="34" charset="0"/>
            </a:endParaRPr>
          </a:p>
        </p:txBody>
      </p:sp>
      <p:sp>
        <p:nvSpPr>
          <p:cNvPr id="23557" name="Datumsplatzhalter 3"/>
          <p:cNvSpPr>
            <a:spLocks noGrp="1"/>
          </p:cNvSpPr>
          <p:nvPr>
            <p:ph type="dt" sz="quarter" idx="14"/>
            <p:custDataLst>
              <p:tags r:id="rId4"/>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0FAD4A05-EAD0-4023-8A9C-2961C9DCE4C2}" type="datetime1">
              <a:rPr lang="de-DE" altLang="de-DE" smtClean="0">
                <a:solidFill>
                  <a:schemeClr val="bg1"/>
                </a:solidFill>
                <a:latin typeface="Segoe UI" panose="020B0502040204020203" pitchFamily="34" charset="0"/>
                <a:ea typeface="Verdana" panose="020B0604030504040204" pitchFamily="34" charset="0"/>
              </a:rPr>
              <a:pPr fontAlgn="base">
                <a:spcBef>
                  <a:spcPct val="0"/>
                </a:spcBef>
                <a:spcAft>
                  <a:spcPct val="0"/>
                </a:spcAft>
              </a:pPr>
              <a:t>04.12.2024</a:t>
            </a:fld>
            <a:endParaRPr lang="de-DE" altLang="de-DE">
              <a:solidFill>
                <a:schemeClr val="bg1"/>
              </a:solidFill>
              <a:latin typeface="Segoe UI" panose="020B0502040204020203" pitchFamily="34" charset="0"/>
              <a:ea typeface="Verdana" panose="020B0604030504040204" pitchFamily="34" charset="0"/>
            </a:endParaRPr>
          </a:p>
        </p:txBody>
      </p:sp>
      <p:sp>
        <p:nvSpPr>
          <p:cNvPr id="23558" name="Textplatzhalter 3"/>
          <p:cNvSpPr>
            <a:spLocks noGrp="1"/>
          </p:cNvSpPr>
          <p:nvPr>
            <p:ph type="body" sz="quarter" idx="11"/>
            <p:custDataLst>
              <p:tags r:id="rId5"/>
            </p:custDataLst>
          </p:nvPr>
        </p:nvSpPr>
        <p:spPr bwMode="auto">
          <a:xfrm>
            <a:off x="421096" y="1795972"/>
            <a:ext cx="5674904" cy="446449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45720" rIns="91440" bIns="45720" numCol="1" anchor="t" anchorCtr="0" compatLnSpc="1">
            <a:prstTxWarp prst="textNoShape">
              <a:avLst/>
            </a:prstTxWarp>
          </a:bodyPr>
          <a:lstStyle/>
          <a:p>
            <a:pPr>
              <a:lnSpc>
                <a:spcPct val="100000"/>
              </a:lnSpc>
            </a:pPr>
            <a:r>
              <a:rPr lang="fr-FR" sz="1800" dirty="0"/>
              <a:t>Une des premières universités allemandes à avoir obtenu une accréditation de son système d’assurance qualité : </a:t>
            </a:r>
            <a:r>
              <a:rPr lang="fr-FR" sz="1800" dirty="0">
                <a:solidFill>
                  <a:schemeClr val="accent1"/>
                </a:solidFill>
              </a:rPr>
              <a:t>des conditions optimales </a:t>
            </a:r>
            <a:r>
              <a:rPr lang="fr-FR" sz="1800" dirty="0"/>
              <a:t>pour </a:t>
            </a:r>
            <a:r>
              <a:rPr lang="de-DE" sz="1800" dirty="0"/>
              <a:t>des </a:t>
            </a:r>
            <a:r>
              <a:rPr lang="de-DE" sz="1800" dirty="0" err="1"/>
              <a:t>études</a:t>
            </a:r>
            <a:r>
              <a:rPr lang="de-DE" sz="1800" dirty="0"/>
              <a:t> </a:t>
            </a:r>
            <a:br>
              <a:rPr lang="de-DE" sz="1800" dirty="0"/>
            </a:br>
            <a:r>
              <a:rPr lang="de-DE" sz="1800" dirty="0" err="1"/>
              <a:t>sous</a:t>
            </a:r>
            <a:r>
              <a:rPr lang="de-DE" sz="1800" dirty="0"/>
              <a:t> le </a:t>
            </a:r>
            <a:r>
              <a:rPr lang="de-DE" sz="1800" dirty="0" err="1"/>
              <a:t>signe</a:t>
            </a:r>
            <a:r>
              <a:rPr lang="de-DE" sz="1800" dirty="0"/>
              <a:t> de </a:t>
            </a:r>
            <a:r>
              <a:rPr lang="de-DE" sz="1800" dirty="0" err="1"/>
              <a:t>l‘excellence</a:t>
            </a:r>
            <a:endParaRPr lang="de-DE" sz="1800" dirty="0">
              <a:solidFill>
                <a:schemeClr val="accent1"/>
              </a:solidFill>
            </a:endParaRPr>
          </a:p>
          <a:p>
            <a:pPr>
              <a:lnSpc>
                <a:spcPct val="100000"/>
              </a:lnSpc>
            </a:pPr>
            <a:r>
              <a:rPr lang="fr-FR" sz="1800" dirty="0">
                <a:solidFill>
                  <a:schemeClr val="accent1"/>
                </a:solidFill>
              </a:rPr>
              <a:t>Une assurance qualité efficace </a:t>
            </a:r>
            <a:r>
              <a:rPr lang="fr-FR" sz="1800" dirty="0"/>
              <a:t>: grâce au développement et à l’optimisation permanente </a:t>
            </a:r>
            <a:br>
              <a:rPr lang="fr-FR" sz="1800" dirty="0"/>
            </a:br>
            <a:r>
              <a:rPr lang="fr-FR" sz="1800" dirty="0"/>
              <a:t>de l’offre de formation et de l’enseignement</a:t>
            </a:r>
          </a:p>
          <a:p>
            <a:pPr>
              <a:lnSpc>
                <a:spcPct val="100000"/>
              </a:lnSpc>
            </a:pPr>
            <a:endParaRPr lang="de-DE" sz="900" dirty="0"/>
          </a:p>
          <a:p>
            <a:pPr>
              <a:lnSpc>
                <a:spcPct val="100000"/>
              </a:lnSpc>
            </a:pPr>
            <a:r>
              <a:rPr lang="fr-FR" sz="1800" dirty="0">
                <a:solidFill>
                  <a:schemeClr val="accent1"/>
                </a:solidFill>
              </a:rPr>
              <a:t>Une université à taille humaine </a:t>
            </a:r>
            <a:r>
              <a:rPr lang="fr-FR" sz="1800" dirty="0"/>
              <a:t>: </a:t>
            </a:r>
            <a:r>
              <a:rPr lang="fr-FR" sz="1800" dirty="0">
                <a:solidFill>
                  <a:schemeClr val="accent1"/>
                </a:solidFill>
              </a:rPr>
              <a:t>encadrement individuel </a:t>
            </a:r>
            <a:r>
              <a:rPr lang="fr-FR" sz="1800" dirty="0"/>
              <a:t>et petits groupes de travail</a:t>
            </a:r>
          </a:p>
          <a:p>
            <a:pPr>
              <a:lnSpc>
                <a:spcPct val="100000"/>
              </a:lnSpc>
            </a:pPr>
            <a:endParaRPr lang="de-DE" sz="900" dirty="0"/>
          </a:p>
          <a:p>
            <a:pPr>
              <a:lnSpc>
                <a:spcPct val="100000"/>
              </a:lnSpc>
            </a:pPr>
            <a:r>
              <a:rPr lang="fr-FR" sz="1800" dirty="0">
                <a:solidFill>
                  <a:srgbClr val="C82254"/>
                </a:solidFill>
              </a:rPr>
              <a:t>Centre pour l’enseignement et l’apprentissage universitaires (ZELL)</a:t>
            </a:r>
            <a:r>
              <a:rPr lang="fr-FR" sz="1800" dirty="0"/>
              <a:t>: </a:t>
            </a:r>
            <a:br>
              <a:rPr lang="fr-FR" sz="1800" dirty="0"/>
            </a:br>
            <a:r>
              <a:rPr lang="fr-FR" sz="1800" dirty="0"/>
              <a:t>qualifications transversales,</a:t>
            </a:r>
            <a:br>
              <a:rPr lang="fr-FR" sz="1800" dirty="0"/>
            </a:br>
            <a:r>
              <a:rPr lang="fr-FR" sz="1800" dirty="0"/>
              <a:t>préparation aux fonctions managériales</a:t>
            </a:r>
          </a:p>
          <a:p>
            <a:pPr>
              <a:lnSpc>
                <a:spcPct val="100000"/>
              </a:lnSpc>
            </a:pPr>
            <a:endParaRPr lang="de-DE" sz="2000" dirty="0"/>
          </a:p>
        </p:txBody>
      </p:sp>
      <p:pic>
        <p:nvPicPr>
          <p:cNvPr id="23559" name="Grafik 12"/>
          <p:cNvPicPr>
            <a:picLocks/>
          </p:cNvPicPr>
          <p:nvPr>
            <p:custDataLst>
              <p:tags r:id="rId6"/>
            </p:custDataLst>
          </p:nvPr>
        </p:nvPicPr>
        <p:blipFill>
          <a:blip r:embed="rId8">
            <a:extLst>
              <a:ext uri="{28A0092B-C50C-407E-A947-70E740481C1C}">
                <a14:useLocalDpi xmlns:a14="http://schemas.microsoft.com/office/drawing/2010/main" val="0"/>
              </a:ext>
            </a:extLst>
          </a:blip>
          <a:stretch>
            <a:fillRect/>
          </a:stretch>
        </p:blipFill>
        <p:spPr bwMode="auto">
          <a:xfrm>
            <a:off x="6384032" y="1556791"/>
            <a:ext cx="5807968" cy="4703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platzhalter 2"/>
          <p:cNvSpPr>
            <a:spLocks noGrp="1"/>
          </p:cNvSpPr>
          <p:nvPr>
            <p:ph type="body" sz="quarter" idx="10"/>
            <p:custDataLst>
              <p:tags r:id="rId1"/>
            </p:custDataLst>
          </p:nvPr>
        </p:nvSpPr>
        <p:spPr bwMode="auto">
          <a:xfrm>
            <a:off x="398463" y="349250"/>
            <a:ext cx="8866187" cy="68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nSpc>
                <a:spcPct val="100000"/>
              </a:lnSpc>
            </a:pPr>
            <a:r>
              <a:rPr lang="fr-FR" sz="3200" dirty="0"/>
              <a:t>Un parcours de formation et d’entrée dans la vie professionnelle </a:t>
            </a:r>
            <a:r>
              <a:rPr lang="fr-FR" sz="3200" dirty="0">
                <a:solidFill>
                  <a:schemeClr val="accent1"/>
                </a:solidFill>
              </a:rPr>
              <a:t>bien ficelé</a:t>
            </a:r>
          </a:p>
        </p:txBody>
      </p:sp>
      <p:sp>
        <p:nvSpPr>
          <p:cNvPr id="23555" name="Fußzeilenplatzhalter 1"/>
          <p:cNvSpPr>
            <a:spLocks noGrp="1"/>
          </p:cNvSpPr>
          <p:nvPr>
            <p:ph type="ftr" sz="quarter" idx="12"/>
            <p:custDataLst>
              <p:tags r:id="rId2"/>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solidFill>
                  <a:schemeClr val="bg1"/>
                </a:solidFill>
                <a:latin typeface="Segoe UI" panose="020B0502040204020203" pitchFamily="34" charset="0"/>
              </a:rPr>
              <a:t>Université de la Sarre</a:t>
            </a:r>
          </a:p>
        </p:txBody>
      </p:sp>
      <p:sp>
        <p:nvSpPr>
          <p:cNvPr id="23556" name="Foliennummernplatzhalter 2"/>
          <p:cNvSpPr>
            <a:spLocks noGrp="1"/>
          </p:cNvSpPr>
          <p:nvPr>
            <p:ph type="sldNum" sz="quarter" idx="13"/>
            <p:custDataLst>
              <p:tags r:id="rId3"/>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8F52B8AE-85C0-4042-8E7B-60C99AC816C5}" type="slidenum">
              <a:rPr lang="de-DE" altLang="de-DE" smtClean="0">
                <a:solidFill>
                  <a:schemeClr val="bg1"/>
                </a:solidFill>
                <a:latin typeface="Segoe UI" panose="020B0502040204020203" pitchFamily="34" charset="0"/>
              </a:rPr>
              <a:pPr/>
              <a:t>19</a:t>
            </a:fld>
            <a:endParaRPr lang="de-DE" altLang="de-DE">
              <a:solidFill>
                <a:schemeClr val="bg1"/>
              </a:solidFill>
              <a:latin typeface="Segoe UI" panose="020B0502040204020203" pitchFamily="34" charset="0"/>
            </a:endParaRPr>
          </a:p>
        </p:txBody>
      </p:sp>
      <p:sp>
        <p:nvSpPr>
          <p:cNvPr id="23557" name="Datumsplatzhalter 3"/>
          <p:cNvSpPr>
            <a:spLocks noGrp="1"/>
          </p:cNvSpPr>
          <p:nvPr>
            <p:ph type="dt" sz="quarter" idx="14"/>
            <p:custDataLst>
              <p:tags r:id="rId4"/>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0FAD4A05-EAD0-4023-8A9C-2961C9DCE4C2}" type="datetime1">
              <a:rPr lang="de-DE" altLang="de-DE" smtClean="0">
                <a:solidFill>
                  <a:schemeClr val="bg1"/>
                </a:solidFill>
                <a:latin typeface="Segoe UI" panose="020B0502040204020203" pitchFamily="34" charset="0"/>
                <a:ea typeface="Verdana" panose="020B0604030504040204" pitchFamily="34" charset="0"/>
              </a:rPr>
              <a:pPr fontAlgn="base">
                <a:spcBef>
                  <a:spcPct val="0"/>
                </a:spcBef>
                <a:spcAft>
                  <a:spcPct val="0"/>
                </a:spcAft>
              </a:pPr>
              <a:t>04.12.2024</a:t>
            </a:fld>
            <a:endParaRPr lang="de-DE" altLang="de-DE">
              <a:solidFill>
                <a:schemeClr val="bg1"/>
              </a:solidFill>
              <a:latin typeface="Segoe UI" panose="020B0502040204020203" pitchFamily="34" charset="0"/>
              <a:ea typeface="Verdana" panose="020B0604030504040204" pitchFamily="34" charset="0"/>
            </a:endParaRPr>
          </a:p>
        </p:txBody>
      </p:sp>
      <p:sp>
        <p:nvSpPr>
          <p:cNvPr id="23558" name="Textplatzhalter 3"/>
          <p:cNvSpPr>
            <a:spLocks noGrp="1"/>
          </p:cNvSpPr>
          <p:nvPr>
            <p:ph type="body" sz="quarter" idx="11"/>
            <p:custDataLst>
              <p:tags r:id="rId5"/>
            </p:custDataLst>
          </p:nvPr>
        </p:nvSpPr>
        <p:spPr bwMode="auto">
          <a:xfrm>
            <a:off x="398463" y="2492896"/>
            <a:ext cx="5323780" cy="369383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45720" rIns="91440" bIns="45720" numCol="1" anchor="t" anchorCtr="0" compatLnSpc="1">
            <a:prstTxWarp prst="textNoShape">
              <a:avLst/>
            </a:prstTxWarp>
          </a:bodyPr>
          <a:lstStyle/>
          <a:p>
            <a:pPr>
              <a:lnSpc>
                <a:spcPct val="100000"/>
              </a:lnSpc>
            </a:pPr>
            <a:r>
              <a:rPr lang="fr-FR" sz="1800" dirty="0">
                <a:solidFill>
                  <a:schemeClr val="accent1"/>
                </a:solidFill>
              </a:rPr>
              <a:t>Cours préparatoires </a:t>
            </a:r>
            <a:r>
              <a:rPr lang="fr-FR" sz="1800" dirty="0">
                <a:solidFill>
                  <a:srgbClr val="19406B"/>
                </a:solidFill>
              </a:rPr>
              <a:t>et</a:t>
            </a:r>
            <a:r>
              <a:rPr lang="fr-FR" sz="1800" b="1" dirty="0">
                <a:solidFill>
                  <a:schemeClr val="accent1"/>
                </a:solidFill>
              </a:rPr>
              <a:t> </a:t>
            </a:r>
            <a:r>
              <a:rPr lang="fr-FR" sz="1800" dirty="0">
                <a:solidFill>
                  <a:srgbClr val="C82254"/>
                </a:solidFill>
              </a:rPr>
              <a:t>programme de mentoring </a:t>
            </a:r>
            <a:r>
              <a:rPr lang="fr-FR" sz="1800" dirty="0"/>
              <a:t>pour bien réussir son entrée à l’université</a:t>
            </a:r>
          </a:p>
          <a:p>
            <a:pPr>
              <a:lnSpc>
                <a:spcPct val="100000"/>
              </a:lnSpc>
            </a:pPr>
            <a:endParaRPr lang="de-DE" altLang="de-DE" sz="900" dirty="0"/>
          </a:p>
          <a:p>
            <a:pPr>
              <a:lnSpc>
                <a:spcPct val="100000"/>
              </a:lnSpc>
            </a:pPr>
            <a:r>
              <a:rPr lang="fr-FR" sz="1800" dirty="0"/>
              <a:t>Des cursus </a:t>
            </a:r>
            <a:r>
              <a:rPr lang="fr-FR" sz="1800" dirty="0">
                <a:solidFill>
                  <a:schemeClr val="accent1"/>
                </a:solidFill>
              </a:rPr>
              <a:t>faisant la part belle à la pratique</a:t>
            </a:r>
          </a:p>
          <a:p>
            <a:pPr>
              <a:lnSpc>
                <a:spcPct val="100000"/>
              </a:lnSpc>
            </a:pPr>
            <a:endParaRPr lang="de-DE" altLang="de-DE" sz="900" dirty="0"/>
          </a:p>
          <a:p>
            <a:pPr>
              <a:lnSpc>
                <a:spcPct val="100000"/>
              </a:lnSpc>
            </a:pPr>
            <a:r>
              <a:rPr lang="fr-FR" sz="1800" dirty="0">
                <a:solidFill>
                  <a:schemeClr val="accent1"/>
                </a:solidFill>
              </a:rPr>
              <a:t>Possibilité de participer </a:t>
            </a:r>
            <a:r>
              <a:rPr lang="fr-FR" sz="1800" dirty="0"/>
              <a:t>aux projets de recherche des chaires et instituts de recherche</a:t>
            </a:r>
          </a:p>
          <a:p>
            <a:pPr>
              <a:lnSpc>
                <a:spcPct val="100000"/>
              </a:lnSpc>
            </a:pPr>
            <a:endParaRPr lang="fr-FR" sz="900" dirty="0"/>
          </a:p>
          <a:p>
            <a:pPr>
              <a:lnSpc>
                <a:spcPct val="100000"/>
              </a:lnSpc>
            </a:pPr>
            <a:r>
              <a:rPr lang="fr-FR" sz="1800" dirty="0" err="1">
                <a:solidFill>
                  <a:schemeClr val="accent1"/>
                </a:solidFill>
              </a:rPr>
              <a:t>Career</a:t>
            </a:r>
            <a:r>
              <a:rPr lang="fr-FR" sz="1800" dirty="0">
                <a:solidFill>
                  <a:schemeClr val="accent1"/>
                </a:solidFill>
              </a:rPr>
              <a:t> Center,</a:t>
            </a:r>
            <a:r>
              <a:rPr lang="fr-FR" sz="1800" dirty="0"/>
              <a:t> aide à l’insertion professionnelle </a:t>
            </a:r>
            <a:br>
              <a:rPr lang="fr-FR" sz="1800" dirty="0"/>
            </a:br>
            <a:r>
              <a:rPr lang="fr-FR" sz="1800" dirty="0"/>
              <a:t>et à la planification de carrière </a:t>
            </a:r>
          </a:p>
          <a:p>
            <a:pPr>
              <a:lnSpc>
                <a:spcPct val="100000"/>
              </a:lnSpc>
            </a:pPr>
            <a:endParaRPr lang="de-DE" altLang="de-DE" sz="900" dirty="0"/>
          </a:p>
          <a:p>
            <a:pPr>
              <a:lnSpc>
                <a:spcPct val="100000"/>
              </a:lnSpc>
            </a:pPr>
            <a:r>
              <a:rPr lang="fr-FR" sz="1800" dirty="0">
                <a:solidFill>
                  <a:srgbClr val="19406B"/>
                </a:solidFill>
              </a:rPr>
              <a:t>Tenter l’expérience de la </a:t>
            </a:r>
            <a:r>
              <a:rPr lang="fr-FR" sz="1800" dirty="0">
                <a:solidFill>
                  <a:schemeClr val="accent1"/>
                </a:solidFill>
              </a:rPr>
              <a:t>création d’entreprise </a:t>
            </a:r>
            <a:br>
              <a:rPr lang="fr-FR" sz="1800" dirty="0">
                <a:solidFill>
                  <a:schemeClr val="accent1"/>
                </a:solidFill>
              </a:rPr>
            </a:br>
            <a:r>
              <a:rPr lang="fr-FR" sz="1800" dirty="0"/>
              <a:t>dès l’université</a:t>
            </a:r>
          </a:p>
          <a:p>
            <a:pPr>
              <a:lnSpc>
                <a:spcPct val="100000"/>
              </a:lnSpc>
            </a:pPr>
            <a:endParaRPr lang="de-DE" altLang="de-DE" sz="1800" dirty="0"/>
          </a:p>
          <a:p>
            <a:pPr>
              <a:lnSpc>
                <a:spcPct val="100000"/>
              </a:lnSpc>
            </a:pPr>
            <a:endParaRPr lang="de-DE" altLang="de-DE" sz="2000" dirty="0"/>
          </a:p>
          <a:p>
            <a:pPr>
              <a:lnSpc>
                <a:spcPct val="100000"/>
              </a:lnSpc>
            </a:pPr>
            <a:endParaRPr lang="de-DE" altLang="de-DE" sz="2000" dirty="0"/>
          </a:p>
          <a:p>
            <a:pPr>
              <a:lnSpc>
                <a:spcPct val="100000"/>
              </a:lnSpc>
            </a:pPr>
            <a:endParaRPr lang="de-DE" altLang="de-DE" sz="2000" dirty="0"/>
          </a:p>
          <a:p>
            <a:pPr>
              <a:lnSpc>
                <a:spcPct val="100000"/>
              </a:lnSpc>
            </a:pPr>
            <a:endParaRPr lang="de-DE" altLang="de-DE" sz="2000" dirty="0"/>
          </a:p>
          <a:p>
            <a:pPr>
              <a:lnSpc>
                <a:spcPct val="100000"/>
              </a:lnSpc>
            </a:pPr>
            <a:br>
              <a:rPr lang="fr-FR" sz="2000" dirty="0"/>
            </a:br>
            <a:endParaRPr lang="fr-FR" sz="2000" dirty="0"/>
          </a:p>
          <a:p>
            <a:pPr>
              <a:lnSpc>
                <a:spcPct val="100000"/>
              </a:lnSpc>
            </a:pPr>
            <a:endParaRPr lang="de-DE" altLang="de-DE" sz="2000" dirty="0"/>
          </a:p>
          <a:p>
            <a:pPr>
              <a:lnSpc>
                <a:spcPct val="100000"/>
              </a:lnSpc>
            </a:pPr>
            <a:endParaRPr lang="de-DE" altLang="de-DE" sz="2000" dirty="0"/>
          </a:p>
          <a:p>
            <a:endParaRPr lang="de-DE" altLang="de-DE" sz="2000" dirty="0"/>
          </a:p>
        </p:txBody>
      </p:sp>
      <p:pic>
        <p:nvPicPr>
          <p:cNvPr id="23559" name="Grafik 12"/>
          <p:cNvPicPr>
            <a:picLocks/>
          </p:cNvPicPr>
          <p:nvPr>
            <p:custDataLst>
              <p:tags r:id="rId6"/>
            </p:custDataLst>
          </p:nvPr>
        </p:nvPicPr>
        <p:blipFill>
          <a:blip r:embed="rId8"/>
          <a:srcRect l="7044" r="7044"/>
          <a:stretch/>
        </p:blipFill>
        <p:spPr bwMode="auto">
          <a:xfrm>
            <a:off x="6402868" y="1481017"/>
            <a:ext cx="5789132" cy="479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9085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platzhalter 2"/>
          <p:cNvSpPr>
            <a:spLocks noGrp="1"/>
          </p:cNvSpPr>
          <p:nvPr>
            <p:ph type="body" sz="quarter" idx="10"/>
            <p:custDataLst>
              <p:tags r:id="rId1"/>
            </p:custDataLst>
          </p:nvPr>
        </p:nvSpPr>
        <p:spPr bwMode="auto">
          <a:xfrm>
            <a:off x="398463" y="349250"/>
            <a:ext cx="8866187" cy="68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FR" sz="2400" dirty="0">
                <a:solidFill>
                  <a:schemeClr val="accent1"/>
                </a:solidFill>
              </a:rPr>
              <a:t>Un esprit européen depuis 1948</a:t>
            </a:r>
          </a:p>
        </p:txBody>
      </p:sp>
      <p:sp>
        <p:nvSpPr>
          <p:cNvPr id="19459" name="Foliennummernplatzhalter 2"/>
          <p:cNvSpPr>
            <a:spLocks noGrp="1"/>
          </p:cNvSpPr>
          <p:nvPr>
            <p:ph type="sldNum" sz="quarter" idx="12"/>
            <p:custDataLst>
              <p:tags r:id="rId2"/>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5457D288-DE6D-4551-B701-E90E4F32BDF6}" type="slidenum">
              <a:rPr lang="de-DE" altLang="de-DE" smtClean="0">
                <a:solidFill>
                  <a:schemeClr val="bg1"/>
                </a:solidFill>
                <a:latin typeface="Segoe UI" panose="020B0502040204020203" pitchFamily="34" charset="0"/>
              </a:rPr>
              <a:pPr/>
              <a:t>2</a:t>
            </a:fld>
            <a:endParaRPr lang="de-DE" altLang="de-DE">
              <a:solidFill>
                <a:schemeClr val="bg1"/>
              </a:solidFill>
              <a:latin typeface="Segoe UI" panose="020B0502040204020203" pitchFamily="34" charset="0"/>
            </a:endParaRPr>
          </a:p>
        </p:txBody>
      </p:sp>
      <p:sp>
        <p:nvSpPr>
          <p:cNvPr id="19460" name="Datumsplatzhalter 3"/>
          <p:cNvSpPr>
            <a:spLocks noGrp="1"/>
          </p:cNvSpPr>
          <p:nvPr>
            <p:ph type="dt" sz="quarter" idx="13"/>
            <p:custDataLst>
              <p:tags r:id="rId3"/>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9B9EE93F-6AC1-45D6-AD61-6E26B864A037}" type="datetime1">
              <a:rPr lang="de-DE" altLang="de-DE" smtClean="0">
                <a:solidFill>
                  <a:schemeClr val="bg1"/>
                </a:solidFill>
                <a:latin typeface="Segoe UI" panose="020B0502040204020203" pitchFamily="34" charset="0"/>
                <a:ea typeface="Verdana" panose="020B0604030504040204" pitchFamily="34" charset="0"/>
              </a:rPr>
              <a:pPr fontAlgn="base">
                <a:spcBef>
                  <a:spcPct val="0"/>
                </a:spcBef>
                <a:spcAft>
                  <a:spcPct val="0"/>
                </a:spcAft>
              </a:pPr>
              <a:t>04.12.2024</a:t>
            </a:fld>
            <a:endParaRPr lang="de-DE" altLang="de-DE">
              <a:solidFill>
                <a:schemeClr val="bg1"/>
              </a:solidFill>
              <a:latin typeface="Segoe UI" panose="020B0502040204020203" pitchFamily="34" charset="0"/>
              <a:ea typeface="Verdana" panose="020B0604030504040204" pitchFamily="34" charset="0"/>
            </a:endParaRPr>
          </a:p>
        </p:txBody>
      </p:sp>
      <p:sp>
        <p:nvSpPr>
          <p:cNvPr id="19461" name="Inhaltsplatzhalter 3"/>
          <p:cNvSpPr>
            <a:spLocks noGrp="1"/>
          </p:cNvSpPr>
          <p:nvPr>
            <p:ph idx="1"/>
            <p:custDataLst>
              <p:tags r:id="rId4"/>
            </p:custDataLst>
          </p:nvPr>
        </p:nvSpPr>
        <p:spPr bwMode="auto">
          <a:xfrm>
            <a:off x="6816080" y="1988840"/>
            <a:ext cx="5040560" cy="403244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rIns="91440" bIns="45720" numCol="1" anchor="t" anchorCtr="0" compatLnSpc="1">
            <a:prstTxWarp prst="textNoShape">
              <a:avLst/>
            </a:prstTxWarp>
          </a:bodyPr>
          <a:lstStyle/>
          <a:p>
            <a:pPr marL="0" indent="0">
              <a:buNone/>
            </a:pPr>
            <a:r>
              <a:rPr lang="fr-FR" sz="1800" i="1" dirty="0"/>
              <a:t>« Il s’agit de faire de cette université l’instrument d’une pensée réellement européenne. »</a:t>
            </a:r>
          </a:p>
          <a:p>
            <a:pPr marL="0" indent="0" algn="r">
              <a:buNone/>
            </a:pPr>
            <a:r>
              <a:rPr lang="fr-FR" sz="1800" dirty="0"/>
              <a:t>	</a:t>
            </a:r>
            <a:r>
              <a:rPr lang="fr-FR" sz="1800" dirty="0">
                <a:solidFill>
                  <a:srgbClr val="C82254"/>
                </a:solidFill>
              </a:rPr>
              <a:t>Jean </a:t>
            </a:r>
            <a:r>
              <a:rPr lang="fr-FR" sz="1800" dirty="0" err="1">
                <a:solidFill>
                  <a:srgbClr val="C82254"/>
                </a:solidFill>
              </a:rPr>
              <a:t>Barriol</a:t>
            </a:r>
            <a:r>
              <a:rPr lang="fr-FR" sz="1800" dirty="0"/>
              <a:t>, premier recteur </a:t>
            </a:r>
            <a:br>
              <a:rPr lang="fr-FR" sz="1800" dirty="0"/>
            </a:br>
            <a:r>
              <a:rPr lang="fr-FR" sz="1800" dirty="0"/>
              <a:t>de l’Université de la Sarre (1948)</a:t>
            </a:r>
          </a:p>
          <a:p>
            <a:pPr marL="0" indent="0" algn="r">
              <a:buNone/>
            </a:pPr>
            <a:endParaRPr lang="de-DE" altLang="de-DE" sz="1800" dirty="0"/>
          </a:p>
          <a:p>
            <a:pPr marL="0" indent="0">
              <a:buNone/>
            </a:pPr>
            <a:r>
              <a:rPr lang="fr-FR" sz="1800" dirty="0"/>
              <a:t>Création en 1948 sous l’égide de la France et de l‘Université de Nancy</a:t>
            </a:r>
          </a:p>
          <a:p>
            <a:pPr marL="0" indent="0">
              <a:buNone/>
            </a:pPr>
            <a:r>
              <a:rPr lang="fr-FR" sz="1800" dirty="0"/>
              <a:t>Premiers jalons à Hombourg dès 1946 </a:t>
            </a:r>
          </a:p>
          <a:p>
            <a:pPr marL="0" indent="0">
              <a:buNone/>
            </a:pPr>
            <a:r>
              <a:rPr lang="fr-FR" sz="1800" dirty="0"/>
              <a:t>Début des cours en 1948 dans l’ancienne caserne </a:t>
            </a:r>
            <a:r>
              <a:rPr lang="fr-FR" sz="1800" dirty="0" err="1"/>
              <a:t>Below</a:t>
            </a:r>
            <a:r>
              <a:rPr lang="fr-FR" sz="1800" dirty="0"/>
              <a:t>, non loin du centre-ville de Sarrebruck</a:t>
            </a:r>
          </a:p>
          <a:p>
            <a:pPr marL="0" indent="0">
              <a:buNone/>
            </a:pPr>
            <a:r>
              <a:rPr lang="fr-FR" sz="1800" dirty="0"/>
              <a:t>Effectifs étudiants de l’époque : 638</a:t>
            </a:r>
          </a:p>
        </p:txBody>
      </p:sp>
      <p:pic>
        <p:nvPicPr>
          <p:cNvPr id="19462" name="Grafik 1"/>
          <p:cNvPicPr>
            <a:picLocks noChangeAspect="1"/>
          </p:cNvPicPr>
          <p:nvPr>
            <p:custDataLst>
              <p:tags r:id="rId5"/>
            </p:custDataLst>
          </p:nvPr>
        </p:nvPicPr>
        <p:blipFill rotWithShape="1">
          <a:blip r:embed="rId8">
            <a:extLst>
              <a:ext uri="{28A0092B-C50C-407E-A947-70E740481C1C}">
                <a14:useLocalDpi xmlns:a14="http://schemas.microsoft.com/office/drawing/2010/main" val="0"/>
              </a:ext>
            </a:extLst>
          </a:blip>
          <a:srcRect l="389" r="-1360"/>
          <a:stretch/>
        </p:blipFill>
        <p:spPr bwMode="auto">
          <a:xfrm>
            <a:off x="0" y="1556792"/>
            <a:ext cx="6038493" cy="4715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Fußzeilenplatzhalter 3"/>
          <p:cNvSpPr>
            <a:spLocks noGrp="1"/>
          </p:cNvSpPr>
          <p:nvPr>
            <p:ph type="ftr" sz="quarter" idx="11"/>
            <p:custDataLst>
              <p:tags r:id="rId6"/>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solidFill>
                  <a:schemeClr val="bg1"/>
                </a:solidFill>
                <a:latin typeface="Segoe UI" panose="020B0502040204020203" pitchFamily="34" charset="0"/>
              </a:rPr>
              <a:t>Université de la Sarre </a:t>
            </a:r>
          </a:p>
        </p:txBody>
      </p:sp>
    </p:spTree>
    <p:extLst>
      <p:ext uri="{BB962C8B-B14F-4D97-AF65-F5344CB8AC3E}">
        <p14:creationId xmlns:p14="http://schemas.microsoft.com/office/powerpoint/2010/main" val="42760967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platzhalter 2"/>
          <p:cNvSpPr>
            <a:spLocks noGrp="1"/>
          </p:cNvSpPr>
          <p:nvPr>
            <p:ph type="body" sz="quarter" idx="10"/>
            <p:custDataLst>
              <p:tags r:id="rId1"/>
            </p:custDataLst>
          </p:nvPr>
        </p:nvSpPr>
        <p:spPr bwMode="auto">
          <a:xfrm>
            <a:off x="191344" y="216953"/>
            <a:ext cx="9073307" cy="68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FR" sz="3200" dirty="0">
                <a:solidFill>
                  <a:schemeClr val="accent1"/>
                </a:solidFill>
              </a:rPr>
              <a:t>L’internationalité </a:t>
            </a:r>
            <a:r>
              <a:rPr lang="fr-FR" dirty="0"/>
              <a:t>en point de mire</a:t>
            </a:r>
          </a:p>
        </p:txBody>
      </p:sp>
      <p:sp>
        <p:nvSpPr>
          <p:cNvPr id="23555" name="Fußzeilenplatzhalter 1"/>
          <p:cNvSpPr>
            <a:spLocks noGrp="1"/>
          </p:cNvSpPr>
          <p:nvPr>
            <p:ph type="ftr" sz="quarter" idx="12"/>
            <p:custDataLst>
              <p:tags r:id="rId2"/>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solidFill>
                  <a:schemeClr val="bg1"/>
                </a:solidFill>
                <a:latin typeface="Segoe UI" panose="020B0502040204020203" pitchFamily="34" charset="0"/>
              </a:rPr>
              <a:t>Université de la Sarre</a:t>
            </a:r>
          </a:p>
        </p:txBody>
      </p:sp>
      <p:sp>
        <p:nvSpPr>
          <p:cNvPr id="23556" name="Foliennummernplatzhalter 2"/>
          <p:cNvSpPr>
            <a:spLocks noGrp="1"/>
          </p:cNvSpPr>
          <p:nvPr>
            <p:ph type="sldNum" sz="quarter" idx="13"/>
            <p:custDataLst>
              <p:tags r:id="rId3"/>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8F52B8AE-85C0-4042-8E7B-60C99AC816C5}" type="slidenum">
              <a:rPr lang="de-DE" altLang="de-DE" smtClean="0">
                <a:solidFill>
                  <a:schemeClr val="bg1"/>
                </a:solidFill>
                <a:latin typeface="Segoe UI" panose="020B0502040204020203" pitchFamily="34" charset="0"/>
              </a:rPr>
              <a:pPr/>
              <a:t>20</a:t>
            </a:fld>
            <a:endParaRPr lang="de-DE" altLang="de-DE">
              <a:solidFill>
                <a:schemeClr val="bg1"/>
              </a:solidFill>
              <a:latin typeface="Segoe UI" panose="020B0502040204020203" pitchFamily="34" charset="0"/>
            </a:endParaRPr>
          </a:p>
        </p:txBody>
      </p:sp>
      <p:sp>
        <p:nvSpPr>
          <p:cNvPr id="23557" name="Datumsplatzhalter 3"/>
          <p:cNvSpPr>
            <a:spLocks noGrp="1"/>
          </p:cNvSpPr>
          <p:nvPr>
            <p:ph type="dt" sz="quarter" idx="14"/>
            <p:custDataLst>
              <p:tags r:id="rId4"/>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0FAD4A05-EAD0-4023-8A9C-2961C9DCE4C2}" type="datetime1">
              <a:rPr lang="de-DE" altLang="de-DE" smtClean="0">
                <a:solidFill>
                  <a:schemeClr val="bg1"/>
                </a:solidFill>
                <a:latin typeface="Segoe UI" panose="020B0502040204020203" pitchFamily="34" charset="0"/>
                <a:ea typeface="Verdana" panose="020B0604030504040204" pitchFamily="34" charset="0"/>
              </a:rPr>
              <a:pPr fontAlgn="base">
                <a:spcBef>
                  <a:spcPct val="0"/>
                </a:spcBef>
                <a:spcAft>
                  <a:spcPct val="0"/>
                </a:spcAft>
              </a:pPr>
              <a:t>04.12.2024</a:t>
            </a:fld>
            <a:endParaRPr lang="de-DE" altLang="de-DE">
              <a:solidFill>
                <a:schemeClr val="bg1"/>
              </a:solidFill>
              <a:latin typeface="Segoe UI" panose="020B0502040204020203" pitchFamily="34" charset="0"/>
              <a:ea typeface="Verdana" panose="020B0604030504040204" pitchFamily="34" charset="0"/>
            </a:endParaRPr>
          </a:p>
        </p:txBody>
      </p:sp>
      <p:sp>
        <p:nvSpPr>
          <p:cNvPr id="23558" name="Textplatzhalter 3"/>
          <p:cNvSpPr>
            <a:spLocks noGrp="1"/>
          </p:cNvSpPr>
          <p:nvPr>
            <p:ph type="body" sz="quarter" idx="11"/>
            <p:custDataLst>
              <p:tags r:id="rId5"/>
            </p:custDataLst>
          </p:nvPr>
        </p:nvSpPr>
        <p:spPr bwMode="auto">
          <a:xfrm>
            <a:off x="263352" y="1742084"/>
            <a:ext cx="6048672" cy="427920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45720" rIns="91440" bIns="45720" numCol="1" anchor="t" anchorCtr="0" compatLnSpc="1">
            <a:prstTxWarp prst="textNoShape">
              <a:avLst/>
            </a:prstTxWarp>
          </a:bodyPr>
          <a:lstStyle/>
          <a:p>
            <a:pPr>
              <a:lnSpc>
                <a:spcPct val="100000"/>
              </a:lnSpc>
            </a:pPr>
            <a:r>
              <a:rPr lang="fr-FR" sz="1800" dirty="0">
                <a:solidFill>
                  <a:schemeClr val="accent1"/>
                </a:solidFill>
              </a:rPr>
              <a:t>Bureau international </a:t>
            </a:r>
            <a:r>
              <a:rPr lang="fr-FR" sz="1800" dirty="0"/>
              <a:t>: service chargé de </a:t>
            </a:r>
            <a:br>
              <a:rPr lang="fr-FR" sz="1800" dirty="0"/>
            </a:br>
            <a:r>
              <a:rPr lang="fr-FR" sz="1800" dirty="0"/>
              <a:t>coordonner les flux d’étudiants entrants et sortants</a:t>
            </a:r>
          </a:p>
          <a:p>
            <a:pPr>
              <a:lnSpc>
                <a:spcPct val="100000"/>
              </a:lnSpc>
            </a:pPr>
            <a:endParaRPr lang="fr-FR" sz="800" dirty="0"/>
          </a:p>
          <a:p>
            <a:pPr>
              <a:lnSpc>
                <a:spcPct val="100000"/>
              </a:lnSpc>
            </a:pPr>
            <a:r>
              <a:rPr lang="fr-FR" sz="1800" dirty="0">
                <a:solidFill>
                  <a:srgbClr val="19406B"/>
                </a:solidFill>
              </a:rPr>
              <a:t>Programmes d’échanges dans la recherche et l’enseignement avec </a:t>
            </a:r>
            <a:r>
              <a:rPr lang="fr-FR" sz="1800" dirty="0">
                <a:solidFill>
                  <a:srgbClr val="C82254"/>
                </a:solidFill>
              </a:rPr>
              <a:t>des centaines</a:t>
            </a:r>
            <a:r>
              <a:rPr lang="fr-FR" sz="1800" b="1" dirty="0">
                <a:solidFill>
                  <a:srgbClr val="C82254"/>
                </a:solidFill>
              </a:rPr>
              <a:t> </a:t>
            </a:r>
            <a:br>
              <a:rPr lang="fr-FR" sz="1800" b="1" dirty="0">
                <a:solidFill>
                  <a:srgbClr val="C82254"/>
                </a:solidFill>
              </a:rPr>
            </a:br>
            <a:r>
              <a:rPr lang="fr-FR" sz="1800" dirty="0"/>
              <a:t>d’établissements partenaires du monde entier, </a:t>
            </a:r>
            <a:br>
              <a:rPr lang="fr-FR" sz="1800" dirty="0"/>
            </a:br>
            <a:r>
              <a:rPr lang="fr-FR" sz="1800" dirty="0">
                <a:solidFill>
                  <a:schemeClr val="accent1"/>
                </a:solidFill>
              </a:rPr>
              <a:t>dont un grand nombre </a:t>
            </a:r>
            <a:r>
              <a:rPr lang="fr-FR" sz="1800" dirty="0"/>
              <a:t>en Europe</a:t>
            </a:r>
          </a:p>
          <a:p>
            <a:pPr>
              <a:lnSpc>
                <a:spcPct val="100000"/>
              </a:lnSpc>
            </a:pPr>
            <a:endParaRPr lang="de-DE" altLang="de-DE" sz="900" dirty="0"/>
          </a:p>
          <a:p>
            <a:pPr>
              <a:lnSpc>
                <a:spcPct val="100000"/>
              </a:lnSpc>
            </a:pPr>
            <a:r>
              <a:rPr lang="fr-FR" sz="1800" dirty="0"/>
              <a:t>Programmes d’échanges européens, Erasmus+, programmes du DAAD pour partir en Europe de l’Est...</a:t>
            </a:r>
          </a:p>
          <a:p>
            <a:pPr>
              <a:lnSpc>
                <a:spcPct val="100000"/>
              </a:lnSpc>
            </a:pPr>
            <a:endParaRPr lang="de-DE" altLang="de-DE" sz="900" dirty="0"/>
          </a:p>
          <a:p>
            <a:pPr>
              <a:lnSpc>
                <a:spcPct val="100000"/>
              </a:lnSpc>
            </a:pPr>
            <a:r>
              <a:rPr lang="fr-FR" sz="1800" dirty="0">
                <a:solidFill>
                  <a:schemeClr val="accent1"/>
                </a:solidFill>
              </a:rPr>
              <a:t>Possibilité d’effectuer des stages </a:t>
            </a:r>
            <a:r>
              <a:rPr lang="fr-FR" sz="1800" dirty="0"/>
              <a:t>dans le monde entier</a:t>
            </a:r>
          </a:p>
          <a:p>
            <a:pPr>
              <a:lnSpc>
                <a:spcPct val="100000"/>
              </a:lnSpc>
            </a:pPr>
            <a:endParaRPr lang="de-DE" altLang="de-DE" sz="900" dirty="0"/>
          </a:p>
          <a:p>
            <a:pPr>
              <a:lnSpc>
                <a:spcPct val="100000"/>
              </a:lnSpc>
            </a:pPr>
            <a:r>
              <a:rPr lang="fr-FR" sz="1800" dirty="0"/>
              <a:t>Le </a:t>
            </a:r>
            <a:r>
              <a:rPr lang="fr-FR" sz="1800" dirty="0">
                <a:solidFill>
                  <a:schemeClr val="accent1"/>
                </a:solidFill>
              </a:rPr>
              <a:t>Welcome Center </a:t>
            </a:r>
            <a:r>
              <a:rPr lang="fr-FR" sz="1800" dirty="0"/>
              <a:t>accompagne les étudiant·es </a:t>
            </a:r>
            <a:br>
              <a:rPr lang="fr-FR" sz="1800" dirty="0"/>
            </a:br>
            <a:r>
              <a:rPr lang="fr-FR" sz="1800" dirty="0"/>
              <a:t>et les </a:t>
            </a:r>
            <a:r>
              <a:rPr lang="fr-FR" sz="1800" dirty="0" err="1"/>
              <a:t>chercheur·euses</a:t>
            </a:r>
            <a:r>
              <a:rPr lang="fr-FR" sz="1800" dirty="0"/>
              <a:t> venant de l’étranger à leur </a:t>
            </a:r>
            <a:br>
              <a:rPr lang="fr-FR" sz="1800" dirty="0"/>
            </a:br>
            <a:r>
              <a:rPr lang="fr-FR" sz="1800" dirty="0"/>
              <a:t>arrivée en Sarre</a:t>
            </a:r>
          </a:p>
          <a:p>
            <a:pPr>
              <a:lnSpc>
                <a:spcPct val="100000"/>
              </a:lnSpc>
            </a:pPr>
            <a:endParaRPr lang="de-DE" altLang="de-DE" sz="2000" dirty="0"/>
          </a:p>
          <a:p>
            <a:pPr>
              <a:lnSpc>
                <a:spcPct val="100000"/>
              </a:lnSpc>
            </a:pPr>
            <a:endParaRPr lang="de-DE" altLang="de-DE" sz="2000" dirty="0"/>
          </a:p>
        </p:txBody>
      </p:sp>
      <p:pic>
        <p:nvPicPr>
          <p:cNvPr id="23559" name="Grafik 12"/>
          <p:cNvPicPr>
            <a:picLocks/>
          </p:cNvPicPr>
          <p:nvPr>
            <p:custDataLst>
              <p:tags r:id="rId6"/>
            </p:custDataLst>
          </p:nvPr>
        </p:nvPicPr>
        <p:blipFill>
          <a:blip r:embed="rId8"/>
          <a:srcRect/>
          <a:stretch/>
        </p:blipFill>
        <p:spPr bwMode="auto">
          <a:xfrm>
            <a:off x="5807968" y="1844824"/>
            <a:ext cx="6384032" cy="443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37817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platzhalter 2"/>
          <p:cNvSpPr>
            <a:spLocks noGrp="1"/>
          </p:cNvSpPr>
          <p:nvPr>
            <p:ph type="body" sz="quarter" idx="10"/>
            <p:custDataLst>
              <p:tags r:id="rId1"/>
            </p:custDataLst>
          </p:nvPr>
        </p:nvSpPr>
        <p:spPr bwMode="auto">
          <a:xfrm>
            <a:off x="398463" y="349250"/>
            <a:ext cx="10378057" cy="68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de-DE" altLang="de-DE" sz="3200" dirty="0">
                <a:solidFill>
                  <a:srgbClr val="19406B"/>
                </a:solidFill>
              </a:rPr>
              <a:t>Notre </a:t>
            </a:r>
            <a:r>
              <a:rPr lang="de-DE" altLang="de-DE" sz="3200" dirty="0" err="1">
                <a:solidFill>
                  <a:schemeClr val="accent1"/>
                </a:solidFill>
              </a:rPr>
              <a:t>Troisième</a:t>
            </a:r>
            <a:r>
              <a:rPr lang="de-DE" altLang="de-DE" sz="3200" dirty="0">
                <a:solidFill>
                  <a:schemeClr val="accent1"/>
                </a:solidFill>
              </a:rPr>
              <a:t> </a:t>
            </a:r>
            <a:r>
              <a:rPr lang="de-DE" altLang="de-DE" sz="3200" dirty="0" err="1">
                <a:solidFill>
                  <a:schemeClr val="accent1"/>
                </a:solidFill>
              </a:rPr>
              <a:t>mission</a:t>
            </a:r>
            <a:r>
              <a:rPr lang="de-DE" altLang="de-DE" sz="3200" dirty="0">
                <a:solidFill>
                  <a:schemeClr val="accent1"/>
                </a:solidFill>
              </a:rPr>
              <a:t> </a:t>
            </a:r>
            <a:r>
              <a:rPr lang="de-DE" altLang="de-DE" sz="3200" dirty="0">
                <a:solidFill>
                  <a:srgbClr val="19406B"/>
                </a:solidFill>
              </a:rPr>
              <a:t>– </a:t>
            </a:r>
            <a:r>
              <a:rPr lang="de-DE" altLang="de-DE" sz="3200" dirty="0"/>
              <a:t>Triathlon !</a:t>
            </a:r>
          </a:p>
          <a:p>
            <a:pPr>
              <a:buFont typeface="Lucida Grande" pitchFamily="80" charset="0"/>
              <a:buNone/>
            </a:pPr>
            <a:endParaRPr lang="de-DE" altLang="de-DE" dirty="0"/>
          </a:p>
        </p:txBody>
      </p:sp>
      <p:sp>
        <p:nvSpPr>
          <p:cNvPr id="24579" name="Fußzeilenplatzhalter 1"/>
          <p:cNvSpPr>
            <a:spLocks noGrp="1"/>
          </p:cNvSpPr>
          <p:nvPr>
            <p:ph type="ftr" sz="quarter" idx="11"/>
            <p:custDataLst>
              <p:tags r:id="rId2"/>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dirty="0">
                <a:solidFill>
                  <a:schemeClr val="bg1"/>
                </a:solidFill>
                <a:latin typeface="Segoe UI" panose="020B0502040204020203" pitchFamily="34" charset="0"/>
              </a:rPr>
              <a:t>Université de la Sarre </a:t>
            </a:r>
          </a:p>
        </p:txBody>
      </p:sp>
      <p:sp>
        <p:nvSpPr>
          <p:cNvPr id="24580" name="Foliennummernplatzhalter 2"/>
          <p:cNvSpPr>
            <a:spLocks noGrp="1"/>
          </p:cNvSpPr>
          <p:nvPr>
            <p:ph type="sldNum" sz="quarter" idx="12"/>
            <p:custDataLst>
              <p:tags r:id="rId3"/>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8731B232-7637-43CF-A66F-82772BB4706F}" type="slidenum">
              <a:rPr lang="de-DE" altLang="de-DE" smtClean="0">
                <a:solidFill>
                  <a:schemeClr val="bg1"/>
                </a:solidFill>
                <a:latin typeface="Segoe UI" panose="020B0502040204020203" pitchFamily="34" charset="0"/>
              </a:rPr>
              <a:pPr/>
              <a:t>21</a:t>
            </a:fld>
            <a:endParaRPr lang="de-DE" altLang="de-DE">
              <a:solidFill>
                <a:schemeClr val="bg1"/>
              </a:solidFill>
              <a:latin typeface="Segoe UI" panose="020B0502040204020203" pitchFamily="34" charset="0"/>
            </a:endParaRPr>
          </a:p>
        </p:txBody>
      </p:sp>
      <p:sp>
        <p:nvSpPr>
          <p:cNvPr id="24581" name="Datumsplatzhalter 3"/>
          <p:cNvSpPr>
            <a:spLocks noGrp="1"/>
          </p:cNvSpPr>
          <p:nvPr>
            <p:ph type="dt" sz="quarter" idx="13"/>
            <p:custDataLst>
              <p:tags r:id="rId4"/>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672FE2AB-9A69-4AFA-8342-13EA558FFE1B}" type="datetime1">
              <a:rPr lang="de-DE" altLang="de-DE" smtClean="0">
                <a:solidFill>
                  <a:schemeClr val="bg1"/>
                </a:solidFill>
                <a:latin typeface="Segoe UI" panose="020B0502040204020203" pitchFamily="34" charset="0"/>
                <a:ea typeface="Verdana" panose="020B0604030504040204" pitchFamily="34" charset="0"/>
              </a:rPr>
              <a:pPr fontAlgn="base">
                <a:spcBef>
                  <a:spcPct val="0"/>
                </a:spcBef>
                <a:spcAft>
                  <a:spcPct val="0"/>
                </a:spcAft>
              </a:pPr>
              <a:t>04.12.2024</a:t>
            </a:fld>
            <a:endParaRPr lang="de-DE" altLang="de-DE">
              <a:solidFill>
                <a:schemeClr val="bg1"/>
              </a:solidFill>
              <a:latin typeface="Segoe UI" panose="020B0502040204020203" pitchFamily="34" charset="0"/>
              <a:ea typeface="Verdana" panose="020B0604030504040204" pitchFamily="34" charset="0"/>
            </a:endParaRPr>
          </a:p>
        </p:txBody>
      </p:sp>
      <p:pic>
        <p:nvPicPr>
          <p:cNvPr id="24582" name="Grafik 19"/>
          <p:cNvPicPr>
            <a:picLocks/>
          </p:cNvPicPr>
          <p:nvPr>
            <p:custDataLst>
              <p:tags r:id="rId5"/>
            </p:custDataLst>
          </p:nvPr>
        </p:nvPicPr>
        <p:blipFill>
          <a:blip r:embed="rId8"/>
          <a:srcRect l="6276" r="6276"/>
          <a:stretch/>
        </p:blipFill>
        <p:spPr bwMode="auto">
          <a:xfrm>
            <a:off x="0" y="1628800"/>
            <a:ext cx="5760640"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3" name="Inhaltsplatzhalter 3"/>
          <p:cNvSpPr>
            <a:spLocks noGrp="1"/>
          </p:cNvSpPr>
          <p:nvPr>
            <p:ph idx="1"/>
            <p:custDataLst>
              <p:tags r:id="rId6"/>
            </p:custDataLst>
          </p:nvPr>
        </p:nvSpPr>
        <p:spPr bwMode="auto">
          <a:xfrm>
            <a:off x="6317751" y="1988840"/>
            <a:ext cx="5883250" cy="537321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rIns="91440" bIns="45720" numCol="1" anchor="t" anchorCtr="0" compatLnSpc="1">
            <a:prstTxWarp prst="textNoShape">
              <a:avLst/>
            </a:prstTxWarp>
          </a:bodyPr>
          <a:lstStyle/>
          <a:p>
            <a:pPr marL="0" indent="0">
              <a:buNone/>
            </a:pPr>
            <a:r>
              <a:rPr lang="fr-FR" altLang="de-DE" sz="1800" dirty="0">
                <a:solidFill>
                  <a:srgbClr val="C82254"/>
                </a:solidFill>
              </a:rPr>
              <a:t>Triathlon</a:t>
            </a:r>
            <a:r>
              <a:rPr lang="fr-FR" altLang="de-DE" sz="1800" dirty="0">
                <a:solidFill>
                  <a:srgbClr val="19406B"/>
                </a:solidFill>
              </a:rPr>
              <a:t> : structure centralisée de promotion de l’entrepreneuriat, de l’innovation et du transfert</a:t>
            </a:r>
          </a:p>
          <a:p>
            <a:pPr marL="0" indent="0">
              <a:buNone/>
            </a:pPr>
            <a:endParaRPr lang="fr-FR" altLang="de-DE" sz="800" dirty="0">
              <a:solidFill>
                <a:srgbClr val="19406B"/>
              </a:solidFill>
            </a:endParaRPr>
          </a:p>
          <a:p>
            <a:pPr marL="0" indent="0">
              <a:buNone/>
            </a:pPr>
            <a:endParaRPr lang="fr-FR" altLang="de-DE" sz="800" dirty="0">
              <a:solidFill>
                <a:srgbClr val="19406B"/>
              </a:solidFill>
            </a:endParaRPr>
          </a:p>
          <a:p>
            <a:pPr marL="0" indent="0">
              <a:buNone/>
            </a:pPr>
            <a:r>
              <a:rPr lang="fr-FR" altLang="de-DE" sz="1800" dirty="0">
                <a:solidFill>
                  <a:srgbClr val="C82254"/>
                </a:solidFill>
              </a:rPr>
              <a:t>Troisième</a:t>
            </a:r>
            <a:r>
              <a:rPr lang="fr-FR" altLang="de-DE" sz="1800" dirty="0">
                <a:solidFill>
                  <a:srgbClr val="C00000"/>
                </a:solidFill>
              </a:rPr>
              <a:t> </a:t>
            </a:r>
            <a:r>
              <a:rPr lang="fr-FR" altLang="de-DE" sz="1800" dirty="0">
                <a:solidFill>
                  <a:srgbClr val="19406B"/>
                </a:solidFill>
              </a:rPr>
              <a:t>place</a:t>
            </a:r>
            <a:r>
              <a:rPr lang="fr-FR" altLang="de-DE" sz="1800" dirty="0">
                <a:solidFill>
                  <a:srgbClr val="C00000"/>
                </a:solidFill>
              </a:rPr>
              <a:t> </a:t>
            </a:r>
            <a:r>
              <a:rPr lang="fr-FR" altLang="de-DE" sz="1800" dirty="0">
                <a:solidFill>
                  <a:srgbClr val="19406B"/>
                </a:solidFill>
              </a:rPr>
              <a:t>aux </a:t>
            </a:r>
            <a:r>
              <a:rPr lang="fr-FR" altLang="de-DE" sz="1800" dirty="0">
                <a:solidFill>
                  <a:srgbClr val="C82254"/>
                </a:solidFill>
              </a:rPr>
              <a:t>Triple E Awards </a:t>
            </a:r>
            <a:r>
              <a:rPr lang="fr-FR" altLang="de-DE" sz="1800" dirty="0">
                <a:solidFill>
                  <a:srgbClr val="19406B"/>
                </a:solidFill>
              </a:rPr>
              <a:t>européens dans la catégorie « Université entrepreneuriale de l’année »</a:t>
            </a:r>
            <a:endParaRPr lang="fr-FR" altLang="de-DE" sz="800" dirty="0">
              <a:solidFill>
                <a:srgbClr val="19406B"/>
              </a:solidFill>
            </a:endParaRPr>
          </a:p>
          <a:p>
            <a:pPr marL="0" indent="0">
              <a:buNone/>
            </a:pPr>
            <a:br>
              <a:rPr lang="de-DE" altLang="de-DE" sz="800" u="sng" dirty="0">
                <a:solidFill>
                  <a:srgbClr val="19406B"/>
                </a:solidFill>
                <a:highlight>
                  <a:srgbClr val="FFFF00"/>
                </a:highlight>
              </a:rPr>
            </a:br>
            <a:r>
              <a:rPr lang="fr-FR" altLang="de-DE" sz="1800" dirty="0">
                <a:solidFill>
                  <a:srgbClr val="C82254"/>
                </a:solidFill>
              </a:rPr>
              <a:t>Deuxième</a:t>
            </a:r>
            <a:r>
              <a:rPr lang="fr-FR" altLang="de-DE" sz="1800" dirty="0">
                <a:solidFill>
                  <a:srgbClr val="19406B"/>
                </a:solidFill>
              </a:rPr>
              <a:t> université allemande en termes de création d’entreprise au </a:t>
            </a:r>
            <a:r>
              <a:rPr lang="fr-FR" altLang="de-DE" sz="1800" dirty="0">
                <a:solidFill>
                  <a:srgbClr val="C82254"/>
                </a:solidFill>
              </a:rPr>
              <a:t>radar allemand des start-ups </a:t>
            </a:r>
            <a:r>
              <a:rPr lang="fr-FR" altLang="de-DE" sz="1800" dirty="0">
                <a:solidFill>
                  <a:srgbClr val="19406B"/>
                </a:solidFill>
              </a:rPr>
              <a:t>(</a:t>
            </a:r>
            <a:r>
              <a:rPr lang="fr-FR" altLang="de-DE" sz="1800" dirty="0" err="1">
                <a:solidFill>
                  <a:srgbClr val="19406B"/>
                </a:solidFill>
              </a:rPr>
              <a:t>Stifterverband</a:t>
            </a:r>
            <a:r>
              <a:rPr lang="fr-FR" altLang="de-DE" sz="1800" dirty="0">
                <a:solidFill>
                  <a:srgbClr val="19406B"/>
                </a:solidFill>
              </a:rPr>
              <a:t> </a:t>
            </a:r>
            <a:r>
              <a:rPr lang="fr-FR" altLang="de-DE" sz="1800" dirty="0" err="1">
                <a:solidFill>
                  <a:srgbClr val="19406B"/>
                </a:solidFill>
              </a:rPr>
              <a:t>für</a:t>
            </a:r>
            <a:r>
              <a:rPr lang="fr-FR" altLang="de-DE" sz="1800" dirty="0">
                <a:solidFill>
                  <a:srgbClr val="19406B"/>
                </a:solidFill>
              </a:rPr>
              <a:t> die Deutsche </a:t>
            </a:r>
            <a:r>
              <a:rPr lang="fr-FR" altLang="de-DE" sz="1800" dirty="0" err="1">
                <a:solidFill>
                  <a:srgbClr val="19406B"/>
                </a:solidFill>
              </a:rPr>
              <a:t>Wissenschaft</a:t>
            </a:r>
            <a:r>
              <a:rPr lang="fr-FR" altLang="de-DE" sz="1800" dirty="0">
                <a:solidFill>
                  <a:srgbClr val="19406B"/>
                </a:solidFill>
              </a:rPr>
              <a:t>)</a:t>
            </a:r>
            <a:br>
              <a:rPr lang="fr-FR" altLang="de-DE" sz="1800" dirty="0">
                <a:solidFill>
                  <a:srgbClr val="19406B"/>
                </a:solidFill>
              </a:rPr>
            </a:br>
            <a:endParaRPr lang="fr-FR" altLang="de-DE" sz="800" dirty="0">
              <a:solidFill>
                <a:srgbClr val="19406B"/>
              </a:solidFill>
            </a:endParaRPr>
          </a:p>
          <a:p>
            <a:pPr marL="0" indent="0">
              <a:buNone/>
            </a:pPr>
            <a:r>
              <a:rPr lang="fr-FR" altLang="de-DE" sz="1800" dirty="0">
                <a:solidFill>
                  <a:srgbClr val="19406B"/>
                </a:solidFill>
              </a:rPr>
              <a:t>Label « </a:t>
            </a:r>
            <a:r>
              <a:rPr lang="fr-FR" altLang="de-DE" sz="1800" dirty="0">
                <a:solidFill>
                  <a:srgbClr val="C82254"/>
                </a:solidFill>
              </a:rPr>
              <a:t>EXIST</a:t>
            </a:r>
            <a:r>
              <a:rPr lang="fr-FR" altLang="de-DE" sz="1800" dirty="0">
                <a:solidFill>
                  <a:srgbClr val="19406B"/>
                </a:solidFill>
              </a:rPr>
              <a:t>-</a:t>
            </a:r>
            <a:r>
              <a:rPr lang="fr-FR" altLang="de-DE" sz="1800" dirty="0" err="1">
                <a:solidFill>
                  <a:srgbClr val="19406B"/>
                </a:solidFill>
              </a:rPr>
              <a:t>Gründerhochschule</a:t>
            </a:r>
            <a:r>
              <a:rPr lang="fr-FR" altLang="de-DE" sz="1800" dirty="0">
                <a:solidFill>
                  <a:srgbClr val="19406B"/>
                </a:solidFill>
              </a:rPr>
              <a:t> », décerné aux universités favorisant la création d’entreprises </a:t>
            </a:r>
          </a:p>
          <a:p>
            <a:pPr marL="0" indent="0">
              <a:spcBef>
                <a:spcPts val="0"/>
              </a:spcBef>
              <a:buNone/>
            </a:pPr>
            <a:endParaRPr lang="de-DE" altLang="de-DE" sz="2000" dirty="0"/>
          </a:p>
          <a:p>
            <a:pPr marL="0" indent="0">
              <a:buNone/>
            </a:pPr>
            <a:endParaRPr lang="de-DE" altLang="de-DE" sz="2000" dirty="0"/>
          </a:p>
          <a:p>
            <a:endParaRPr lang="de-DE" altLang="de-DE"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08004-6145-E226-837D-F972F8737D0F}"/>
            </a:ext>
          </a:extLst>
        </p:cNvPr>
        <p:cNvGrpSpPr/>
        <p:nvPr/>
      </p:nvGrpSpPr>
      <p:grpSpPr>
        <a:xfrm>
          <a:off x="0" y="0"/>
          <a:ext cx="0" cy="0"/>
          <a:chOff x="0" y="0"/>
          <a:chExt cx="0" cy="0"/>
        </a:xfrm>
      </p:grpSpPr>
      <p:sp>
        <p:nvSpPr>
          <p:cNvPr id="24578" name="Textplatzhalter 2">
            <a:extLst>
              <a:ext uri="{FF2B5EF4-FFF2-40B4-BE49-F238E27FC236}">
                <a16:creationId xmlns:a16="http://schemas.microsoft.com/office/drawing/2014/main" id="{D05974D5-864E-4436-6438-608DB921FE31}"/>
              </a:ext>
            </a:extLst>
          </p:cNvPr>
          <p:cNvSpPr>
            <a:spLocks noGrp="1"/>
          </p:cNvSpPr>
          <p:nvPr>
            <p:ph type="body" sz="quarter" idx="10"/>
            <p:custDataLst>
              <p:tags r:id="rId1"/>
            </p:custDataLst>
          </p:nvPr>
        </p:nvSpPr>
        <p:spPr bwMode="auto">
          <a:xfrm>
            <a:off x="398463" y="349250"/>
            <a:ext cx="10378057" cy="68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de-DE" altLang="de-DE" sz="3200" dirty="0">
                <a:solidFill>
                  <a:srgbClr val="19406B"/>
                </a:solidFill>
              </a:rPr>
              <a:t>Notre </a:t>
            </a:r>
            <a:r>
              <a:rPr lang="de-DE" altLang="de-DE" sz="3200" dirty="0" err="1">
                <a:solidFill>
                  <a:schemeClr val="accent1"/>
                </a:solidFill>
              </a:rPr>
              <a:t>Troisième</a:t>
            </a:r>
            <a:r>
              <a:rPr lang="de-DE" altLang="de-DE" sz="3200" dirty="0">
                <a:solidFill>
                  <a:schemeClr val="accent1"/>
                </a:solidFill>
              </a:rPr>
              <a:t> </a:t>
            </a:r>
            <a:r>
              <a:rPr lang="de-DE" altLang="de-DE" sz="3200" dirty="0" err="1">
                <a:solidFill>
                  <a:schemeClr val="accent1"/>
                </a:solidFill>
              </a:rPr>
              <a:t>mission</a:t>
            </a:r>
            <a:r>
              <a:rPr lang="de-DE" altLang="de-DE" sz="3200" dirty="0">
                <a:solidFill>
                  <a:schemeClr val="accent1"/>
                </a:solidFill>
              </a:rPr>
              <a:t> </a:t>
            </a:r>
            <a:r>
              <a:rPr lang="de-DE" altLang="de-DE" sz="3200" dirty="0">
                <a:solidFill>
                  <a:srgbClr val="19406B"/>
                </a:solidFill>
              </a:rPr>
              <a:t>–</a:t>
            </a:r>
            <a:r>
              <a:rPr lang="de-DE" altLang="de-DE" sz="3200" dirty="0">
                <a:solidFill>
                  <a:schemeClr val="accent1"/>
                </a:solidFill>
              </a:rPr>
              <a:t> </a:t>
            </a:r>
            <a:r>
              <a:rPr lang="de-DE" altLang="de-DE" sz="3200" dirty="0"/>
              <a:t>Esprit </a:t>
            </a:r>
            <a:r>
              <a:rPr lang="de-DE" altLang="de-DE" sz="3200" dirty="0" err="1"/>
              <a:t>d’</a:t>
            </a:r>
            <a:r>
              <a:rPr lang="de-DE" altLang="de-DE" sz="3200" dirty="0" err="1">
                <a:solidFill>
                  <a:schemeClr val="accent1"/>
                </a:solidFill>
              </a:rPr>
              <a:t>entreprise</a:t>
            </a:r>
            <a:endParaRPr lang="de-DE" altLang="de-DE" dirty="0"/>
          </a:p>
        </p:txBody>
      </p:sp>
      <p:sp>
        <p:nvSpPr>
          <p:cNvPr id="24579" name="Fußzeilenplatzhalter 1">
            <a:extLst>
              <a:ext uri="{FF2B5EF4-FFF2-40B4-BE49-F238E27FC236}">
                <a16:creationId xmlns:a16="http://schemas.microsoft.com/office/drawing/2014/main" id="{79F6B603-D072-7A71-240E-633634574C23}"/>
              </a:ext>
            </a:extLst>
          </p:cNvPr>
          <p:cNvSpPr>
            <a:spLocks noGrp="1"/>
          </p:cNvSpPr>
          <p:nvPr>
            <p:ph type="ftr" sz="quarter" idx="11"/>
            <p:custDataLst>
              <p:tags r:id="rId2"/>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dirty="0">
                <a:solidFill>
                  <a:schemeClr val="bg1"/>
                </a:solidFill>
                <a:latin typeface="Segoe UI" panose="020B0502040204020203" pitchFamily="34" charset="0"/>
              </a:rPr>
              <a:t>Université de la Sarre </a:t>
            </a:r>
          </a:p>
        </p:txBody>
      </p:sp>
      <p:sp>
        <p:nvSpPr>
          <p:cNvPr id="24580" name="Foliennummernplatzhalter 2">
            <a:extLst>
              <a:ext uri="{FF2B5EF4-FFF2-40B4-BE49-F238E27FC236}">
                <a16:creationId xmlns:a16="http://schemas.microsoft.com/office/drawing/2014/main" id="{C47BE625-9716-D11E-E45C-B062C0B0D778}"/>
              </a:ext>
            </a:extLst>
          </p:cNvPr>
          <p:cNvSpPr>
            <a:spLocks noGrp="1"/>
          </p:cNvSpPr>
          <p:nvPr>
            <p:ph type="sldNum" sz="quarter" idx="12"/>
            <p:custDataLst>
              <p:tags r:id="rId3"/>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8731B232-7637-43CF-A66F-82772BB4706F}" type="slidenum">
              <a:rPr lang="de-DE" altLang="de-DE" smtClean="0">
                <a:solidFill>
                  <a:schemeClr val="bg1"/>
                </a:solidFill>
                <a:latin typeface="Segoe UI" panose="020B0502040204020203" pitchFamily="34" charset="0"/>
              </a:rPr>
              <a:pPr/>
              <a:t>22</a:t>
            </a:fld>
            <a:endParaRPr lang="de-DE" altLang="de-DE">
              <a:solidFill>
                <a:schemeClr val="bg1"/>
              </a:solidFill>
              <a:latin typeface="Segoe UI" panose="020B0502040204020203" pitchFamily="34" charset="0"/>
            </a:endParaRPr>
          </a:p>
        </p:txBody>
      </p:sp>
      <p:sp>
        <p:nvSpPr>
          <p:cNvPr id="24581" name="Datumsplatzhalter 3">
            <a:extLst>
              <a:ext uri="{FF2B5EF4-FFF2-40B4-BE49-F238E27FC236}">
                <a16:creationId xmlns:a16="http://schemas.microsoft.com/office/drawing/2014/main" id="{E73307CA-C99E-2886-4736-EDEFD37DAD75}"/>
              </a:ext>
            </a:extLst>
          </p:cNvPr>
          <p:cNvSpPr>
            <a:spLocks noGrp="1"/>
          </p:cNvSpPr>
          <p:nvPr>
            <p:ph type="dt" sz="quarter" idx="13"/>
            <p:custDataLst>
              <p:tags r:id="rId4"/>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672FE2AB-9A69-4AFA-8342-13EA558FFE1B}" type="datetime1">
              <a:rPr lang="de-DE" altLang="de-DE" smtClean="0">
                <a:solidFill>
                  <a:schemeClr val="bg1"/>
                </a:solidFill>
                <a:latin typeface="Segoe UI" panose="020B0502040204020203" pitchFamily="34" charset="0"/>
                <a:ea typeface="Verdana" panose="020B0604030504040204" pitchFamily="34" charset="0"/>
              </a:rPr>
              <a:pPr fontAlgn="base">
                <a:spcBef>
                  <a:spcPct val="0"/>
                </a:spcBef>
                <a:spcAft>
                  <a:spcPct val="0"/>
                </a:spcAft>
              </a:pPr>
              <a:t>04.12.2024</a:t>
            </a:fld>
            <a:endParaRPr lang="de-DE" altLang="de-DE">
              <a:solidFill>
                <a:schemeClr val="bg1"/>
              </a:solidFill>
              <a:latin typeface="Segoe UI" panose="020B0502040204020203" pitchFamily="34" charset="0"/>
              <a:ea typeface="Verdana" panose="020B0604030504040204" pitchFamily="34" charset="0"/>
            </a:endParaRPr>
          </a:p>
        </p:txBody>
      </p:sp>
      <p:sp>
        <p:nvSpPr>
          <p:cNvPr id="24583" name="Inhaltsplatzhalter 3">
            <a:extLst>
              <a:ext uri="{FF2B5EF4-FFF2-40B4-BE49-F238E27FC236}">
                <a16:creationId xmlns:a16="http://schemas.microsoft.com/office/drawing/2014/main" id="{C3022E48-73F6-DF7C-5EBB-6C139EF94270}"/>
              </a:ext>
            </a:extLst>
          </p:cNvPr>
          <p:cNvSpPr>
            <a:spLocks noGrp="1"/>
          </p:cNvSpPr>
          <p:nvPr>
            <p:ph idx="1"/>
            <p:custDataLst>
              <p:tags r:id="rId5"/>
            </p:custDataLst>
          </p:nvPr>
        </p:nvSpPr>
        <p:spPr bwMode="auto">
          <a:xfrm>
            <a:off x="6308750" y="2276872"/>
            <a:ext cx="5883250" cy="47251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rIns="91440" bIns="45720" numCol="1" anchor="t" anchorCtr="0" compatLnSpc="1">
            <a:prstTxWarp prst="textNoShape">
              <a:avLst/>
            </a:prstTxWarp>
          </a:bodyPr>
          <a:lstStyle/>
          <a:p>
            <a:pPr marL="0" indent="0">
              <a:buNone/>
            </a:pPr>
            <a:r>
              <a:rPr lang="fr-FR" altLang="de-DE" sz="1800" dirty="0">
                <a:solidFill>
                  <a:srgbClr val="19406B"/>
                </a:solidFill>
              </a:rPr>
              <a:t>Depuis 1995, </a:t>
            </a:r>
            <a:r>
              <a:rPr lang="fr-FR" altLang="de-DE" sz="1800" dirty="0">
                <a:solidFill>
                  <a:srgbClr val="C00000"/>
                </a:solidFill>
              </a:rPr>
              <a:t>conseil et soutien à la création d’entreprise</a:t>
            </a:r>
            <a:r>
              <a:rPr lang="fr-FR" altLang="de-DE" sz="1800" dirty="0">
                <a:solidFill>
                  <a:srgbClr val="19406B"/>
                </a:solidFill>
              </a:rPr>
              <a:t>, encadrement des jeunes entrepreneurs et entrepreneuses avant même la fin de leurs études</a:t>
            </a:r>
          </a:p>
          <a:p>
            <a:pPr marL="0" indent="0">
              <a:buNone/>
            </a:pPr>
            <a:endParaRPr lang="fr-FR" altLang="de-DE" sz="800" dirty="0">
              <a:solidFill>
                <a:srgbClr val="19406B"/>
              </a:solidFill>
            </a:endParaRPr>
          </a:p>
          <a:p>
            <a:pPr marL="0" indent="0">
              <a:buNone/>
            </a:pPr>
            <a:r>
              <a:rPr lang="fr-FR" altLang="de-DE" sz="1800" dirty="0">
                <a:solidFill>
                  <a:srgbClr val="C82254"/>
                </a:solidFill>
              </a:rPr>
              <a:t>3 </a:t>
            </a:r>
            <a:r>
              <a:rPr lang="fr-FR" altLang="de-DE" sz="1800" dirty="0">
                <a:solidFill>
                  <a:srgbClr val="19406B"/>
                </a:solidFill>
              </a:rPr>
              <a:t>pépinières d’entreprises, env. </a:t>
            </a:r>
            <a:r>
              <a:rPr lang="fr-FR" altLang="de-DE" sz="1800" dirty="0">
                <a:solidFill>
                  <a:srgbClr val="C82254"/>
                </a:solidFill>
              </a:rPr>
              <a:t>520</a:t>
            </a:r>
            <a:r>
              <a:rPr lang="fr-FR" altLang="de-DE" sz="1800" dirty="0">
                <a:solidFill>
                  <a:srgbClr val="19406B"/>
                </a:solidFill>
              </a:rPr>
              <a:t> créations </a:t>
            </a:r>
          </a:p>
          <a:p>
            <a:pPr marL="0" indent="0">
              <a:buNone/>
            </a:pPr>
            <a:r>
              <a:rPr lang="fr-FR" altLang="de-DE" sz="1800" dirty="0">
                <a:solidFill>
                  <a:srgbClr val="C82254"/>
                </a:solidFill>
              </a:rPr>
              <a:t>Innovation Center </a:t>
            </a:r>
          </a:p>
          <a:p>
            <a:pPr marL="0" indent="0">
              <a:buNone/>
            </a:pPr>
            <a:r>
              <a:rPr lang="fr-FR" altLang="de-DE" sz="1800" dirty="0">
                <a:solidFill>
                  <a:srgbClr val="C82254"/>
                </a:solidFill>
              </a:rPr>
              <a:t>Science Park I </a:t>
            </a:r>
            <a:r>
              <a:rPr lang="fr-FR" altLang="de-DE" sz="1800" dirty="0">
                <a:solidFill>
                  <a:srgbClr val="19406B"/>
                </a:solidFill>
              </a:rPr>
              <a:t>et</a:t>
            </a:r>
            <a:r>
              <a:rPr lang="fr-FR" altLang="de-DE" sz="1800" dirty="0">
                <a:solidFill>
                  <a:srgbClr val="C82254"/>
                </a:solidFill>
              </a:rPr>
              <a:t> II</a:t>
            </a:r>
            <a:r>
              <a:rPr lang="fr-FR" sz="1800" dirty="0"/>
              <a:t> situé aux portes du campus</a:t>
            </a:r>
          </a:p>
          <a:p>
            <a:pPr marL="0" indent="0">
              <a:buNone/>
            </a:pPr>
            <a:r>
              <a:rPr lang="fr-FR" altLang="de-DE" sz="1800" dirty="0">
                <a:solidFill>
                  <a:srgbClr val="C82254"/>
                </a:solidFill>
              </a:rPr>
              <a:t>Transfert</a:t>
            </a:r>
            <a:r>
              <a:rPr lang="fr-FR" altLang="de-DE" sz="1800" dirty="0">
                <a:solidFill>
                  <a:srgbClr val="19406B"/>
                </a:solidFill>
              </a:rPr>
              <a:t> actif de technologies</a:t>
            </a:r>
          </a:p>
          <a:p>
            <a:pPr marL="0" indent="0">
              <a:buNone/>
            </a:pPr>
            <a:r>
              <a:rPr lang="fr-FR" altLang="de-DE" sz="1800" dirty="0">
                <a:solidFill>
                  <a:srgbClr val="19406B"/>
                </a:solidFill>
              </a:rPr>
              <a:t>Agence de valorisation des brevets</a:t>
            </a:r>
          </a:p>
          <a:p>
            <a:pPr marL="0" indent="0">
              <a:buNone/>
            </a:pPr>
            <a:r>
              <a:rPr lang="fr-FR" sz="1800" dirty="0"/>
              <a:t>Formation continue universitaire : </a:t>
            </a:r>
            <a:r>
              <a:rPr lang="fr-FR" sz="1800" dirty="0">
                <a:solidFill>
                  <a:schemeClr val="accent1"/>
                </a:solidFill>
              </a:rPr>
              <a:t>CEC Saar</a:t>
            </a:r>
          </a:p>
          <a:p>
            <a:pPr marL="0" indent="0">
              <a:spcBef>
                <a:spcPts val="0"/>
              </a:spcBef>
              <a:buNone/>
            </a:pPr>
            <a:endParaRPr lang="fr-FR" altLang="de-DE" sz="1800" dirty="0">
              <a:solidFill>
                <a:srgbClr val="19406B"/>
              </a:solidFill>
            </a:endParaRPr>
          </a:p>
          <a:p>
            <a:pPr marL="0" indent="0">
              <a:spcBef>
                <a:spcPts val="0"/>
              </a:spcBef>
              <a:buNone/>
            </a:pPr>
            <a:endParaRPr lang="de-DE" altLang="de-DE" sz="2000" dirty="0"/>
          </a:p>
          <a:p>
            <a:pPr marL="0" indent="0">
              <a:buNone/>
            </a:pPr>
            <a:endParaRPr lang="de-DE" altLang="de-DE" sz="2000" dirty="0"/>
          </a:p>
          <a:p>
            <a:endParaRPr lang="de-DE" altLang="de-DE" dirty="0"/>
          </a:p>
        </p:txBody>
      </p:sp>
      <p:pic>
        <p:nvPicPr>
          <p:cNvPr id="2" name="Grafik 19">
            <a:extLst>
              <a:ext uri="{FF2B5EF4-FFF2-40B4-BE49-F238E27FC236}">
                <a16:creationId xmlns:a16="http://schemas.microsoft.com/office/drawing/2014/main" id="{E9B7774C-61E2-FAFC-897F-57AE2017A7BD}"/>
              </a:ext>
            </a:extLst>
          </p:cNvPr>
          <p:cNvPicPr>
            <a:picLocks/>
          </p:cNvPicPr>
          <p:nvPr/>
        </p:nvPicPr>
        <p:blipFill>
          <a:blip r:embed="rId7"/>
          <a:srcRect l="5589" r="5589"/>
          <a:stretch/>
        </p:blipFill>
        <p:spPr bwMode="auto">
          <a:xfrm>
            <a:off x="0" y="1556792"/>
            <a:ext cx="5883250" cy="4725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14598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platzhalter 2"/>
          <p:cNvSpPr>
            <a:spLocks noGrp="1"/>
          </p:cNvSpPr>
          <p:nvPr>
            <p:ph type="body" sz="quarter" idx="10"/>
          </p:nvPr>
        </p:nvSpPr>
        <p:spPr bwMode="auto">
          <a:xfrm>
            <a:off x="398463" y="349250"/>
            <a:ext cx="10018017" cy="68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de-DE" altLang="de-DE" sz="3200" dirty="0">
                <a:solidFill>
                  <a:srgbClr val="19406B"/>
                </a:solidFill>
              </a:rPr>
              <a:t>Notre </a:t>
            </a:r>
            <a:r>
              <a:rPr lang="de-DE" altLang="de-DE" sz="3200" dirty="0" err="1">
                <a:solidFill>
                  <a:schemeClr val="accent1"/>
                </a:solidFill>
              </a:rPr>
              <a:t>Troisième</a:t>
            </a:r>
            <a:r>
              <a:rPr lang="de-DE" altLang="de-DE" sz="3200" dirty="0">
                <a:solidFill>
                  <a:schemeClr val="accent1"/>
                </a:solidFill>
              </a:rPr>
              <a:t> </a:t>
            </a:r>
            <a:r>
              <a:rPr lang="de-DE" altLang="de-DE" sz="3200" dirty="0" err="1">
                <a:solidFill>
                  <a:schemeClr val="accent1"/>
                </a:solidFill>
              </a:rPr>
              <a:t>mission</a:t>
            </a:r>
            <a:r>
              <a:rPr lang="de-DE" altLang="de-DE" sz="3200" dirty="0">
                <a:solidFill>
                  <a:schemeClr val="accent1"/>
                </a:solidFill>
              </a:rPr>
              <a:t> </a:t>
            </a:r>
            <a:r>
              <a:rPr lang="de-DE" altLang="de-DE" sz="3200" dirty="0">
                <a:solidFill>
                  <a:srgbClr val="19406B"/>
                </a:solidFill>
              </a:rPr>
              <a:t>–</a:t>
            </a:r>
            <a:r>
              <a:rPr lang="de-DE" altLang="de-DE" sz="3200" dirty="0">
                <a:solidFill>
                  <a:schemeClr val="accent1"/>
                </a:solidFill>
              </a:rPr>
              <a:t> </a:t>
            </a:r>
            <a:r>
              <a:rPr lang="de-DE" altLang="de-DE" sz="3200" dirty="0" err="1">
                <a:solidFill>
                  <a:srgbClr val="19406B"/>
                </a:solidFill>
              </a:rPr>
              <a:t>Développement</a:t>
            </a:r>
            <a:r>
              <a:rPr lang="de-DE" altLang="de-DE" sz="3200" dirty="0">
                <a:solidFill>
                  <a:schemeClr val="accent1"/>
                </a:solidFill>
              </a:rPr>
              <a:t> durable</a:t>
            </a:r>
            <a:endParaRPr lang="de-DE" altLang="de-DE" sz="3200" dirty="0"/>
          </a:p>
          <a:p>
            <a:pPr>
              <a:buFont typeface="Lucida Grande" pitchFamily="80" charset="0"/>
              <a:buNone/>
            </a:pPr>
            <a:endParaRPr lang="de-DE" altLang="de-DE" dirty="0"/>
          </a:p>
        </p:txBody>
      </p:sp>
      <p:sp>
        <p:nvSpPr>
          <p:cNvPr id="24579" name="Fußzeilenplatzhalter 1"/>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solidFill>
                  <a:schemeClr val="bg1"/>
                </a:solidFill>
                <a:latin typeface="Segoe UI" panose="020B0502040204020203" pitchFamily="34" charset="0"/>
              </a:rPr>
              <a:t>Université de la Sarre</a:t>
            </a:r>
            <a:endParaRPr lang="fr-FR" dirty="0">
              <a:solidFill>
                <a:schemeClr val="bg1"/>
              </a:solidFill>
              <a:latin typeface="Segoe UI" panose="020B0502040204020203" pitchFamily="34" charset="0"/>
            </a:endParaRPr>
          </a:p>
        </p:txBody>
      </p:sp>
      <p:sp>
        <p:nvSpPr>
          <p:cNvPr id="24580" name="Foliennummernplatzhalt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8731B232-7637-43CF-A66F-82772BB4706F}" type="slidenum">
              <a:rPr lang="de-DE" altLang="de-DE" smtClean="0">
                <a:solidFill>
                  <a:schemeClr val="bg1"/>
                </a:solidFill>
                <a:latin typeface="Segoe UI" panose="020B0502040204020203" pitchFamily="34" charset="0"/>
              </a:rPr>
              <a:pPr/>
              <a:t>23</a:t>
            </a:fld>
            <a:endParaRPr lang="de-DE" altLang="de-DE">
              <a:solidFill>
                <a:schemeClr val="bg1"/>
              </a:solidFill>
              <a:latin typeface="Segoe UI" panose="020B0502040204020203" pitchFamily="34" charset="0"/>
            </a:endParaRPr>
          </a:p>
        </p:txBody>
      </p:sp>
      <p:sp>
        <p:nvSpPr>
          <p:cNvPr id="24581" name="Datumsplatzhalter 3"/>
          <p:cNvSpPr>
            <a:spLocks noGrp="1"/>
          </p:cNvSpPr>
          <p:nvPr>
            <p:ph type="dt"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672FE2AB-9A69-4AFA-8342-13EA558FFE1B}" type="datetime1">
              <a:rPr lang="de-DE" altLang="de-DE" smtClean="0">
                <a:solidFill>
                  <a:schemeClr val="bg1"/>
                </a:solidFill>
                <a:latin typeface="Segoe UI" panose="020B0502040204020203" pitchFamily="34" charset="0"/>
                <a:ea typeface="Verdana" panose="020B0604030504040204" pitchFamily="34" charset="0"/>
              </a:rPr>
              <a:pPr fontAlgn="base">
                <a:spcBef>
                  <a:spcPct val="0"/>
                </a:spcBef>
                <a:spcAft>
                  <a:spcPct val="0"/>
                </a:spcAft>
              </a:pPr>
              <a:t>04.12.2024</a:t>
            </a:fld>
            <a:endParaRPr lang="de-DE" altLang="de-DE">
              <a:solidFill>
                <a:schemeClr val="bg1"/>
              </a:solidFill>
              <a:latin typeface="Segoe UI" panose="020B0502040204020203" pitchFamily="34" charset="0"/>
              <a:ea typeface="Verdana" panose="020B0604030504040204" pitchFamily="34" charset="0"/>
            </a:endParaRPr>
          </a:p>
        </p:txBody>
      </p:sp>
      <p:pic>
        <p:nvPicPr>
          <p:cNvPr id="24582" name="Grafik 19"/>
          <p:cNvPicPr>
            <a:picLocks/>
          </p:cNvPicPr>
          <p:nvPr/>
        </p:nvPicPr>
        <p:blipFill>
          <a:blip r:embed="rId2"/>
          <a:srcRect l="5857" r="5857"/>
          <a:stretch/>
        </p:blipFill>
        <p:spPr bwMode="auto">
          <a:xfrm>
            <a:off x="0" y="1556792"/>
            <a:ext cx="6240015" cy="4717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3" name="Inhaltsplatzhalter 3"/>
          <p:cNvSpPr>
            <a:spLocks noGrp="1"/>
          </p:cNvSpPr>
          <p:nvPr>
            <p:ph idx="1"/>
          </p:nvPr>
        </p:nvSpPr>
        <p:spPr bwMode="auto">
          <a:xfrm>
            <a:off x="6528048" y="1556792"/>
            <a:ext cx="5663952" cy="501317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rIns="91440" bIns="45720" numCol="1" anchor="t" anchorCtr="0" compatLnSpc="1">
            <a:prstTxWarp prst="textNoShape">
              <a:avLst/>
            </a:prstTxWarp>
          </a:bodyPr>
          <a:lstStyle/>
          <a:p>
            <a:pPr marL="0" indent="0">
              <a:buNone/>
            </a:pPr>
            <a:r>
              <a:rPr lang="fr-FR" sz="1800" kern="100" dirty="0">
                <a:ea typeface="Aptos" panose="020B0004020202020204" pitchFamily="34" charset="0"/>
              </a:rPr>
              <a:t>Notre </a:t>
            </a:r>
            <a:r>
              <a:rPr lang="fr-FR" sz="1800" kern="100" dirty="0">
                <a:solidFill>
                  <a:srgbClr val="C82254"/>
                </a:solidFill>
              </a:rPr>
              <a:t>contribution</a:t>
            </a:r>
            <a:r>
              <a:rPr lang="fr-FR" sz="1800" kern="100" dirty="0">
                <a:ea typeface="Aptos" panose="020B0004020202020204" pitchFamily="34" charset="0"/>
              </a:rPr>
              <a:t> : ancrer les principes du développement durable dans la culture </a:t>
            </a:r>
            <a:br>
              <a:rPr lang="fr-FR" sz="1800" kern="100" dirty="0">
                <a:ea typeface="Aptos" panose="020B0004020202020204" pitchFamily="34" charset="0"/>
              </a:rPr>
            </a:br>
            <a:r>
              <a:rPr lang="fr-FR" sz="1800" kern="100" dirty="0">
                <a:ea typeface="Aptos" panose="020B0004020202020204" pitchFamily="34" charset="0"/>
              </a:rPr>
              <a:t>de notre université </a:t>
            </a:r>
          </a:p>
          <a:p>
            <a:pPr marL="0" indent="0">
              <a:lnSpc>
                <a:spcPct val="107000"/>
              </a:lnSpc>
              <a:spcAft>
                <a:spcPts val="800"/>
              </a:spcAft>
              <a:buNone/>
            </a:pPr>
            <a:r>
              <a:rPr lang="fr-FR" sz="1800" kern="100" dirty="0">
                <a:solidFill>
                  <a:srgbClr val="C82254"/>
                </a:solidFill>
                <a:ea typeface="Aptos" panose="020B0004020202020204" pitchFamily="34" charset="0"/>
              </a:rPr>
              <a:t>Comité de développement durable </a:t>
            </a:r>
            <a:r>
              <a:rPr lang="fr-FR" sz="1800" kern="100" dirty="0">
                <a:ea typeface="Aptos" panose="020B0004020202020204" pitchFamily="34" charset="0"/>
              </a:rPr>
              <a:t>composé de plusieurs groupes de travail</a:t>
            </a:r>
          </a:p>
          <a:p>
            <a:pPr marL="0" indent="0">
              <a:lnSpc>
                <a:spcPct val="107000"/>
              </a:lnSpc>
              <a:spcAft>
                <a:spcPts val="800"/>
              </a:spcAft>
              <a:buNone/>
            </a:pPr>
            <a:r>
              <a:rPr lang="fr-FR" sz="1800" kern="100" dirty="0">
                <a:ea typeface="Aptos" panose="020B0004020202020204" pitchFamily="34" charset="0"/>
              </a:rPr>
              <a:t>Une multitude de projets, d’actions et d’événements visant à promouvoir le développement durable </a:t>
            </a:r>
            <a:br>
              <a:rPr lang="fr-FR" sz="1800" kern="100" dirty="0">
                <a:ea typeface="Aptos" panose="020B0004020202020204" pitchFamily="34" charset="0"/>
              </a:rPr>
            </a:br>
            <a:r>
              <a:rPr lang="fr-FR" sz="1800" kern="100" dirty="0">
                <a:ea typeface="Aptos" panose="020B0004020202020204" pitchFamily="34" charset="0"/>
              </a:rPr>
              <a:t>dans la recherche, l’enseignement et l’organisation</a:t>
            </a:r>
            <a:br>
              <a:rPr lang="fr-FR" sz="1800" kern="100" dirty="0">
                <a:ea typeface="Aptos" panose="020B0004020202020204" pitchFamily="34" charset="0"/>
              </a:rPr>
            </a:br>
            <a:br>
              <a:rPr lang="fr-FR" sz="800" kern="100" dirty="0">
                <a:ea typeface="Aptos" panose="020B0004020202020204" pitchFamily="34" charset="0"/>
              </a:rPr>
            </a:br>
            <a:r>
              <a:rPr lang="fr-FR" sz="1800" kern="100" dirty="0">
                <a:ea typeface="Aptos" panose="020B0004020202020204" pitchFamily="34" charset="0"/>
              </a:rPr>
              <a:t>Promotion de la </a:t>
            </a:r>
            <a:r>
              <a:rPr lang="fr-FR" sz="1800" kern="100" dirty="0">
                <a:solidFill>
                  <a:srgbClr val="C82254"/>
                </a:solidFill>
                <a:ea typeface="Aptos" panose="020B0004020202020204" pitchFamily="34" charset="0"/>
              </a:rPr>
              <a:t>recherche</a:t>
            </a:r>
            <a:r>
              <a:rPr lang="fr-FR" sz="1800" kern="100" dirty="0">
                <a:ea typeface="Aptos" panose="020B0004020202020204" pitchFamily="34" charset="0"/>
              </a:rPr>
              <a:t> et des </a:t>
            </a:r>
            <a:r>
              <a:rPr lang="fr-FR" sz="1800" kern="100" dirty="0">
                <a:solidFill>
                  <a:srgbClr val="C82254"/>
                </a:solidFill>
                <a:ea typeface="Aptos" panose="020B0004020202020204" pitchFamily="34" charset="0"/>
              </a:rPr>
              <a:t>innovations</a:t>
            </a:r>
            <a:r>
              <a:rPr lang="fr-FR" sz="1800" kern="100" dirty="0">
                <a:ea typeface="Aptos" panose="020B0004020202020204" pitchFamily="34" charset="0"/>
              </a:rPr>
              <a:t> </a:t>
            </a:r>
            <a:br>
              <a:rPr lang="fr-FR" sz="1800" kern="100" dirty="0">
                <a:ea typeface="Aptos" panose="020B0004020202020204" pitchFamily="34" charset="0"/>
              </a:rPr>
            </a:br>
            <a:r>
              <a:rPr lang="fr-FR" sz="1800" kern="100" dirty="0">
                <a:ea typeface="Aptos" panose="020B0004020202020204" pitchFamily="34" charset="0"/>
              </a:rPr>
              <a:t>dans ce domaine</a:t>
            </a:r>
            <a:br>
              <a:rPr lang="fr-FR" sz="1800" kern="100" dirty="0">
                <a:ea typeface="Aptos" panose="020B0004020202020204" pitchFamily="34" charset="0"/>
              </a:rPr>
            </a:br>
            <a:br>
              <a:rPr lang="fr-FR" sz="800" kern="100" dirty="0">
                <a:ea typeface="Aptos" panose="020B0004020202020204" pitchFamily="34" charset="0"/>
              </a:rPr>
            </a:br>
            <a:r>
              <a:rPr lang="fr-FR" sz="1800" kern="100" dirty="0">
                <a:ea typeface="Aptos" panose="020B0004020202020204" pitchFamily="34" charset="0"/>
              </a:rPr>
              <a:t>Actions de sensibilisation du grand public</a:t>
            </a:r>
            <a:br>
              <a:rPr lang="fr-FR" sz="1800" kern="100" dirty="0">
                <a:ea typeface="Aptos" panose="020B0004020202020204" pitchFamily="34" charset="0"/>
              </a:rPr>
            </a:br>
            <a:br>
              <a:rPr lang="fr-FR" sz="800" kern="100" dirty="0">
                <a:ea typeface="Aptos" panose="020B0004020202020204" pitchFamily="34" charset="0"/>
              </a:rPr>
            </a:br>
            <a:r>
              <a:rPr lang="fr-FR" sz="1800" kern="100" dirty="0">
                <a:ea typeface="Aptos" panose="020B0004020202020204" pitchFamily="34" charset="0"/>
              </a:rPr>
              <a:t>Rôle d’exemple : responsabilité sur les plans </a:t>
            </a:r>
            <a:br>
              <a:rPr lang="fr-FR" sz="1800" kern="100" dirty="0">
                <a:ea typeface="Aptos" panose="020B0004020202020204" pitchFamily="34" charset="0"/>
              </a:rPr>
            </a:br>
            <a:r>
              <a:rPr lang="fr-FR" sz="1800" kern="100" dirty="0">
                <a:ea typeface="Aptos" panose="020B0004020202020204" pitchFamily="34" charset="0"/>
              </a:rPr>
              <a:t>sociaux et économiques</a:t>
            </a:r>
          </a:p>
          <a:p>
            <a:pPr marL="0" indent="0">
              <a:lnSpc>
                <a:spcPct val="107000"/>
              </a:lnSpc>
              <a:spcAft>
                <a:spcPts val="800"/>
              </a:spcAft>
              <a:buNone/>
            </a:pPr>
            <a:endParaRPr lang="de-DE" sz="1800" kern="100" dirty="0">
              <a:effectLst/>
              <a:ea typeface="Aptos" panose="020B0004020202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el 2"/>
          <p:cNvSpPr>
            <a:spLocks noGrp="1"/>
          </p:cNvSpPr>
          <p:nvPr>
            <p:ph type="ctrTitle"/>
            <p:custDataLst>
              <p:tags r:id="rId1"/>
            </p:custDataLst>
          </p:nvPr>
        </p:nvSpPr>
        <p:spPr bwMode="auto">
          <a:xfrm>
            <a:off x="1415480" y="3957638"/>
            <a:ext cx="9361040" cy="5762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fr-FR" sz="3200" dirty="0">
                <a:solidFill>
                  <a:schemeClr val="accent1"/>
                </a:solidFill>
              </a:rPr>
              <a:t>Recherche de pointe | Profil international | Diversité</a:t>
            </a:r>
            <a:endParaRPr lang="fr-FR" sz="1500" dirty="0"/>
          </a:p>
        </p:txBody>
      </p:sp>
      <p:sp>
        <p:nvSpPr>
          <p:cNvPr id="2" name="Rechteck 1">
            <a:extLst>
              <a:ext uri="{FF2B5EF4-FFF2-40B4-BE49-F238E27FC236}">
                <a16:creationId xmlns:a16="http://schemas.microsoft.com/office/drawing/2014/main" id="{2A4AA632-1710-49AA-B6EE-53577DA44A9A}"/>
              </a:ext>
            </a:extLst>
          </p:cNvPr>
          <p:cNvSpPr/>
          <p:nvPr>
            <p:custDataLst>
              <p:tags r:id="rId2"/>
            </p:custDataLst>
          </p:nvPr>
        </p:nvSpPr>
        <p:spPr>
          <a:xfrm>
            <a:off x="1055440" y="5373216"/>
            <a:ext cx="10945216" cy="323165"/>
          </a:xfrm>
          <a:prstGeom prst="rect">
            <a:avLst/>
          </a:prstGeom>
        </p:spPr>
        <p:txBody>
          <a:bodyPr wrap="square">
            <a:spAutoFit/>
          </a:bodyPr>
          <a:lstStyle/>
          <a:p>
            <a:r>
              <a:rPr lang="fr-FR" sz="1500" dirty="0">
                <a:solidFill>
                  <a:srgbClr val="19406B"/>
                </a:solidFill>
                <a:latin typeface="Segoe UI" panose="020B0502040204020203" pitchFamily="34" charset="0"/>
                <a:cs typeface="Segoe UI" panose="020B0502040204020203" pitchFamily="34" charset="0"/>
              </a:rPr>
              <a:t>Photos: Oliver </a:t>
            </a:r>
            <a:r>
              <a:rPr lang="fr-FR" sz="1500" dirty="0" err="1">
                <a:solidFill>
                  <a:srgbClr val="19406B"/>
                </a:solidFill>
                <a:latin typeface="Segoe UI" panose="020B0502040204020203" pitchFamily="34" charset="0"/>
                <a:cs typeface="Segoe UI" panose="020B0502040204020203" pitchFamily="34" charset="0"/>
              </a:rPr>
              <a:t>Dietze</a:t>
            </a:r>
            <a:r>
              <a:rPr lang="fr-FR" sz="1500" dirty="0">
                <a:solidFill>
                  <a:srgbClr val="19406B"/>
                </a:solidFill>
                <a:latin typeface="Segoe UI" panose="020B0502040204020203" pitchFamily="34" charset="0"/>
                <a:cs typeface="Segoe UI" panose="020B0502040204020203" pitchFamily="34" charset="0"/>
              </a:rPr>
              <a:t>, </a:t>
            </a:r>
            <a:r>
              <a:rPr lang="fr-FR" sz="1500" dirty="0" err="1">
                <a:solidFill>
                  <a:srgbClr val="19406B"/>
                </a:solidFill>
                <a:latin typeface="Segoe UI" panose="020B0502040204020203" pitchFamily="34" charset="0"/>
                <a:cs typeface="Segoe UI" panose="020B0502040204020203" pitchFamily="34" charset="0"/>
              </a:rPr>
              <a:t>dasbilderwerk</a:t>
            </a:r>
            <a:r>
              <a:rPr lang="fr-FR" sz="1500" dirty="0">
                <a:solidFill>
                  <a:srgbClr val="19406B"/>
                </a:solidFill>
                <a:latin typeface="Segoe UI" panose="020B0502040204020203" pitchFamily="34" charset="0"/>
                <a:cs typeface="Segoe UI" panose="020B0502040204020203" pitchFamily="34" charset="0"/>
              </a:rPr>
              <a:t> (14), </a:t>
            </a:r>
            <a:r>
              <a:rPr lang="fr-FR" sz="1500" dirty="0" err="1">
                <a:solidFill>
                  <a:srgbClr val="19406B"/>
                </a:solidFill>
                <a:latin typeface="Segoe UI" panose="020B0502040204020203" pitchFamily="34" charset="0"/>
                <a:cs typeface="Segoe UI" panose="020B0502040204020203" pitchFamily="34" charset="0"/>
              </a:rPr>
              <a:t>BeckerBredel</a:t>
            </a:r>
            <a:r>
              <a:rPr lang="fr-FR" sz="1500" dirty="0">
                <a:solidFill>
                  <a:srgbClr val="19406B"/>
                </a:solidFill>
                <a:latin typeface="Segoe UI" panose="020B0502040204020203" pitchFamily="34" charset="0"/>
                <a:cs typeface="Segoe UI" panose="020B0502040204020203" pitchFamily="34" charset="0"/>
              </a:rPr>
              <a:t> (4), Benjamin </a:t>
            </a:r>
            <a:r>
              <a:rPr lang="fr-FR" sz="1500" dirty="0" err="1">
                <a:solidFill>
                  <a:srgbClr val="19406B"/>
                </a:solidFill>
                <a:latin typeface="Segoe UI" panose="020B0502040204020203" pitchFamily="34" charset="0"/>
                <a:cs typeface="Segoe UI" panose="020B0502040204020203" pitchFamily="34" charset="0"/>
              </a:rPr>
              <a:t>Treib</a:t>
            </a:r>
            <a:r>
              <a:rPr lang="fr-FR" sz="1500" dirty="0">
                <a:solidFill>
                  <a:srgbClr val="19406B"/>
                </a:solidFill>
                <a:latin typeface="Segoe UI" panose="020B0502040204020203" pitchFamily="34" charset="0"/>
                <a:cs typeface="Segoe UI" panose="020B0502040204020203" pitchFamily="34" charset="0"/>
              </a:rPr>
              <a:t>/</a:t>
            </a:r>
            <a:r>
              <a:rPr lang="fr-FR" sz="1500" dirty="0" err="1">
                <a:solidFill>
                  <a:srgbClr val="19406B"/>
                </a:solidFill>
                <a:latin typeface="Segoe UI" panose="020B0502040204020203" pitchFamily="34" charset="0"/>
                <a:cs typeface="Segoe UI" panose="020B0502040204020203" pitchFamily="34" charset="0"/>
              </a:rPr>
              <a:t>Saarcopter</a:t>
            </a:r>
            <a:r>
              <a:rPr lang="fr-FR" sz="1500" dirty="0">
                <a:solidFill>
                  <a:srgbClr val="19406B"/>
                </a:solidFill>
                <a:latin typeface="Segoe UI" panose="020B0502040204020203" pitchFamily="34" charset="0"/>
                <a:cs typeface="Segoe UI" panose="020B0502040204020203" pitchFamily="34" charset="0"/>
              </a:rPr>
              <a:t> (5), </a:t>
            </a:r>
            <a:r>
              <a:rPr lang="fr-FR" sz="1500" dirty="0" err="1">
                <a:solidFill>
                  <a:srgbClr val="19406B"/>
                </a:solidFill>
                <a:latin typeface="Segoe UI" panose="020B0502040204020203" pitchFamily="34" charset="0"/>
                <a:cs typeface="Segoe UI" panose="020B0502040204020203" pitchFamily="34" charset="0"/>
              </a:rPr>
              <a:t>Universitätsarchiv</a:t>
            </a:r>
            <a:r>
              <a:rPr lang="fr-FR" sz="1500" dirty="0">
                <a:solidFill>
                  <a:srgbClr val="19406B"/>
                </a:solidFill>
                <a:latin typeface="Segoe UI" panose="020B0502040204020203" pitchFamily="34" charset="0"/>
                <a:cs typeface="Segoe UI" panose="020B0502040204020203" pitchFamily="34" charset="0"/>
              </a:rPr>
              <a:t> (2)</a:t>
            </a:r>
            <a:endParaRPr lang="de-DE" sz="1500" dirty="0">
              <a:solidFill>
                <a:srgbClr val="19406B"/>
              </a:solidFill>
              <a:latin typeface="Segoe UI" panose="020B0502040204020203" pitchFamily="34" charset="0"/>
              <a:cs typeface="Segoe UI" panose="020B0502040204020203"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ußzeilenplatzhalter 3"/>
          <p:cNvSpPr>
            <a:spLocks noGrp="1"/>
          </p:cNvSpPr>
          <p:nvPr>
            <p:ph type="ftr" sz="quarter" idx="14"/>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dirty="0">
                <a:solidFill>
                  <a:schemeClr val="bg1"/>
                </a:solidFill>
                <a:latin typeface="Segoe UI" panose="020B0502040204020203" pitchFamily="34" charset="0"/>
              </a:rPr>
              <a:t>Université de la Sarre </a:t>
            </a:r>
          </a:p>
        </p:txBody>
      </p:sp>
      <p:sp>
        <p:nvSpPr>
          <p:cNvPr id="21507" name="Foliennummernplatzhalter 4"/>
          <p:cNvSpPr>
            <a:spLocks noGrp="1"/>
          </p:cNvSpPr>
          <p:nvPr>
            <p:ph type="sldNum" sz="quarter" idx="15"/>
            <p:custDataLst>
              <p:tags r:id="rId2"/>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77B18F78-07D5-4C4E-8E8B-A505D384C7C7}" type="slidenum">
              <a:rPr lang="de-DE" altLang="de-DE" smtClean="0">
                <a:solidFill>
                  <a:schemeClr val="bg1"/>
                </a:solidFill>
                <a:latin typeface="Segoe UI" panose="020B0502040204020203" pitchFamily="34" charset="0"/>
              </a:rPr>
              <a:pPr/>
              <a:t>3</a:t>
            </a:fld>
            <a:endParaRPr lang="de-DE" altLang="de-DE">
              <a:solidFill>
                <a:schemeClr val="bg1"/>
              </a:solidFill>
              <a:latin typeface="Segoe UI" panose="020B0502040204020203" pitchFamily="34" charset="0"/>
            </a:endParaRPr>
          </a:p>
        </p:txBody>
      </p:sp>
      <p:sp>
        <p:nvSpPr>
          <p:cNvPr id="21508" name="Datumsplatzhalter 5"/>
          <p:cNvSpPr>
            <a:spLocks noGrp="1"/>
          </p:cNvSpPr>
          <p:nvPr>
            <p:ph type="dt" sz="quarter" idx="16"/>
            <p:custDataLst>
              <p:tags r:id="rId3"/>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2E489C73-BDD1-4F64-9B81-351C256DEE28}" type="datetime1">
              <a:rPr lang="de-DE" altLang="de-DE" smtClean="0">
                <a:solidFill>
                  <a:schemeClr val="bg1"/>
                </a:solidFill>
                <a:latin typeface="Segoe UI" panose="020B0502040204020203" pitchFamily="34" charset="0"/>
                <a:ea typeface="Verdana" panose="020B0604030504040204" pitchFamily="34" charset="0"/>
              </a:rPr>
              <a:pPr fontAlgn="base">
                <a:spcBef>
                  <a:spcPct val="0"/>
                </a:spcBef>
                <a:spcAft>
                  <a:spcPct val="0"/>
                </a:spcAft>
              </a:pPr>
              <a:t>04.12.2024</a:t>
            </a:fld>
            <a:endParaRPr lang="de-DE" altLang="de-DE">
              <a:solidFill>
                <a:schemeClr val="bg1"/>
              </a:solidFill>
              <a:latin typeface="Segoe UI" panose="020B0502040204020203" pitchFamily="34" charset="0"/>
              <a:ea typeface="Verdana" panose="020B0604030504040204" pitchFamily="34" charset="0"/>
            </a:endParaRPr>
          </a:p>
        </p:txBody>
      </p:sp>
      <p:sp>
        <p:nvSpPr>
          <p:cNvPr id="21509" name="Textplatzhalter 2"/>
          <p:cNvSpPr>
            <a:spLocks noGrp="1"/>
          </p:cNvSpPr>
          <p:nvPr>
            <p:ph type="body" sz="quarter" idx="13"/>
            <p:custDataLst>
              <p:tags r:id="rId4"/>
            </p:custDataLst>
          </p:nvPr>
        </p:nvSpPr>
        <p:spPr bwMode="auto">
          <a:xfrm>
            <a:off x="6384032" y="1052736"/>
            <a:ext cx="5807968" cy="464842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45720" rIns="91440" bIns="45720" numCol="1" anchor="t" anchorCtr="0" compatLnSpc="1">
            <a:prstTxWarp prst="textNoShape">
              <a:avLst/>
            </a:prstTxWarp>
          </a:bodyPr>
          <a:lstStyle/>
          <a:p>
            <a:r>
              <a:rPr lang="fr-FR" sz="3200" dirty="0">
                <a:solidFill>
                  <a:srgbClr val="C00000"/>
                </a:solidFill>
                <a:latin typeface="Segoe UI" panose="020B0502040204020203" pitchFamily="34" charset="0"/>
                <a:cs typeface="Segoe UI" panose="020B0502040204020203" pitchFamily="34" charset="0"/>
              </a:rPr>
              <a:t>1</a:t>
            </a:r>
            <a:r>
              <a:rPr lang="fr-FR" sz="3200" dirty="0">
                <a:solidFill>
                  <a:srgbClr val="19406B"/>
                </a:solidFill>
                <a:latin typeface="Segoe UI" panose="020B0502040204020203" pitchFamily="34" charset="0"/>
                <a:cs typeface="Segoe UI" panose="020B0502040204020203" pitchFamily="34" charset="0"/>
              </a:rPr>
              <a:t> université, </a:t>
            </a:r>
            <a:r>
              <a:rPr lang="fr-FR" sz="3200" dirty="0">
                <a:solidFill>
                  <a:srgbClr val="C00000"/>
                </a:solidFill>
                <a:latin typeface="Segoe UI" panose="020B0502040204020203" pitchFamily="34" charset="0"/>
                <a:cs typeface="Segoe UI" panose="020B0502040204020203" pitchFamily="34" charset="0"/>
              </a:rPr>
              <a:t>2</a:t>
            </a:r>
            <a:r>
              <a:rPr lang="fr-FR" sz="3200" dirty="0">
                <a:solidFill>
                  <a:srgbClr val="19406B"/>
                </a:solidFill>
                <a:latin typeface="Segoe UI" panose="020B0502040204020203" pitchFamily="34" charset="0"/>
                <a:cs typeface="Segoe UI" panose="020B0502040204020203" pitchFamily="34" charset="0"/>
              </a:rPr>
              <a:t> campus </a:t>
            </a:r>
          </a:p>
          <a:p>
            <a:r>
              <a:rPr lang="fr-FR" sz="2000" dirty="0">
                <a:solidFill>
                  <a:schemeClr val="accent1"/>
                </a:solidFill>
              </a:rPr>
              <a:t>6</a:t>
            </a:r>
            <a:r>
              <a:rPr lang="fr-FR" sz="2000" dirty="0"/>
              <a:t> facultés </a:t>
            </a:r>
          </a:p>
          <a:p>
            <a:r>
              <a:rPr lang="fr-FR" sz="2000" dirty="0">
                <a:solidFill>
                  <a:schemeClr val="accent1"/>
                </a:solidFill>
              </a:rPr>
              <a:t>Campus</a:t>
            </a:r>
            <a:r>
              <a:rPr lang="fr-FR" sz="2000" dirty="0"/>
              <a:t> de Sarrebruck</a:t>
            </a:r>
          </a:p>
          <a:p>
            <a:pPr lvl="1"/>
            <a:r>
              <a:rPr lang="fr-FR" dirty="0"/>
              <a:t>Faculté de sciences humaines et gestion d’entreprise </a:t>
            </a:r>
          </a:p>
          <a:p>
            <a:pPr lvl="1"/>
            <a:r>
              <a:rPr lang="fr-FR" dirty="0"/>
              <a:t>Faculté de mathématiques et informatique</a:t>
            </a:r>
          </a:p>
          <a:p>
            <a:pPr lvl="1"/>
            <a:r>
              <a:rPr lang="fr-FR" dirty="0"/>
              <a:t>Faculté de sciences et techniques</a:t>
            </a:r>
          </a:p>
          <a:p>
            <a:pPr lvl="1"/>
            <a:r>
              <a:rPr lang="fr-FR" dirty="0"/>
              <a:t>Faculté de lettres et sciences humaines</a:t>
            </a:r>
          </a:p>
          <a:p>
            <a:pPr lvl="1"/>
            <a:r>
              <a:rPr lang="fr-FR" dirty="0"/>
              <a:t>Faculté de droit</a:t>
            </a:r>
          </a:p>
          <a:p>
            <a:r>
              <a:rPr lang="fr-FR" sz="2000" dirty="0">
                <a:solidFill>
                  <a:srgbClr val="FF0000"/>
                </a:solidFill>
              </a:rPr>
              <a:t>Campus</a:t>
            </a:r>
            <a:r>
              <a:rPr lang="fr-FR" sz="2000" dirty="0"/>
              <a:t> de Hombourg</a:t>
            </a:r>
          </a:p>
          <a:p>
            <a:pPr lvl="1"/>
            <a:r>
              <a:rPr lang="fr-FR" dirty="0"/>
              <a:t>Faculté de médecine </a:t>
            </a:r>
            <a:br>
              <a:rPr lang="fr-FR" dirty="0"/>
            </a:br>
            <a:r>
              <a:rPr lang="fr-FR" dirty="0"/>
              <a:t>et Centre Hospitalier Universitaire</a:t>
            </a:r>
          </a:p>
        </p:txBody>
      </p:sp>
      <p:pic>
        <p:nvPicPr>
          <p:cNvPr id="21510" name="Grafik 1"/>
          <p:cNvPicPr>
            <a:picLocks/>
          </p:cNvPicPr>
          <p:nvPr>
            <p:custDataLst>
              <p:tags r:id="rId5"/>
            </p:custDataLst>
          </p:nvPr>
        </p:nvPicPr>
        <p:blipFill rotWithShape="1">
          <a:blip r:embed="rId7">
            <a:extLst>
              <a:ext uri="{28A0092B-C50C-407E-A947-70E740481C1C}">
                <a14:useLocalDpi xmlns:a14="http://schemas.microsoft.com/office/drawing/2010/main" val="0"/>
              </a:ext>
            </a:extLst>
          </a:blip>
          <a:srcRect l="22505" t="5" r="18080" b="7482"/>
          <a:stretch/>
        </p:blipFill>
        <p:spPr bwMode="auto">
          <a:xfrm>
            <a:off x="0" y="44450"/>
            <a:ext cx="6096000" cy="62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Foliennummernplatzhalter 2"/>
          <p:cNvSpPr>
            <a:spLocks noGrp="1"/>
          </p:cNvSpPr>
          <p:nvPr>
            <p:ph type="sldNum" sz="quarter" idx="15"/>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CC279762-6F3B-4440-9FB4-C799C7946AEF}" type="slidenum">
              <a:rPr lang="de-DE" altLang="de-DE" smtClean="0">
                <a:solidFill>
                  <a:schemeClr val="bg1"/>
                </a:solidFill>
                <a:latin typeface="Segoe UI" panose="020B0502040204020203" pitchFamily="34" charset="0"/>
              </a:rPr>
              <a:pPr/>
              <a:t>4</a:t>
            </a:fld>
            <a:endParaRPr lang="de-DE" altLang="de-DE">
              <a:solidFill>
                <a:schemeClr val="bg1"/>
              </a:solidFill>
              <a:latin typeface="Segoe UI" panose="020B0502040204020203" pitchFamily="34" charset="0"/>
            </a:endParaRPr>
          </a:p>
        </p:txBody>
      </p:sp>
      <p:sp>
        <p:nvSpPr>
          <p:cNvPr id="35844" name="Datumsplatzhalter 3"/>
          <p:cNvSpPr>
            <a:spLocks noGrp="1"/>
          </p:cNvSpPr>
          <p:nvPr>
            <p:ph type="dt" sz="quarter" idx="16"/>
            <p:custDataLst>
              <p:tags r:id="rId2"/>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BA9B51AC-AC7B-4791-976C-53FFB7DEE1C9}" type="datetime1">
              <a:rPr lang="de-DE" altLang="de-DE" smtClean="0">
                <a:solidFill>
                  <a:schemeClr val="bg1"/>
                </a:solidFill>
                <a:latin typeface="Segoe UI" panose="020B0502040204020203" pitchFamily="34" charset="0"/>
                <a:ea typeface="Verdana" panose="020B0604030504040204" pitchFamily="34" charset="0"/>
              </a:rPr>
              <a:pPr fontAlgn="base">
                <a:spcBef>
                  <a:spcPct val="0"/>
                </a:spcBef>
                <a:spcAft>
                  <a:spcPct val="0"/>
                </a:spcAft>
              </a:pPr>
              <a:t>04.12.2024</a:t>
            </a:fld>
            <a:endParaRPr lang="de-DE" altLang="de-DE">
              <a:solidFill>
                <a:schemeClr val="bg1"/>
              </a:solidFill>
              <a:latin typeface="Segoe UI" panose="020B0502040204020203" pitchFamily="34" charset="0"/>
              <a:ea typeface="Verdana" panose="020B0604030504040204" pitchFamily="34" charset="0"/>
            </a:endParaRPr>
          </a:p>
        </p:txBody>
      </p:sp>
      <p:sp>
        <p:nvSpPr>
          <p:cNvPr id="5" name="Rechteck 4"/>
          <p:cNvSpPr/>
          <p:nvPr>
            <p:custDataLst>
              <p:tags r:id="rId3"/>
            </p:custDataLst>
          </p:nvPr>
        </p:nvSpPr>
        <p:spPr>
          <a:xfrm>
            <a:off x="9159875" y="0"/>
            <a:ext cx="3032125" cy="6262688"/>
          </a:xfrm>
          <a:prstGeom prst="rect">
            <a:avLst/>
          </a:prstGeom>
          <a:solidFill>
            <a:srgbClr val="01283F"/>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35846" name="Fußzeilenplatzhalter 3"/>
          <p:cNvSpPr>
            <a:spLocks noGrp="1"/>
          </p:cNvSpPr>
          <p:nvPr>
            <p:ph type="ftr" sz="quarter" idx="14"/>
            <p:custDataLst>
              <p:tags r:id="rId4"/>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dirty="0">
                <a:solidFill>
                  <a:schemeClr val="bg1"/>
                </a:solidFill>
                <a:latin typeface="Segoe UI" panose="020B0502040204020203" pitchFamily="34" charset="0"/>
              </a:rPr>
              <a:t>Université de la Sarre </a:t>
            </a:r>
          </a:p>
        </p:txBody>
      </p:sp>
      <p:sp>
        <p:nvSpPr>
          <p:cNvPr id="35847" name="Textplatzhalter 1"/>
          <p:cNvSpPr txBox="1">
            <a:spLocks/>
          </p:cNvSpPr>
          <p:nvPr>
            <p:custDataLst>
              <p:tags r:id="rId5"/>
            </p:custDataLst>
          </p:nvPr>
        </p:nvSpPr>
        <p:spPr bwMode="auto">
          <a:xfrm>
            <a:off x="9467851" y="0"/>
            <a:ext cx="2532806" cy="626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Font typeface="Lucida Grande" pitchFamily="80" charset="0"/>
              <a:buNone/>
            </a:pPr>
            <a:endParaRPr lang="de-DE" altLang="de-DE" sz="2800" dirty="0">
              <a:solidFill>
                <a:schemeClr val="bg1"/>
              </a:solidFill>
              <a:latin typeface="Segoe UI" panose="020B0502040204020203" pitchFamily="34" charset="0"/>
              <a:cs typeface="Segoe UI" panose="020B0502040204020203" pitchFamily="34" charset="0"/>
            </a:endParaRPr>
          </a:p>
          <a:p>
            <a:pPr>
              <a:spcBef>
                <a:spcPct val="20000"/>
              </a:spcBef>
              <a:buFont typeface="Lucida Grande" pitchFamily="80" charset="0"/>
              <a:buNone/>
            </a:pPr>
            <a:r>
              <a:rPr lang="fr-FR" sz="2800" dirty="0">
                <a:solidFill>
                  <a:schemeClr val="bg1"/>
                </a:solidFill>
                <a:latin typeface="Segoe UI" panose="020B0502040204020203" pitchFamily="34" charset="0"/>
                <a:cs typeface="Segoe UI" panose="020B0502040204020203" pitchFamily="34" charset="0"/>
              </a:rPr>
              <a:t>Campus de Sarrebruck</a:t>
            </a:r>
          </a:p>
          <a:p>
            <a:pPr>
              <a:spcBef>
                <a:spcPct val="20000"/>
              </a:spcBef>
              <a:buFont typeface="Lucida Grande" pitchFamily="80" charset="0"/>
              <a:buNone/>
            </a:pPr>
            <a:endParaRPr lang="fr-FR" sz="2400" dirty="0">
              <a:solidFill>
                <a:schemeClr val="bg1"/>
              </a:solidFill>
              <a:latin typeface="Segoe UI" panose="020B0502040204020203" pitchFamily="34" charset="0"/>
              <a:cs typeface="Segoe UI" panose="020B0502040204020203" pitchFamily="34" charset="0"/>
            </a:endParaRPr>
          </a:p>
          <a:p>
            <a:pPr>
              <a:spcBef>
                <a:spcPct val="20000"/>
              </a:spcBef>
              <a:buFont typeface="Lucida Grande" pitchFamily="80" charset="0"/>
              <a:buNone/>
            </a:pPr>
            <a:r>
              <a:rPr lang="fr-FR" dirty="0">
                <a:solidFill>
                  <a:schemeClr val="bg1"/>
                </a:solidFill>
                <a:latin typeface="Segoe UI" panose="020B0502040204020203" pitchFamily="34" charset="0"/>
                <a:cs typeface="Segoe UI" panose="020B0502040204020203" pitchFamily="34" charset="0"/>
              </a:rPr>
              <a:t>Une dimension internationale, </a:t>
            </a:r>
            <a:br>
              <a:rPr lang="fr-FR" dirty="0">
                <a:solidFill>
                  <a:schemeClr val="bg1"/>
                </a:solidFill>
                <a:latin typeface="Segoe UI" panose="020B0502040204020203" pitchFamily="34" charset="0"/>
                <a:cs typeface="Segoe UI" panose="020B0502040204020203" pitchFamily="34" charset="0"/>
              </a:rPr>
            </a:br>
            <a:r>
              <a:rPr lang="fr-FR" dirty="0">
                <a:solidFill>
                  <a:schemeClr val="bg1"/>
                </a:solidFill>
                <a:latin typeface="Segoe UI" panose="020B0502040204020203" pitchFamily="34" charset="0"/>
                <a:cs typeface="Segoe UI" panose="020B0502040204020203" pitchFamily="34" charset="0"/>
              </a:rPr>
              <a:t>au cœur de l’Europe</a:t>
            </a:r>
          </a:p>
        </p:txBody>
      </p:sp>
      <p:pic>
        <p:nvPicPr>
          <p:cNvPr id="2" name="Grafik 1">
            <a:extLst>
              <a:ext uri="{FF2B5EF4-FFF2-40B4-BE49-F238E27FC236}">
                <a16:creationId xmlns:a16="http://schemas.microsoft.com/office/drawing/2014/main" id="{6BEB786E-3C42-CED1-18EA-40880E205F6A}"/>
              </a:ext>
            </a:extLst>
          </p:cNvPr>
          <p:cNvPicPr>
            <a:picLocks noChangeAspect="1"/>
          </p:cNvPicPr>
          <p:nvPr/>
        </p:nvPicPr>
        <p:blipFill>
          <a:blip r:embed="rId8"/>
          <a:srcRect/>
          <a:stretch/>
        </p:blipFill>
        <p:spPr bwMode="auto">
          <a:xfrm>
            <a:off x="0" y="-1"/>
            <a:ext cx="9159875" cy="626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29301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Grafik 2"/>
          <p:cNvPicPr>
            <a:picLocks noChangeAspect="1"/>
          </p:cNvPicPr>
          <p:nvPr>
            <p:custDataLst>
              <p:tags r:id="rId1"/>
            </p:custDataLst>
          </p:nvPr>
        </p:nvPicPr>
        <p:blipFill>
          <a:blip r:embed="rId9"/>
          <a:srcRect l="470" r="470"/>
          <a:stretch/>
        </p:blipFill>
        <p:spPr bwMode="auto">
          <a:xfrm>
            <a:off x="0" y="0"/>
            <a:ext cx="9159875" cy="626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Foliennummernplatzhalter 2"/>
          <p:cNvSpPr>
            <a:spLocks noGrp="1"/>
          </p:cNvSpPr>
          <p:nvPr>
            <p:ph type="sldNum" sz="quarter" idx="15"/>
            <p:custDataLst>
              <p:tags r:id="rId2"/>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4B6A4518-A5C3-4684-B0C5-CF9CEEF8E8B3}" type="slidenum">
              <a:rPr lang="de-DE" altLang="de-DE" smtClean="0">
                <a:solidFill>
                  <a:schemeClr val="bg1"/>
                </a:solidFill>
                <a:latin typeface="Segoe UI" panose="020B0502040204020203" pitchFamily="34" charset="0"/>
              </a:rPr>
              <a:pPr/>
              <a:t>5</a:t>
            </a:fld>
            <a:endParaRPr lang="de-DE" altLang="de-DE">
              <a:solidFill>
                <a:schemeClr val="bg1"/>
              </a:solidFill>
              <a:latin typeface="Segoe UI" panose="020B0502040204020203" pitchFamily="34" charset="0"/>
            </a:endParaRPr>
          </a:p>
        </p:txBody>
      </p:sp>
      <p:sp>
        <p:nvSpPr>
          <p:cNvPr id="33796" name="Datumsplatzhalter 3"/>
          <p:cNvSpPr>
            <a:spLocks noGrp="1"/>
          </p:cNvSpPr>
          <p:nvPr>
            <p:ph type="dt" sz="quarter" idx="16"/>
            <p:custDataLst>
              <p:tags r:id="rId3"/>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D426F66F-0806-4CC2-B1B0-520E6A72FFD2}" type="datetime1">
              <a:rPr lang="de-DE" altLang="de-DE" smtClean="0">
                <a:solidFill>
                  <a:schemeClr val="bg1"/>
                </a:solidFill>
                <a:latin typeface="Segoe UI" panose="020B0502040204020203" pitchFamily="34" charset="0"/>
                <a:ea typeface="Verdana" panose="020B0604030504040204" pitchFamily="34" charset="0"/>
              </a:rPr>
              <a:pPr fontAlgn="base">
                <a:spcBef>
                  <a:spcPct val="0"/>
                </a:spcBef>
                <a:spcAft>
                  <a:spcPct val="0"/>
                </a:spcAft>
              </a:pPr>
              <a:t>04.12.2024</a:t>
            </a:fld>
            <a:endParaRPr lang="de-DE" altLang="de-DE">
              <a:solidFill>
                <a:schemeClr val="bg1"/>
              </a:solidFill>
              <a:latin typeface="Segoe UI" panose="020B0502040204020203" pitchFamily="34" charset="0"/>
              <a:ea typeface="Verdana" panose="020B0604030504040204" pitchFamily="34" charset="0"/>
            </a:endParaRPr>
          </a:p>
        </p:txBody>
      </p:sp>
      <p:sp>
        <p:nvSpPr>
          <p:cNvPr id="5" name="Rechteck 4"/>
          <p:cNvSpPr/>
          <p:nvPr>
            <p:custDataLst>
              <p:tags r:id="rId4"/>
            </p:custDataLst>
          </p:nvPr>
        </p:nvSpPr>
        <p:spPr>
          <a:xfrm>
            <a:off x="9159875" y="0"/>
            <a:ext cx="3032125" cy="6262688"/>
          </a:xfrm>
          <a:prstGeom prst="rect">
            <a:avLst/>
          </a:prstGeom>
          <a:solidFill>
            <a:srgbClr val="C82254"/>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33798" name="Fußzeilenplatzhalter 3"/>
          <p:cNvSpPr>
            <a:spLocks noGrp="1"/>
          </p:cNvSpPr>
          <p:nvPr>
            <p:ph type="ftr" sz="quarter" idx="14"/>
            <p:custDataLst>
              <p:tags r:id="rId5"/>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fr-FR" dirty="0">
              <a:solidFill>
                <a:schemeClr val="bg1"/>
              </a:solidFill>
              <a:latin typeface="Segoe UI" panose="020B0502040204020203" pitchFamily="34" charset="0"/>
            </a:endParaRPr>
          </a:p>
          <a:p>
            <a:pPr fontAlgn="base">
              <a:spcBef>
                <a:spcPct val="0"/>
              </a:spcBef>
              <a:spcAft>
                <a:spcPct val="0"/>
              </a:spcAft>
            </a:pPr>
            <a:r>
              <a:rPr lang="fr-FR" dirty="0">
                <a:solidFill>
                  <a:schemeClr val="bg1"/>
                </a:solidFill>
                <a:latin typeface="Segoe UI" panose="020B0502040204020203" pitchFamily="34" charset="0"/>
              </a:rPr>
              <a:t>Université de la Sarre </a:t>
            </a:r>
          </a:p>
          <a:p>
            <a:pPr fontAlgn="base">
              <a:spcBef>
                <a:spcPct val="0"/>
              </a:spcBef>
              <a:spcAft>
                <a:spcPct val="0"/>
              </a:spcAft>
            </a:pPr>
            <a:endParaRPr lang="de-DE" altLang="de-DE" dirty="0">
              <a:solidFill>
                <a:schemeClr val="bg1"/>
              </a:solidFill>
              <a:latin typeface="Segoe UI" panose="020B0502040204020203" pitchFamily="34" charset="0"/>
            </a:endParaRPr>
          </a:p>
        </p:txBody>
      </p:sp>
      <p:sp>
        <p:nvSpPr>
          <p:cNvPr id="33799" name="Textplatzhalter 1"/>
          <p:cNvSpPr txBox="1">
            <a:spLocks/>
          </p:cNvSpPr>
          <p:nvPr>
            <p:custDataLst>
              <p:tags r:id="rId6"/>
            </p:custDataLst>
          </p:nvPr>
        </p:nvSpPr>
        <p:spPr bwMode="auto">
          <a:xfrm>
            <a:off x="9480376" y="1844824"/>
            <a:ext cx="2888110" cy="3763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Font typeface="Lucida Grande" pitchFamily="80" charset="0"/>
              <a:buNone/>
            </a:pPr>
            <a:endParaRPr lang="de-DE" altLang="de-DE" sz="2800" dirty="0">
              <a:solidFill>
                <a:schemeClr val="bg1"/>
              </a:solidFill>
              <a:latin typeface="Segoe UI" panose="020B0502040204020203" pitchFamily="34" charset="0"/>
              <a:cs typeface="Segoe UI" panose="020B0502040204020203" pitchFamily="34" charset="0"/>
            </a:endParaRPr>
          </a:p>
          <a:p>
            <a:pPr>
              <a:spcBef>
                <a:spcPct val="20000"/>
              </a:spcBef>
              <a:buFont typeface="Lucida Grande" pitchFamily="80" charset="0"/>
              <a:buNone/>
            </a:pPr>
            <a:r>
              <a:rPr lang="de-DE" altLang="de-DE" sz="2800" dirty="0">
                <a:solidFill>
                  <a:schemeClr val="bg1"/>
                </a:solidFill>
                <a:latin typeface="Segoe UI" panose="020B0502040204020203" pitchFamily="34" charset="0"/>
                <a:cs typeface="Segoe UI" panose="020B0502040204020203" pitchFamily="34" charset="0"/>
              </a:rPr>
              <a:t>Campus de</a:t>
            </a:r>
            <a:br>
              <a:rPr lang="de-DE" altLang="de-DE" sz="2800" dirty="0">
                <a:solidFill>
                  <a:schemeClr val="bg1"/>
                </a:solidFill>
                <a:latin typeface="Segoe UI" panose="020B0502040204020203" pitchFamily="34" charset="0"/>
                <a:cs typeface="Segoe UI" panose="020B0502040204020203" pitchFamily="34" charset="0"/>
              </a:rPr>
            </a:br>
            <a:r>
              <a:rPr lang="de-DE" altLang="de-DE" sz="2800" dirty="0" err="1">
                <a:solidFill>
                  <a:schemeClr val="bg1"/>
                </a:solidFill>
                <a:latin typeface="Segoe UI" panose="020B0502040204020203" pitchFamily="34" charset="0"/>
                <a:cs typeface="Segoe UI" panose="020B0502040204020203" pitchFamily="34" charset="0"/>
              </a:rPr>
              <a:t>Hombourg</a:t>
            </a:r>
            <a:r>
              <a:rPr lang="de-DE" altLang="de-DE" sz="2800" dirty="0">
                <a:solidFill>
                  <a:schemeClr val="bg1"/>
                </a:solidFill>
                <a:latin typeface="Segoe UI" panose="020B0502040204020203" pitchFamily="34" charset="0"/>
                <a:cs typeface="Segoe UI" panose="020B0502040204020203" pitchFamily="34" charset="0"/>
              </a:rPr>
              <a:t> </a:t>
            </a:r>
          </a:p>
          <a:p>
            <a:pPr>
              <a:spcBef>
                <a:spcPct val="20000"/>
              </a:spcBef>
              <a:buFont typeface="Lucida Grande" pitchFamily="80" charset="0"/>
              <a:buNone/>
            </a:pPr>
            <a:endParaRPr lang="de-DE" altLang="de-DE" sz="2800" dirty="0">
              <a:solidFill>
                <a:schemeClr val="bg1"/>
              </a:solidFill>
              <a:latin typeface="Segoe UI" panose="020B0502040204020203" pitchFamily="34" charset="0"/>
              <a:cs typeface="Segoe UI" panose="020B0502040204020203" pitchFamily="34" charset="0"/>
            </a:endParaRPr>
          </a:p>
          <a:p>
            <a:pPr>
              <a:spcBef>
                <a:spcPct val="20000"/>
              </a:spcBef>
              <a:buFont typeface="Lucida Grande" pitchFamily="80" charset="0"/>
              <a:buNone/>
            </a:pPr>
            <a:r>
              <a:rPr lang="de-DE" altLang="de-DE" dirty="0" err="1">
                <a:solidFill>
                  <a:schemeClr val="bg1"/>
                </a:solidFill>
                <a:latin typeface="Segoe UI" panose="020B0502040204020203" pitchFamily="34" charset="0"/>
                <a:cs typeface="Segoe UI" panose="020B0502040204020203" pitchFamily="34" charset="0"/>
              </a:rPr>
              <a:t>Faculté</a:t>
            </a:r>
            <a:r>
              <a:rPr lang="de-DE" altLang="de-DE" dirty="0">
                <a:solidFill>
                  <a:schemeClr val="bg1"/>
                </a:solidFill>
                <a:latin typeface="Segoe UI" panose="020B0502040204020203" pitchFamily="34" charset="0"/>
                <a:cs typeface="Segoe UI" panose="020B0502040204020203" pitchFamily="34" charset="0"/>
              </a:rPr>
              <a:t> de </a:t>
            </a:r>
            <a:r>
              <a:rPr lang="de-DE" altLang="de-DE" dirty="0" err="1">
                <a:solidFill>
                  <a:schemeClr val="bg1"/>
                </a:solidFill>
                <a:latin typeface="Segoe UI" panose="020B0502040204020203" pitchFamily="34" charset="0"/>
                <a:cs typeface="Segoe UI" panose="020B0502040204020203" pitchFamily="34" charset="0"/>
              </a:rPr>
              <a:t>médecine</a:t>
            </a:r>
            <a:br>
              <a:rPr lang="de-DE" altLang="de-DE" dirty="0">
                <a:solidFill>
                  <a:schemeClr val="bg1"/>
                </a:solidFill>
                <a:latin typeface="Segoe UI" panose="020B0502040204020203" pitchFamily="34" charset="0"/>
                <a:cs typeface="Segoe UI" panose="020B0502040204020203" pitchFamily="34" charset="0"/>
              </a:rPr>
            </a:br>
            <a:r>
              <a:rPr lang="fr-FR" altLang="de-DE" dirty="0">
                <a:solidFill>
                  <a:schemeClr val="bg1"/>
                </a:solidFill>
                <a:latin typeface="Segoe UI" panose="020B0502040204020203" pitchFamily="34" charset="0"/>
                <a:cs typeface="Segoe UI" panose="020B0502040204020203" pitchFamily="34" charset="0"/>
              </a:rPr>
              <a:t>et Centre Hospitalier Universitaire de la Sarre (UKS)</a:t>
            </a:r>
            <a:endParaRPr lang="de-DE" altLang="de-DE" dirty="0">
              <a:solidFill>
                <a:schemeClr val="bg1"/>
              </a:solidFill>
              <a:latin typeface="Segoe UI" panose="020B0502040204020203" pitchFamily="34" charset="0"/>
              <a:ea typeface="Verdana" panose="020B0604030504040204" pitchFamily="34" charset="0"/>
              <a:cs typeface="Segoe UI" panose="020B0502040204020203"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platzhalter 2"/>
          <p:cNvSpPr>
            <a:spLocks noGrp="1"/>
          </p:cNvSpPr>
          <p:nvPr>
            <p:ph type="body" sz="quarter" idx="10"/>
            <p:custDataLst>
              <p:tags r:id="rId1"/>
            </p:custDataLst>
          </p:nvPr>
        </p:nvSpPr>
        <p:spPr bwMode="auto">
          <a:xfrm>
            <a:off x="398463" y="484323"/>
            <a:ext cx="10882113" cy="76970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buFont typeface="Lucida Grande" pitchFamily="80" charset="0"/>
              <a:buNone/>
            </a:pPr>
            <a:r>
              <a:rPr lang="fr-FR" sz="3200" dirty="0"/>
              <a:t>Au cœur de notre université : </a:t>
            </a:r>
            <a:r>
              <a:rPr lang="fr-FR" sz="3200" dirty="0">
                <a:solidFill>
                  <a:schemeClr val="accent1"/>
                </a:solidFill>
              </a:rPr>
              <a:t>nos effectifs</a:t>
            </a:r>
          </a:p>
        </p:txBody>
      </p:sp>
      <p:sp>
        <p:nvSpPr>
          <p:cNvPr id="25603" name="Fußzeilenplatzhalter 1"/>
          <p:cNvSpPr>
            <a:spLocks noGrp="1"/>
          </p:cNvSpPr>
          <p:nvPr>
            <p:ph type="ftr" sz="quarter" idx="11"/>
            <p:custDataLst>
              <p:tags r:id="rId2"/>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solidFill>
                  <a:schemeClr val="bg1"/>
                </a:solidFill>
                <a:latin typeface="Segoe UI" panose="020B0502040204020203" pitchFamily="34" charset="0"/>
              </a:rPr>
              <a:t>Université de la Sarre </a:t>
            </a:r>
          </a:p>
        </p:txBody>
      </p:sp>
      <p:sp>
        <p:nvSpPr>
          <p:cNvPr id="25604" name="Foliennummernplatzhalter 2"/>
          <p:cNvSpPr>
            <a:spLocks noGrp="1"/>
          </p:cNvSpPr>
          <p:nvPr>
            <p:ph type="sldNum" sz="quarter" idx="12"/>
            <p:custDataLst>
              <p:tags r:id="rId3"/>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82CA84C1-8471-4C55-98F1-41F61F00435E}" type="slidenum">
              <a:rPr lang="de-DE" altLang="de-DE" smtClean="0">
                <a:solidFill>
                  <a:schemeClr val="bg1"/>
                </a:solidFill>
                <a:latin typeface="Segoe UI" panose="020B0502040204020203" pitchFamily="34" charset="0"/>
              </a:rPr>
              <a:pPr/>
              <a:t>6</a:t>
            </a:fld>
            <a:endParaRPr lang="de-DE" altLang="de-DE">
              <a:solidFill>
                <a:schemeClr val="bg1"/>
              </a:solidFill>
              <a:latin typeface="Segoe UI" panose="020B0502040204020203" pitchFamily="34" charset="0"/>
            </a:endParaRPr>
          </a:p>
        </p:txBody>
      </p:sp>
      <p:sp>
        <p:nvSpPr>
          <p:cNvPr id="25605" name="Datumsplatzhalter 3"/>
          <p:cNvSpPr>
            <a:spLocks noGrp="1"/>
          </p:cNvSpPr>
          <p:nvPr>
            <p:ph type="dt" sz="quarter" idx="13"/>
            <p:custDataLst>
              <p:tags r:id="rId4"/>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BF02DA3B-A260-4C63-A273-77313B681ED2}" type="datetime1">
              <a:rPr lang="de-DE" altLang="de-DE" smtClean="0">
                <a:solidFill>
                  <a:schemeClr val="bg1"/>
                </a:solidFill>
                <a:latin typeface="Segoe UI" panose="020B0502040204020203" pitchFamily="34" charset="0"/>
                <a:ea typeface="Verdana" panose="020B0604030504040204" pitchFamily="34" charset="0"/>
              </a:rPr>
              <a:pPr fontAlgn="base">
                <a:spcBef>
                  <a:spcPct val="0"/>
                </a:spcBef>
                <a:spcAft>
                  <a:spcPct val="0"/>
                </a:spcAft>
              </a:pPr>
              <a:t>04.12.2024</a:t>
            </a:fld>
            <a:endParaRPr lang="de-DE" altLang="de-DE">
              <a:solidFill>
                <a:schemeClr val="bg1"/>
              </a:solidFill>
              <a:latin typeface="Segoe UI" panose="020B0502040204020203" pitchFamily="34" charset="0"/>
              <a:ea typeface="Verdana" panose="020B0604030504040204" pitchFamily="34" charset="0"/>
            </a:endParaRPr>
          </a:p>
        </p:txBody>
      </p:sp>
      <p:pic>
        <p:nvPicPr>
          <p:cNvPr id="25606" name="Grafik 12"/>
          <p:cNvPicPr>
            <a:picLocks/>
          </p:cNvPicPr>
          <p:nvPr>
            <p:custDataLst>
              <p:tags r:id="rId5"/>
            </p:custDataLst>
          </p:nvPr>
        </p:nvPicPr>
        <p:blipFill>
          <a:blip r:embed="rId8">
            <a:extLst>
              <a:ext uri="{28A0092B-C50C-407E-A947-70E740481C1C}">
                <a14:useLocalDpi xmlns:a14="http://schemas.microsoft.com/office/drawing/2010/main" val="0"/>
              </a:ext>
            </a:extLst>
          </a:blip>
          <a:stretch>
            <a:fillRect/>
          </a:stretch>
        </p:blipFill>
        <p:spPr bwMode="auto">
          <a:xfrm>
            <a:off x="6384034" y="1484783"/>
            <a:ext cx="5807966" cy="4776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Inhaltsplatzhalter 3"/>
          <p:cNvSpPr>
            <a:spLocks noGrp="1"/>
          </p:cNvSpPr>
          <p:nvPr>
            <p:ph idx="1"/>
            <p:custDataLst>
              <p:tags r:id="rId6"/>
            </p:custDataLst>
          </p:nvPr>
        </p:nvSpPr>
        <p:spPr bwMode="auto">
          <a:xfrm>
            <a:off x="485774" y="1556792"/>
            <a:ext cx="5322194" cy="40859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rIns="91440" bIns="45720" numCol="1" anchor="t" anchorCtr="0" compatLnSpc="1">
            <a:prstTxWarp prst="textNoShape">
              <a:avLst/>
            </a:prstTxWarp>
          </a:bodyPr>
          <a:lstStyle/>
          <a:p>
            <a:pPr marL="0" indent="0">
              <a:buNone/>
            </a:pPr>
            <a:endParaRPr lang="de-DE" altLang="de-DE" dirty="0"/>
          </a:p>
          <a:p>
            <a:pPr marL="0" indent="0">
              <a:buNone/>
            </a:pPr>
            <a:r>
              <a:rPr lang="fr-FR" sz="1800" dirty="0"/>
              <a:t>Quelque </a:t>
            </a:r>
            <a:r>
              <a:rPr lang="fr-FR" sz="1800" dirty="0">
                <a:solidFill>
                  <a:schemeClr val="accent1"/>
                </a:solidFill>
              </a:rPr>
              <a:t>17 000 </a:t>
            </a:r>
            <a:r>
              <a:rPr lang="fr-FR" sz="1800" dirty="0">
                <a:solidFill>
                  <a:srgbClr val="1D5D86"/>
                </a:solidFill>
              </a:rPr>
              <a:t>étudiants et étudiantes, </a:t>
            </a:r>
            <a:br>
              <a:rPr lang="fr-FR" sz="1800" dirty="0">
                <a:solidFill>
                  <a:srgbClr val="1D5D86"/>
                </a:solidFill>
              </a:rPr>
            </a:br>
            <a:r>
              <a:rPr lang="fr-FR" sz="1800" dirty="0">
                <a:solidFill>
                  <a:srgbClr val="1D5D86"/>
                </a:solidFill>
              </a:rPr>
              <a:t>dont </a:t>
            </a:r>
            <a:r>
              <a:rPr lang="fr-FR" sz="1800" dirty="0">
                <a:solidFill>
                  <a:srgbClr val="C82254"/>
                </a:solidFill>
              </a:rPr>
              <a:t>22 % </a:t>
            </a:r>
            <a:r>
              <a:rPr lang="fr-FR" sz="1800" dirty="0"/>
              <a:t>d’internationaux</a:t>
            </a:r>
          </a:p>
          <a:p>
            <a:pPr marL="0" indent="0">
              <a:buNone/>
            </a:pPr>
            <a:r>
              <a:rPr lang="fr-FR" sz="1800" dirty="0">
                <a:solidFill>
                  <a:srgbClr val="1D5D86"/>
                </a:solidFill>
              </a:rPr>
              <a:t>Près de </a:t>
            </a:r>
            <a:r>
              <a:rPr lang="fr-FR" sz="1800" dirty="0">
                <a:solidFill>
                  <a:schemeClr val="accent1"/>
                </a:solidFill>
              </a:rPr>
              <a:t>294 </a:t>
            </a:r>
            <a:r>
              <a:rPr lang="fr-FR" sz="1800" dirty="0">
                <a:solidFill>
                  <a:srgbClr val="1D5D86"/>
                </a:solidFill>
              </a:rPr>
              <a:t>enseignants-chercheurs et enseignantes-chercheuses</a:t>
            </a:r>
          </a:p>
          <a:p>
            <a:pPr marL="0" indent="0">
              <a:buNone/>
            </a:pPr>
            <a:r>
              <a:rPr lang="fr-FR" sz="1800" dirty="0">
                <a:solidFill>
                  <a:srgbClr val="1D5D86"/>
                </a:solidFill>
              </a:rPr>
              <a:t>Près de </a:t>
            </a:r>
            <a:r>
              <a:rPr lang="fr-FR" sz="1800" dirty="0">
                <a:solidFill>
                  <a:srgbClr val="C82254"/>
                </a:solidFill>
              </a:rPr>
              <a:t>1 600 </a:t>
            </a:r>
            <a:r>
              <a:rPr lang="fr-FR" sz="1800" dirty="0"/>
              <a:t>collaborateurs et collaboratrices scientifiques</a:t>
            </a:r>
          </a:p>
          <a:p>
            <a:pPr marL="0" indent="0">
              <a:buNone/>
            </a:pPr>
            <a:r>
              <a:rPr lang="fr-FR" sz="1800" dirty="0">
                <a:solidFill>
                  <a:srgbClr val="1D5D86"/>
                </a:solidFill>
              </a:rPr>
              <a:t>Près de </a:t>
            </a:r>
            <a:r>
              <a:rPr lang="fr-FR" sz="1800" dirty="0">
                <a:solidFill>
                  <a:srgbClr val="C82254"/>
                </a:solidFill>
              </a:rPr>
              <a:t>1 400</a:t>
            </a:r>
            <a:r>
              <a:rPr lang="fr-FR" sz="1800" dirty="0"/>
              <a:t> </a:t>
            </a:r>
            <a:r>
              <a:rPr lang="fr-FR" sz="1800" dirty="0" err="1"/>
              <a:t>assistant·es</a:t>
            </a:r>
            <a:r>
              <a:rPr lang="fr-FR" sz="1800" dirty="0"/>
              <a:t> de recherche et étudiant·es </a:t>
            </a:r>
            <a:r>
              <a:rPr lang="fr-FR" sz="1800" dirty="0" err="1"/>
              <a:t>salarié·es</a:t>
            </a:r>
            <a:endParaRPr lang="fr-FR" sz="1800" dirty="0"/>
          </a:p>
          <a:p>
            <a:pPr marL="0" indent="0">
              <a:buNone/>
            </a:pPr>
            <a:r>
              <a:rPr lang="fr-FR" sz="1800" dirty="0">
                <a:solidFill>
                  <a:srgbClr val="1D5D86"/>
                </a:solidFill>
              </a:rPr>
              <a:t>Près de </a:t>
            </a:r>
            <a:r>
              <a:rPr lang="fr-FR" sz="1800" dirty="0">
                <a:solidFill>
                  <a:schemeClr val="accent1"/>
                </a:solidFill>
              </a:rPr>
              <a:t>50</a:t>
            </a:r>
            <a:r>
              <a:rPr lang="fr-FR" sz="1800" dirty="0"/>
              <a:t> contrats d’apprentissage et d’alternance</a:t>
            </a:r>
          </a:p>
          <a:p>
            <a:pPr marL="0" indent="0">
              <a:buNone/>
            </a:pPr>
            <a:r>
              <a:rPr lang="fr-FR" sz="1800" dirty="0"/>
              <a:t>Un des premiers employeurs du land de Sarre,</a:t>
            </a:r>
            <a:br>
              <a:rPr lang="fr-FR" sz="1800" dirty="0"/>
            </a:br>
            <a:r>
              <a:rPr lang="fr-FR" sz="1800" dirty="0"/>
              <a:t>avec près de </a:t>
            </a:r>
            <a:r>
              <a:rPr lang="fr-FR" sz="1800" dirty="0">
                <a:solidFill>
                  <a:schemeClr val="accent1"/>
                </a:solidFill>
              </a:rPr>
              <a:t>4 900 </a:t>
            </a:r>
            <a:r>
              <a:rPr lang="fr-FR" sz="1800" dirty="0"/>
              <a:t>membres du personnel</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platzhalter 2"/>
          <p:cNvSpPr>
            <a:spLocks noGrp="1"/>
          </p:cNvSpPr>
          <p:nvPr>
            <p:ph type="body" sz="quarter" idx="10"/>
            <p:custDataLst>
              <p:tags r:id="rId1"/>
            </p:custDataLst>
          </p:nvPr>
        </p:nvSpPr>
        <p:spPr bwMode="auto">
          <a:xfrm>
            <a:off x="398463" y="349250"/>
            <a:ext cx="8866187" cy="68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de-DE" altLang="de-DE" sz="3200" dirty="0" err="1"/>
              <a:t>Une</a:t>
            </a:r>
            <a:r>
              <a:rPr lang="de-DE" altLang="de-DE" sz="3200" dirty="0"/>
              <a:t> </a:t>
            </a:r>
            <a:r>
              <a:rPr lang="de-DE" altLang="de-DE" sz="3200" dirty="0" err="1"/>
              <a:t>recherche</a:t>
            </a:r>
            <a:r>
              <a:rPr lang="de-DE" altLang="de-DE" sz="3200" dirty="0"/>
              <a:t> de </a:t>
            </a:r>
            <a:r>
              <a:rPr lang="de-DE" altLang="de-DE" sz="3200" dirty="0" err="1">
                <a:solidFill>
                  <a:schemeClr val="accent1"/>
                </a:solidFill>
              </a:rPr>
              <a:t>pointe</a:t>
            </a:r>
            <a:endParaRPr lang="de-DE" sz="3200" dirty="0">
              <a:solidFill>
                <a:schemeClr val="accent1"/>
              </a:solidFill>
            </a:endParaRPr>
          </a:p>
          <a:p>
            <a:pPr>
              <a:buFont typeface="Lucida Grande" pitchFamily="80" charset="0"/>
              <a:buNone/>
            </a:pPr>
            <a:endParaRPr lang="de-DE" altLang="de-DE" sz="3200" dirty="0"/>
          </a:p>
        </p:txBody>
      </p:sp>
      <p:sp>
        <p:nvSpPr>
          <p:cNvPr id="22531" name="Fußzeilenplatzhalter 1"/>
          <p:cNvSpPr>
            <a:spLocks noGrp="1"/>
          </p:cNvSpPr>
          <p:nvPr>
            <p:ph type="ftr" sz="quarter" idx="12"/>
            <p:custDataLst>
              <p:tags r:id="rId2"/>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dirty="0">
                <a:solidFill>
                  <a:schemeClr val="bg1"/>
                </a:solidFill>
                <a:latin typeface="Segoe UI" panose="020B0502040204020203" pitchFamily="34" charset="0"/>
              </a:rPr>
              <a:t>Université de la Sarre </a:t>
            </a:r>
          </a:p>
        </p:txBody>
      </p:sp>
      <p:sp>
        <p:nvSpPr>
          <p:cNvPr id="22532" name="Foliennummernplatzhalter 2"/>
          <p:cNvSpPr>
            <a:spLocks noGrp="1"/>
          </p:cNvSpPr>
          <p:nvPr>
            <p:ph type="sldNum" sz="quarter" idx="13"/>
            <p:custDataLst>
              <p:tags r:id="rId3"/>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A3975CB7-E6D8-41FD-A5B8-5521958CCFFC}" type="slidenum">
              <a:rPr lang="de-DE" altLang="de-DE" smtClean="0">
                <a:solidFill>
                  <a:schemeClr val="bg1"/>
                </a:solidFill>
                <a:latin typeface="Segoe UI" panose="020B0502040204020203" pitchFamily="34" charset="0"/>
              </a:rPr>
              <a:pPr/>
              <a:t>7</a:t>
            </a:fld>
            <a:endParaRPr lang="de-DE" altLang="de-DE">
              <a:solidFill>
                <a:schemeClr val="bg1"/>
              </a:solidFill>
              <a:latin typeface="Segoe UI" panose="020B0502040204020203" pitchFamily="34" charset="0"/>
            </a:endParaRPr>
          </a:p>
        </p:txBody>
      </p:sp>
      <p:sp>
        <p:nvSpPr>
          <p:cNvPr id="22533" name="Datumsplatzhalter 3"/>
          <p:cNvSpPr>
            <a:spLocks noGrp="1"/>
          </p:cNvSpPr>
          <p:nvPr>
            <p:ph type="dt" sz="quarter" idx="14"/>
            <p:custDataLst>
              <p:tags r:id="rId4"/>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4025C611-13F1-4DB3-81E7-051579F0A7BA}" type="datetime1">
              <a:rPr lang="de-DE" altLang="de-DE" smtClean="0">
                <a:solidFill>
                  <a:schemeClr val="bg1"/>
                </a:solidFill>
                <a:latin typeface="Segoe UI" panose="020B0502040204020203" pitchFamily="34" charset="0"/>
                <a:ea typeface="Verdana" panose="020B0604030504040204" pitchFamily="34" charset="0"/>
              </a:rPr>
              <a:pPr fontAlgn="base">
                <a:spcBef>
                  <a:spcPct val="0"/>
                </a:spcBef>
                <a:spcAft>
                  <a:spcPct val="0"/>
                </a:spcAft>
              </a:pPr>
              <a:t>04.12.2024</a:t>
            </a:fld>
            <a:endParaRPr lang="de-DE" altLang="de-DE">
              <a:solidFill>
                <a:schemeClr val="bg1"/>
              </a:solidFill>
              <a:latin typeface="Segoe UI" panose="020B0502040204020203" pitchFamily="34" charset="0"/>
              <a:ea typeface="Verdana" panose="020B0604030504040204" pitchFamily="34" charset="0"/>
            </a:endParaRPr>
          </a:p>
        </p:txBody>
      </p:sp>
      <p:sp>
        <p:nvSpPr>
          <p:cNvPr id="22534" name="Textplatzhalter 2"/>
          <p:cNvSpPr>
            <a:spLocks noGrp="1"/>
          </p:cNvSpPr>
          <p:nvPr>
            <p:ph type="body" sz="quarter" idx="11"/>
            <p:custDataLst>
              <p:tags r:id="rId5"/>
            </p:custDataLst>
          </p:nvPr>
        </p:nvSpPr>
        <p:spPr bwMode="auto">
          <a:xfrm>
            <a:off x="6294365" y="1035050"/>
            <a:ext cx="5846187" cy="61956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45720" rIns="91440" bIns="45720" numCol="1" anchor="t" anchorCtr="0" compatLnSpc="1">
            <a:prstTxWarp prst="textNoShape">
              <a:avLst/>
            </a:prstTxWarp>
          </a:bodyPr>
          <a:lstStyle/>
          <a:p>
            <a:pPr indent="0">
              <a:lnSpc>
                <a:spcPct val="100000"/>
              </a:lnSpc>
            </a:pPr>
            <a:r>
              <a:rPr lang="fr-FR" altLang="de-DE" sz="1800" dirty="0"/>
              <a:t>Jouissant d’une renommée </a:t>
            </a:r>
            <a:r>
              <a:rPr lang="fr-FR" altLang="de-DE" sz="1800" dirty="0">
                <a:solidFill>
                  <a:schemeClr val="accent1"/>
                </a:solidFill>
              </a:rPr>
              <a:t>internationale </a:t>
            </a:r>
            <a:r>
              <a:rPr lang="fr-FR" altLang="de-DE" sz="1800" dirty="0"/>
              <a:t>et </a:t>
            </a:r>
            <a:r>
              <a:rPr lang="fr-FR" altLang="de-DE" sz="1800" dirty="0">
                <a:solidFill>
                  <a:schemeClr val="accent1"/>
                </a:solidFill>
              </a:rPr>
              <a:t>primée </a:t>
            </a:r>
            <a:r>
              <a:rPr lang="fr-FR" altLang="de-DE" sz="1800" dirty="0"/>
              <a:t>à de multiples reprises, la recherche menée aux campus de Sarrebruck et de Hombourg se distingue par sa </a:t>
            </a:r>
            <a:r>
              <a:rPr lang="fr-FR" altLang="de-DE" sz="1800" dirty="0">
                <a:solidFill>
                  <a:schemeClr val="accent1"/>
                </a:solidFill>
              </a:rPr>
              <a:t>diversité.</a:t>
            </a:r>
          </a:p>
          <a:p>
            <a:pPr indent="0">
              <a:lnSpc>
                <a:spcPct val="100000"/>
              </a:lnSpc>
            </a:pPr>
            <a:endParaRPr lang="de-DE" altLang="de-DE" sz="900" dirty="0"/>
          </a:p>
          <a:p>
            <a:pPr marL="342900">
              <a:lnSpc>
                <a:spcPct val="100000"/>
              </a:lnSpc>
              <a:buFontTx/>
              <a:buChar char="-"/>
            </a:pPr>
            <a:r>
              <a:rPr lang="de-DE" altLang="de-DE" sz="1800" dirty="0">
                <a:solidFill>
                  <a:schemeClr val="accent1"/>
                </a:solidFill>
              </a:rPr>
              <a:t>7</a:t>
            </a:r>
            <a:r>
              <a:rPr lang="de-DE" altLang="de-DE" sz="1800" dirty="0"/>
              <a:t> </a:t>
            </a:r>
            <a:r>
              <a:rPr lang="fr-FR" altLang="de-DE" sz="1800" dirty="0"/>
              <a:t>centres de recherche coordonnée (SFB) / </a:t>
            </a:r>
            <a:br>
              <a:rPr lang="fr-FR" altLang="de-DE" sz="1800" dirty="0"/>
            </a:br>
            <a:r>
              <a:rPr lang="fr-FR" altLang="de-DE" sz="1800" dirty="0"/>
              <a:t>centres transrégionaux</a:t>
            </a:r>
          </a:p>
          <a:p>
            <a:pPr marL="342900">
              <a:lnSpc>
                <a:spcPct val="100000"/>
              </a:lnSpc>
              <a:buFontTx/>
              <a:buChar char="-"/>
            </a:pPr>
            <a:r>
              <a:rPr lang="de-DE" altLang="de-DE" sz="1800" dirty="0">
                <a:solidFill>
                  <a:schemeClr val="accent1"/>
                </a:solidFill>
              </a:rPr>
              <a:t>5</a:t>
            </a:r>
            <a:r>
              <a:rPr lang="de-DE" altLang="de-DE" sz="1800" dirty="0"/>
              <a:t> </a:t>
            </a:r>
            <a:r>
              <a:rPr lang="fr-FR" altLang="de-DE" sz="1800" dirty="0"/>
              <a:t>sous-projets rattachés à des centres externes </a:t>
            </a:r>
            <a:br>
              <a:rPr lang="fr-FR" altLang="de-DE" sz="1800" dirty="0"/>
            </a:br>
            <a:r>
              <a:rPr lang="fr-FR" altLang="de-DE" sz="1800" dirty="0"/>
              <a:t>de recherche coordonnée</a:t>
            </a:r>
          </a:p>
          <a:p>
            <a:pPr marL="342900">
              <a:lnSpc>
                <a:spcPct val="100000"/>
              </a:lnSpc>
              <a:buFontTx/>
              <a:buChar char="-"/>
            </a:pPr>
            <a:r>
              <a:rPr lang="fr-FR" altLang="de-DE" sz="1800" dirty="0"/>
              <a:t>De </a:t>
            </a:r>
            <a:r>
              <a:rPr lang="fr-FR" altLang="de-DE" sz="1800" dirty="0">
                <a:solidFill>
                  <a:schemeClr val="accent1"/>
                </a:solidFill>
              </a:rPr>
              <a:t>nombreuses</a:t>
            </a:r>
            <a:r>
              <a:rPr lang="fr-FR" altLang="de-DE" sz="1800" dirty="0"/>
              <a:t> bourses ERC et un </a:t>
            </a:r>
            <a:br>
              <a:rPr lang="fr-FR" altLang="de-DE" sz="1800" dirty="0"/>
            </a:br>
            <a:r>
              <a:rPr lang="fr-FR" altLang="de-DE" sz="1800" dirty="0"/>
              <a:t>grand nombre de prix nationaux et internationaux</a:t>
            </a:r>
          </a:p>
          <a:p>
            <a:pPr marL="342900">
              <a:lnSpc>
                <a:spcPct val="100000"/>
              </a:lnSpc>
              <a:buFontTx/>
              <a:buChar char="-"/>
            </a:pPr>
            <a:endParaRPr lang="fr-FR" altLang="de-DE" sz="900" dirty="0"/>
          </a:p>
          <a:p>
            <a:pPr>
              <a:lnSpc>
                <a:spcPct val="100000"/>
              </a:lnSpc>
            </a:pPr>
            <a:r>
              <a:rPr lang="fr-FR" sz="1800" dirty="0">
                <a:solidFill>
                  <a:schemeClr val="accent1"/>
                </a:solidFill>
              </a:rPr>
              <a:t>De multiples coopérations et projets de recherche menés </a:t>
            </a:r>
            <a:r>
              <a:rPr lang="fr-FR" sz="1800" dirty="0"/>
              <a:t>de par le monde, plusieurs dizaines de projets dans le cadre du programme européen de recherche et d’innovation (Horizon Europe), des centaines de projets financés par la Fondation allemande pour la recherche (DFG) et le ministère allemand de l’Éducation et de la Recherche</a:t>
            </a:r>
            <a:endParaRPr lang="de-DE" sz="1800" dirty="0"/>
          </a:p>
        </p:txBody>
      </p:sp>
      <p:pic>
        <p:nvPicPr>
          <p:cNvPr id="22535" name="Grafik 19"/>
          <p:cNvPicPr>
            <a:picLocks noChangeAspect="1"/>
          </p:cNvPicPr>
          <p:nvPr>
            <p:custDataLst>
              <p:tags r:id="rId6"/>
            </p:custDataLst>
          </p:nvPr>
        </p:nvPicPr>
        <p:blipFill rotWithShape="1">
          <a:blip r:embed="rId8">
            <a:extLst>
              <a:ext uri="{28A0092B-C50C-407E-A947-70E740481C1C}">
                <a14:useLocalDpi xmlns:a14="http://schemas.microsoft.com/office/drawing/2010/main" val="0"/>
              </a:ext>
            </a:extLst>
          </a:blip>
          <a:srcRect t="699" b="699"/>
          <a:stretch/>
        </p:blipFill>
        <p:spPr bwMode="auto">
          <a:xfrm>
            <a:off x="1" y="1514621"/>
            <a:ext cx="5722421" cy="4747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oliennummernplatzhalter 2"/>
          <p:cNvSpPr>
            <a:spLocks noGrp="1"/>
          </p:cNvSpPr>
          <p:nvPr>
            <p:ph type="sldNum" sz="quarter" idx="15"/>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391B6BD7-15B3-4AA8-8B0A-FB1DD151C028}" type="slidenum">
              <a:rPr lang="de-DE" altLang="de-DE" smtClean="0">
                <a:solidFill>
                  <a:schemeClr val="bg1"/>
                </a:solidFill>
                <a:latin typeface="Segoe UI" panose="020B0502040204020203" pitchFamily="34" charset="0"/>
              </a:rPr>
              <a:pPr/>
              <a:t>8</a:t>
            </a:fld>
            <a:endParaRPr lang="de-DE" altLang="de-DE">
              <a:solidFill>
                <a:schemeClr val="bg1"/>
              </a:solidFill>
              <a:latin typeface="Segoe UI" panose="020B0502040204020203" pitchFamily="34" charset="0"/>
            </a:endParaRPr>
          </a:p>
        </p:txBody>
      </p:sp>
      <p:sp>
        <p:nvSpPr>
          <p:cNvPr id="32771" name="Datumsplatzhalter 3"/>
          <p:cNvSpPr>
            <a:spLocks noGrp="1"/>
          </p:cNvSpPr>
          <p:nvPr>
            <p:ph type="dt" sz="quarter" idx="16"/>
            <p:custDataLst>
              <p:tags r:id="rId2"/>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CC9268F7-DDC2-46BC-A9F7-90CE8FAA99D7}" type="datetime1">
              <a:rPr lang="de-DE" altLang="de-DE" smtClean="0">
                <a:solidFill>
                  <a:schemeClr val="bg1"/>
                </a:solidFill>
                <a:latin typeface="Segoe UI" panose="020B0502040204020203" pitchFamily="34" charset="0"/>
                <a:ea typeface="Verdana" panose="020B0604030504040204" pitchFamily="34" charset="0"/>
              </a:rPr>
              <a:pPr fontAlgn="base">
                <a:spcBef>
                  <a:spcPct val="0"/>
                </a:spcBef>
                <a:spcAft>
                  <a:spcPct val="0"/>
                </a:spcAft>
              </a:pPr>
              <a:t>04.12.2024</a:t>
            </a:fld>
            <a:endParaRPr lang="de-DE" altLang="de-DE">
              <a:solidFill>
                <a:schemeClr val="bg1"/>
              </a:solidFill>
              <a:latin typeface="Segoe UI" panose="020B0502040204020203" pitchFamily="34" charset="0"/>
              <a:ea typeface="Verdana" panose="020B0604030504040204" pitchFamily="34" charset="0"/>
            </a:endParaRPr>
          </a:p>
        </p:txBody>
      </p:sp>
      <p:sp>
        <p:nvSpPr>
          <p:cNvPr id="5" name="Rechteck 4"/>
          <p:cNvSpPr/>
          <p:nvPr>
            <p:custDataLst>
              <p:tags r:id="rId3"/>
            </p:custDataLst>
          </p:nvPr>
        </p:nvSpPr>
        <p:spPr>
          <a:xfrm>
            <a:off x="9183030" y="0"/>
            <a:ext cx="3008970" cy="6262688"/>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32773" name="Fußzeilenplatzhalter 3"/>
          <p:cNvSpPr>
            <a:spLocks noGrp="1"/>
          </p:cNvSpPr>
          <p:nvPr>
            <p:ph type="ftr" sz="quarter" idx="14"/>
            <p:custDataLst>
              <p:tags r:id="rId4"/>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solidFill>
                  <a:schemeClr val="bg1"/>
                </a:solidFill>
                <a:latin typeface="Segoe UI" panose="020B0502040204020203" pitchFamily="34" charset="0"/>
              </a:rPr>
              <a:t>Université de la Sarre</a:t>
            </a:r>
          </a:p>
        </p:txBody>
      </p:sp>
      <p:sp>
        <p:nvSpPr>
          <p:cNvPr id="32774" name="Textplatzhalter 1"/>
          <p:cNvSpPr txBox="1">
            <a:spLocks/>
          </p:cNvSpPr>
          <p:nvPr>
            <p:custDataLst>
              <p:tags r:id="rId5"/>
            </p:custDataLst>
          </p:nvPr>
        </p:nvSpPr>
        <p:spPr bwMode="auto">
          <a:xfrm>
            <a:off x="9259695" y="188640"/>
            <a:ext cx="2815655" cy="6074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a:r>
              <a:rPr lang="fr-FR" sz="2400" dirty="0">
                <a:solidFill>
                  <a:srgbClr val="19406B"/>
                </a:solidFill>
                <a:latin typeface="Segoe UI" panose="020B0502040204020203" pitchFamily="34" charset="0"/>
                <a:cs typeface="Segoe UI" panose="020B0502040204020203" pitchFamily="34" charset="0"/>
              </a:rPr>
              <a:t>Nos </a:t>
            </a:r>
            <a:r>
              <a:rPr lang="fr-FR" sz="2400" dirty="0">
                <a:solidFill>
                  <a:schemeClr val="accent1"/>
                </a:solidFill>
                <a:latin typeface="Segoe UI" panose="020B0502040204020203" pitchFamily="34" charset="0"/>
                <a:cs typeface="Segoe UI" panose="020B0502040204020203" pitchFamily="34" charset="0"/>
              </a:rPr>
              <a:t>grands axes </a:t>
            </a:r>
          </a:p>
          <a:p>
            <a:pPr algn="ctr"/>
            <a:r>
              <a:rPr lang="fr-FR" sz="2400" dirty="0">
                <a:solidFill>
                  <a:schemeClr val="accent1"/>
                </a:solidFill>
                <a:latin typeface="Segoe UI" panose="020B0502040204020203" pitchFamily="34" charset="0"/>
                <a:cs typeface="Segoe UI" panose="020B0502040204020203" pitchFamily="34" charset="0"/>
              </a:rPr>
              <a:t>de recherche</a:t>
            </a:r>
          </a:p>
        </p:txBody>
      </p:sp>
      <p:pic>
        <p:nvPicPr>
          <p:cNvPr id="32775" name="Grafik 1"/>
          <p:cNvPicPr>
            <a:picLocks noChangeAspect="1"/>
          </p:cNvPicPr>
          <p:nvPr>
            <p:custDataLst>
              <p:tags r:id="rId6"/>
            </p:custDataLst>
          </p:nvPr>
        </p:nvPicPr>
        <p:blipFill rotWithShape="1">
          <a:blip r:embed="rId9">
            <a:extLst>
              <a:ext uri="{28A0092B-C50C-407E-A947-70E740481C1C}">
                <a14:useLocalDpi xmlns:a14="http://schemas.microsoft.com/office/drawing/2010/main" val="0"/>
              </a:ext>
            </a:extLst>
          </a:blip>
          <a:srcRect l="8486" t="1335" r="8671" b="380"/>
          <a:stretch/>
        </p:blipFill>
        <p:spPr bwMode="auto">
          <a:xfrm>
            <a:off x="0" y="0"/>
            <a:ext cx="6084000" cy="626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6" name="Textplatzhalter 1"/>
          <p:cNvSpPr txBox="1">
            <a:spLocks/>
          </p:cNvSpPr>
          <p:nvPr>
            <p:custDataLst>
              <p:tags r:id="rId7"/>
            </p:custDataLst>
          </p:nvPr>
        </p:nvSpPr>
        <p:spPr bwMode="auto">
          <a:xfrm>
            <a:off x="6192687" y="1480402"/>
            <a:ext cx="2783633" cy="3244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a:lnSpc>
                <a:spcPct val="100000"/>
              </a:lnSpc>
            </a:pPr>
            <a:r>
              <a:rPr lang="fr-FR" sz="2400" dirty="0">
                <a:solidFill>
                  <a:srgbClr val="19406B"/>
                </a:solidFill>
                <a:latin typeface="Segoe UI" panose="020B0502040204020203" pitchFamily="34" charset="0"/>
                <a:cs typeface="Segoe UI" panose="020B0502040204020203" pitchFamily="34" charset="0"/>
              </a:rPr>
              <a:t>Sciences informatiques</a:t>
            </a:r>
          </a:p>
          <a:p>
            <a:pPr algn="ctr">
              <a:lnSpc>
                <a:spcPct val="100000"/>
              </a:lnSpc>
            </a:pPr>
            <a:r>
              <a:rPr lang="fr-FR" sz="2400" dirty="0">
                <a:solidFill>
                  <a:srgbClr val="19406B"/>
                </a:solidFill>
                <a:latin typeface="Segoe UI" panose="020B0502040204020203" pitchFamily="34" charset="0"/>
                <a:cs typeface="Segoe UI" panose="020B0502040204020203" pitchFamily="34" charset="0"/>
              </a:rPr>
              <a:t>	</a:t>
            </a:r>
          </a:p>
          <a:p>
            <a:pPr algn="ctr">
              <a:lnSpc>
                <a:spcPct val="100000"/>
              </a:lnSpc>
            </a:pPr>
            <a:r>
              <a:rPr lang="fr-FR" sz="2400" dirty="0" err="1">
                <a:solidFill>
                  <a:srgbClr val="19406B"/>
                </a:solidFill>
                <a:latin typeface="Segoe UI" panose="020B0502040204020203" pitchFamily="34" charset="0"/>
                <a:cs typeface="Segoe UI" panose="020B0502040204020203" pitchFamily="34" charset="0"/>
              </a:rPr>
              <a:t>NanoBioMed</a:t>
            </a:r>
            <a:r>
              <a:rPr lang="fr-FR" sz="2400" dirty="0">
                <a:solidFill>
                  <a:srgbClr val="19406B"/>
                </a:solidFill>
                <a:latin typeface="Segoe UI" panose="020B0502040204020203" pitchFamily="34" charset="0"/>
                <a:cs typeface="Segoe UI" panose="020B0502040204020203" pitchFamily="34" charset="0"/>
              </a:rPr>
              <a:t> Sciences de la vie et de la matière</a:t>
            </a:r>
          </a:p>
          <a:p>
            <a:pPr algn="ctr">
              <a:lnSpc>
                <a:spcPct val="100000"/>
              </a:lnSpc>
            </a:pPr>
            <a:r>
              <a:rPr lang="fr-FR" sz="2400" dirty="0">
                <a:solidFill>
                  <a:srgbClr val="19406B"/>
                </a:solidFill>
                <a:latin typeface="Segoe UI" panose="020B0502040204020203" pitchFamily="34" charset="0"/>
                <a:cs typeface="Segoe UI" panose="020B0502040204020203" pitchFamily="34" charset="0"/>
              </a:rPr>
              <a:t>	</a:t>
            </a:r>
          </a:p>
          <a:p>
            <a:pPr algn="ctr">
              <a:lnSpc>
                <a:spcPct val="100000"/>
              </a:lnSpc>
            </a:pPr>
            <a:r>
              <a:rPr lang="fr-FR" sz="2400" dirty="0">
                <a:solidFill>
                  <a:srgbClr val="19406B"/>
                </a:solidFill>
                <a:latin typeface="Segoe UI" panose="020B0502040204020203" pitchFamily="34" charset="0"/>
                <a:cs typeface="Segoe UI" panose="020B0502040204020203" pitchFamily="34" charset="0"/>
              </a:rPr>
              <a:t>Europe</a:t>
            </a:r>
          </a:p>
        </p:txBody>
      </p:sp>
    </p:spTree>
    <p:extLst>
      <p:ext uri="{BB962C8B-B14F-4D97-AF65-F5344CB8AC3E}">
        <p14:creationId xmlns:p14="http://schemas.microsoft.com/office/powerpoint/2010/main" val="13179628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platzhalter 2"/>
          <p:cNvSpPr>
            <a:spLocks noGrp="1"/>
          </p:cNvSpPr>
          <p:nvPr>
            <p:ph type="body" sz="quarter" idx="10"/>
            <p:custDataLst>
              <p:tags r:id="rId1"/>
            </p:custDataLst>
          </p:nvPr>
        </p:nvSpPr>
        <p:spPr bwMode="auto">
          <a:xfrm>
            <a:off x="398463" y="484323"/>
            <a:ext cx="9874001" cy="76970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buFont typeface="Lucida Grande" pitchFamily="80" charset="0"/>
              <a:buNone/>
            </a:pPr>
            <a:r>
              <a:rPr lang="fr-FR" sz="3200">
                <a:solidFill>
                  <a:schemeClr val="accent1"/>
                </a:solidFill>
              </a:rPr>
              <a:t>Une position de leader </a:t>
            </a:r>
            <a:r>
              <a:rPr lang="fr-FR" sz="3200"/>
              <a:t>: Saarland Informatics Campus</a:t>
            </a:r>
          </a:p>
        </p:txBody>
      </p:sp>
      <p:sp>
        <p:nvSpPr>
          <p:cNvPr id="25603" name="Fußzeilenplatzhalter 1"/>
          <p:cNvSpPr>
            <a:spLocks noGrp="1"/>
          </p:cNvSpPr>
          <p:nvPr>
            <p:ph type="ftr" sz="quarter" idx="11"/>
            <p:custDataLst>
              <p:tags r:id="rId2"/>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solidFill>
                  <a:schemeClr val="bg1"/>
                </a:solidFill>
                <a:latin typeface="Segoe UI" panose="020B0502040204020203" pitchFamily="34" charset="0"/>
              </a:rPr>
              <a:t>Université de la Sarre </a:t>
            </a:r>
          </a:p>
        </p:txBody>
      </p:sp>
      <p:sp>
        <p:nvSpPr>
          <p:cNvPr id="25604" name="Foliennummernplatzhalter 2"/>
          <p:cNvSpPr>
            <a:spLocks noGrp="1"/>
          </p:cNvSpPr>
          <p:nvPr>
            <p:ph type="sldNum" sz="quarter" idx="12"/>
            <p:custDataLst>
              <p:tags r:id="rId3"/>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82CA84C1-8471-4C55-98F1-41F61F00435E}" type="slidenum">
              <a:rPr lang="de-DE" altLang="de-DE" smtClean="0">
                <a:solidFill>
                  <a:schemeClr val="bg1"/>
                </a:solidFill>
                <a:latin typeface="Segoe UI" panose="020B0502040204020203" pitchFamily="34" charset="0"/>
              </a:rPr>
              <a:pPr/>
              <a:t>9</a:t>
            </a:fld>
            <a:endParaRPr lang="de-DE" altLang="de-DE">
              <a:solidFill>
                <a:schemeClr val="bg1"/>
              </a:solidFill>
              <a:latin typeface="Segoe UI" panose="020B0502040204020203" pitchFamily="34" charset="0"/>
            </a:endParaRPr>
          </a:p>
        </p:txBody>
      </p:sp>
      <p:sp>
        <p:nvSpPr>
          <p:cNvPr id="25605" name="Datumsplatzhalter 3"/>
          <p:cNvSpPr>
            <a:spLocks noGrp="1"/>
          </p:cNvSpPr>
          <p:nvPr>
            <p:ph type="dt" sz="quarter" idx="13"/>
            <p:custDataLst>
              <p:tags r:id="rId4"/>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BF02DA3B-A260-4C63-A273-77313B681ED2}" type="datetime1">
              <a:rPr lang="de-DE" altLang="de-DE" smtClean="0">
                <a:solidFill>
                  <a:schemeClr val="bg1"/>
                </a:solidFill>
                <a:latin typeface="Segoe UI" panose="020B0502040204020203" pitchFamily="34" charset="0"/>
                <a:ea typeface="Verdana" panose="020B0604030504040204" pitchFamily="34" charset="0"/>
              </a:rPr>
              <a:pPr fontAlgn="base">
                <a:spcBef>
                  <a:spcPct val="0"/>
                </a:spcBef>
                <a:spcAft>
                  <a:spcPct val="0"/>
                </a:spcAft>
              </a:pPr>
              <a:t>04.12.2024</a:t>
            </a:fld>
            <a:endParaRPr lang="de-DE" altLang="de-DE">
              <a:solidFill>
                <a:schemeClr val="bg1"/>
              </a:solidFill>
              <a:latin typeface="Segoe UI" panose="020B0502040204020203" pitchFamily="34" charset="0"/>
              <a:ea typeface="Verdana" panose="020B0604030504040204" pitchFamily="34" charset="0"/>
            </a:endParaRPr>
          </a:p>
        </p:txBody>
      </p:sp>
      <p:pic>
        <p:nvPicPr>
          <p:cNvPr id="25606" name="Grafik 12"/>
          <p:cNvPicPr>
            <a:picLocks/>
          </p:cNvPicPr>
          <p:nvPr>
            <p:custDataLst>
              <p:tags r:id="rId5"/>
            </p:custDataLst>
          </p:nvPr>
        </p:nvPicPr>
        <p:blipFill rotWithShape="1">
          <a:blip r:embed="rId8">
            <a:extLst>
              <a:ext uri="{28A0092B-C50C-407E-A947-70E740481C1C}">
                <a14:useLocalDpi xmlns:a14="http://schemas.microsoft.com/office/drawing/2010/main" val="0"/>
              </a:ext>
            </a:extLst>
          </a:blip>
          <a:srcRect l="196" t="2376" r="-196" b="5"/>
          <a:stretch/>
        </p:blipFill>
        <p:spPr bwMode="auto">
          <a:xfrm>
            <a:off x="6096000" y="1844824"/>
            <a:ext cx="6120000" cy="44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Inhaltsplatzhalter 3"/>
          <p:cNvSpPr>
            <a:spLocks noGrp="1"/>
          </p:cNvSpPr>
          <p:nvPr>
            <p:ph idx="1"/>
            <p:custDataLst>
              <p:tags r:id="rId6"/>
            </p:custDataLst>
          </p:nvPr>
        </p:nvSpPr>
        <p:spPr bwMode="auto">
          <a:xfrm>
            <a:off x="398462" y="1772816"/>
            <a:ext cx="5625529" cy="393669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rIns="91440" bIns="45720" numCol="1" anchor="t" anchorCtr="0" compatLnSpc="1">
            <a:prstTxWarp prst="textNoShape">
              <a:avLst/>
            </a:prstTxWarp>
          </a:bodyPr>
          <a:lstStyle/>
          <a:p>
            <a:pPr marL="0" indent="0">
              <a:buNone/>
            </a:pPr>
            <a:r>
              <a:rPr lang="fr-FR" sz="1800" dirty="0">
                <a:solidFill>
                  <a:schemeClr val="accent1"/>
                </a:solidFill>
              </a:rPr>
              <a:t>Un des pôles d’enseignement et de recherche </a:t>
            </a:r>
            <a:br>
              <a:rPr lang="fr-FR" sz="1800" dirty="0">
                <a:solidFill>
                  <a:schemeClr val="accent1"/>
                </a:solidFill>
              </a:rPr>
            </a:br>
            <a:r>
              <a:rPr lang="fr-FR" sz="1800" dirty="0">
                <a:solidFill>
                  <a:schemeClr val="accent1"/>
                </a:solidFill>
              </a:rPr>
              <a:t>en informatique les plus renommés au monde</a:t>
            </a:r>
          </a:p>
          <a:p>
            <a:pPr marL="0" indent="0">
              <a:buNone/>
            </a:pPr>
            <a:r>
              <a:rPr lang="fr-FR" sz="1800" dirty="0"/>
              <a:t>Maintes fois primé :</a:t>
            </a:r>
            <a:br>
              <a:rPr lang="fr-FR" sz="1800" dirty="0"/>
            </a:br>
            <a:r>
              <a:rPr lang="fr-FR" sz="1800" dirty="0">
                <a:solidFill>
                  <a:schemeClr val="accent1"/>
                </a:solidFill>
              </a:rPr>
              <a:t>40 </a:t>
            </a:r>
            <a:r>
              <a:rPr lang="fr-FR" sz="1800" dirty="0">
                <a:solidFill>
                  <a:srgbClr val="19406B"/>
                </a:solidFill>
              </a:rPr>
              <a:t>bourses ERC, </a:t>
            </a:r>
            <a:r>
              <a:rPr lang="fr-FR" sz="1800" dirty="0">
                <a:solidFill>
                  <a:srgbClr val="C82254"/>
                </a:solidFill>
              </a:rPr>
              <a:t>7</a:t>
            </a:r>
            <a:r>
              <a:rPr lang="fr-FR" sz="1800" dirty="0"/>
              <a:t> lauréats du prix Leibniz</a:t>
            </a:r>
          </a:p>
          <a:p>
            <a:pPr marL="0" indent="0">
              <a:buNone/>
            </a:pPr>
            <a:r>
              <a:rPr lang="fr-FR" sz="1800" dirty="0">
                <a:solidFill>
                  <a:schemeClr val="accent1"/>
                </a:solidFill>
              </a:rPr>
              <a:t>1 000 </a:t>
            </a:r>
            <a:r>
              <a:rPr lang="fr-FR" sz="1800" dirty="0"/>
              <a:t>chercheurs et chercheuses</a:t>
            </a:r>
          </a:p>
          <a:p>
            <a:pPr marL="0" indent="0">
              <a:buNone/>
            </a:pPr>
            <a:r>
              <a:rPr lang="fr-FR" sz="1800" dirty="0">
                <a:solidFill>
                  <a:schemeClr val="accent1"/>
                </a:solidFill>
              </a:rPr>
              <a:t>3 filières étroitement liées </a:t>
            </a:r>
            <a:r>
              <a:rPr lang="fr-FR" sz="1800" dirty="0">
                <a:solidFill>
                  <a:srgbClr val="19406B"/>
                </a:solidFill>
              </a:rPr>
              <a:t>:</a:t>
            </a:r>
            <a:r>
              <a:rPr lang="fr-FR" sz="1800" dirty="0">
                <a:solidFill>
                  <a:srgbClr val="5D7591"/>
                </a:solidFill>
              </a:rPr>
              <a:t> </a:t>
            </a:r>
            <a:br>
              <a:rPr lang="fr-FR" sz="1800" dirty="0">
                <a:solidFill>
                  <a:srgbClr val="5D7591"/>
                </a:solidFill>
              </a:rPr>
            </a:br>
            <a:r>
              <a:rPr lang="fr-FR" sz="1800" dirty="0">
                <a:solidFill>
                  <a:srgbClr val="19406B"/>
                </a:solidFill>
              </a:rPr>
              <a:t>informatique, mathématiques et linguistique/technologies du langage</a:t>
            </a:r>
          </a:p>
          <a:p>
            <a:pPr marL="0" indent="0">
              <a:buNone/>
            </a:pPr>
            <a:r>
              <a:rPr lang="fr-FR" sz="1800" dirty="0">
                <a:solidFill>
                  <a:schemeClr val="accent1"/>
                </a:solidFill>
              </a:rPr>
              <a:t>5 </a:t>
            </a:r>
            <a:r>
              <a:rPr lang="fr-FR" sz="1800" dirty="0">
                <a:solidFill>
                  <a:srgbClr val="19406B"/>
                </a:solidFill>
              </a:rPr>
              <a:t>instituts de recherche de renommée internationale</a:t>
            </a:r>
            <a:br>
              <a:rPr lang="fr-FR" sz="1800" dirty="0">
                <a:solidFill>
                  <a:srgbClr val="19406B"/>
                </a:solidFill>
              </a:rPr>
            </a:br>
            <a:r>
              <a:rPr lang="fr-FR" sz="1800" dirty="0">
                <a:solidFill>
                  <a:schemeClr val="accent1"/>
                </a:solidFill>
              </a:rPr>
              <a:t>77 </a:t>
            </a:r>
            <a:r>
              <a:rPr lang="fr-FR" sz="1800" dirty="0">
                <a:solidFill>
                  <a:srgbClr val="19406B"/>
                </a:solidFill>
              </a:rPr>
              <a:t>groupes de recherche, </a:t>
            </a:r>
            <a:r>
              <a:rPr lang="fr-FR" sz="1800" dirty="0">
                <a:solidFill>
                  <a:schemeClr val="accent1"/>
                </a:solidFill>
              </a:rPr>
              <a:t>540 </a:t>
            </a:r>
            <a:r>
              <a:rPr lang="fr-FR" sz="1800" dirty="0" err="1">
                <a:solidFill>
                  <a:srgbClr val="19406B"/>
                </a:solidFill>
              </a:rPr>
              <a:t>doctorant·es</a:t>
            </a:r>
            <a:r>
              <a:rPr lang="fr-FR" sz="1800" dirty="0">
                <a:solidFill>
                  <a:srgbClr val="19406B"/>
                </a:solidFill>
              </a:rPr>
              <a:t> </a:t>
            </a:r>
          </a:p>
          <a:p>
            <a:pPr marL="0" indent="0">
              <a:buNone/>
            </a:pPr>
            <a:r>
              <a:rPr lang="fr-FR" sz="1800" dirty="0">
                <a:solidFill>
                  <a:schemeClr val="accent1"/>
                </a:solidFill>
              </a:rPr>
              <a:t>2 800 </a:t>
            </a:r>
            <a:r>
              <a:rPr lang="fr-FR" sz="1800" dirty="0">
                <a:solidFill>
                  <a:srgbClr val="19406B"/>
                </a:solidFill>
              </a:rPr>
              <a:t>étudiant·es originaires de plus de </a:t>
            </a:r>
            <a:r>
              <a:rPr lang="fr-FR" sz="1800" dirty="0">
                <a:solidFill>
                  <a:srgbClr val="C82254"/>
                </a:solidFill>
              </a:rPr>
              <a:t>80</a:t>
            </a:r>
            <a:r>
              <a:rPr lang="fr-FR" sz="1800" dirty="0"/>
              <a:t> pays </a:t>
            </a:r>
          </a:p>
          <a:p>
            <a:pPr marL="0" indent="0">
              <a:buNone/>
            </a:pPr>
            <a:r>
              <a:rPr lang="fr-FR" sz="1800" dirty="0">
                <a:solidFill>
                  <a:schemeClr val="accent1"/>
                </a:solidFill>
              </a:rPr>
              <a:t>24</a:t>
            </a:r>
            <a:r>
              <a:rPr lang="fr-FR" sz="1800" dirty="0"/>
              <a:t> cursus, programmes doctoraux</a:t>
            </a:r>
          </a:p>
          <a:p>
            <a:pPr marL="0" indent="0">
              <a:buNone/>
            </a:pPr>
            <a:br>
              <a:rPr lang="fr-FR" sz="2000" dirty="0"/>
            </a:br>
            <a:endParaRPr lang="fr-FR" sz="2000" dirty="0"/>
          </a:p>
          <a:p>
            <a:endParaRPr lang="de-DE" altLang="de-DE" sz="2000" dirty="0"/>
          </a:p>
        </p:txBody>
      </p:sp>
    </p:spTree>
    <p:extLst>
      <p:ext uri="{BB962C8B-B14F-4D97-AF65-F5344CB8AC3E}">
        <p14:creationId xmlns:p14="http://schemas.microsoft.com/office/powerpoint/2010/main" val="126720676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2"/>
</p:tagLst>
</file>

<file path=ppt/tags/tag100.xml><?xml version="1.0" encoding="utf-8"?>
<p:tagLst xmlns:a="http://schemas.openxmlformats.org/drawingml/2006/main" xmlns:r="http://schemas.openxmlformats.org/officeDocument/2006/relationships" xmlns:p="http://schemas.openxmlformats.org/presentationml/2006/main">
  <p:tag name="NUM" val="3"/>
</p:tagLst>
</file>

<file path=ppt/tags/tag101.xml><?xml version="1.0" encoding="utf-8"?>
<p:tagLst xmlns:a="http://schemas.openxmlformats.org/drawingml/2006/main" xmlns:r="http://schemas.openxmlformats.org/officeDocument/2006/relationships" xmlns:p="http://schemas.openxmlformats.org/presentationml/2006/main">
  <p:tag name="NUM" val="4"/>
</p:tagLst>
</file>

<file path=ppt/tags/tag102.xml><?xml version="1.0" encoding="utf-8"?>
<p:tagLst xmlns:a="http://schemas.openxmlformats.org/drawingml/2006/main" xmlns:r="http://schemas.openxmlformats.org/officeDocument/2006/relationships" xmlns:p="http://schemas.openxmlformats.org/presentationml/2006/main">
  <p:tag name="NUM" val="5"/>
</p:tagLst>
</file>

<file path=ppt/tags/tag103.xml><?xml version="1.0" encoding="utf-8"?>
<p:tagLst xmlns:a="http://schemas.openxmlformats.org/drawingml/2006/main" xmlns:r="http://schemas.openxmlformats.org/officeDocument/2006/relationships" xmlns:p="http://schemas.openxmlformats.org/presentationml/2006/main">
  <p:tag name="NUM" val="1"/>
</p:tagLst>
</file>

<file path=ppt/tags/tag104.xml><?xml version="1.0" encoding="utf-8"?>
<p:tagLst xmlns:a="http://schemas.openxmlformats.org/drawingml/2006/main" xmlns:r="http://schemas.openxmlformats.org/officeDocument/2006/relationships" xmlns:p="http://schemas.openxmlformats.org/presentationml/2006/main">
  <p:tag name="NUM" val="2"/>
</p:tagLst>
</file>

<file path=ppt/tags/tag105.xml><?xml version="1.0" encoding="utf-8"?>
<p:tagLst xmlns:a="http://schemas.openxmlformats.org/drawingml/2006/main" xmlns:r="http://schemas.openxmlformats.org/officeDocument/2006/relationships" xmlns:p="http://schemas.openxmlformats.org/presentationml/2006/main">
  <p:tag name="NUM" val="3"/>
</p:tagLst>
</file>

<file path=ppt/tags/tag106.xml><?xml version="1.0" encoding="utf-8"?>
<p:tagLst xmlns:a="http://schemas.openxmlformats.org/drawingml/2006/main" xmlns:r="http://schemas.openxmlformats.org/officeDocument/2006/relationships" xmlns:p="http://schemas.openxmlformats.org/presentationml/2006/main">
  <p:tag name="NUM" val="4"/>
</p:tagLst>
</file>

<file path=ppt/tags/tag107.xml><?xml version="1.0" encoding="utf-8"?>
<p:tagLst xmlns:a="http://schemas.openxmlformats.org/drawingml/2006/main" xmlns:r="http://schemas.openxmlformats.org/officeDocument/2006/relationships" xmlns:p="http://schemas.openxmlformats.org/presentationml/2006/main">
  <p:tag name="NUM" val="5"/>
</p:tagLst>
</file>

<file path=ppt/tags/tag108.xml><?xml version="1.0" encoding="utf-8"?>
<p:tagLst xmlns:a="http://schemas.openxmlformats.org/drawingml/2006/main" xmlns:r="http://schemas.openxmlformats.org/officeDocument/2006/relationships" xmlns:p="http://schemas.openxmlformats.org/presentationml/2006/main">
  <p:tag name="NUM" val="6"/>
</p:tagLst>
</file>

<file path=ppt/tags/tag109.xml><?xml version="1.0" encoding="utf-8"?>
<p:tagLst xmlns:a="http://schemas.openxmlformats.org/drawingml/2006/main" xmlns:r="http://schemas.openxmlformats.org/officeDocument/2006/relationships" xmlns:p="http://schemas.openxmlformats.org/presentationml/2006/main">
  <p:tag name="NUM" val="1"/>
</p:tagLst>
</file>

<file path=ppt/tags/tag11.xml><?xml version="1.0" encoding="utf-8"?>
<p:tagLst xmlns:a="http://schemas.openxmlformats.org/drawingml/2006/main" xmlns:r="http://schemas.openxmlformats.org/officeDocument/2006/relationships" xmlns:p="http://schemas.openxmlformats.org/presentationml/2006/main">
  <p:tag name="NUM" val="3"/>
</p:tagLst>
</file>

<file path=ppt/tags/tag110.xml><?xml version="1.0" encoding="utf-8"?>
<p:tagLst xmlns:a="http://schemas.openxmlformats.org/drawingml/2006/main" xmlns:r="http://schemas.openxmlformats.org/officeDocument/2006/relationships" xmlns:p="http://schemas.openxmlformats.org/presentationml/2006/main">
  <p:tag name="NUM" val="2"/>
</p:tagLst>
</file>

<file path=ppt/tags/tag111.xml><?xml version="1.0" encoding="utf-8"?>
<p:tagLst xmlns:a="http://schemas.openxmlformats.org/drawingml/2006/main" xmlns:r="http://schemas.openxmlformats.org/officeDocument/2006/relationships" xmlns:p="http://schemas.openxmlformats.org/presentationml/2006/main">
  <p:tag name="NUM" val="3"/>
</p:tagLst>
</file>

<file path=ppt/tags/tag112.xml><?xml version="1.0" encoding="utf-8"?>
<p:tagLst xmlns:a="http://schemas.openxmlformats.org/drawingml/2006/main" xmlns:r="http://schemas.openxmlformats.org/officeDocument/2006/relationships" xmlns:p="http://schemas.openxmlformats.org/presentationml/2006/main">
  <p:tag name="NUM" val="4"/>
</p:tagLst>
</file>

<file path=ppt/tags/tag113.xml><?xml version="1.0" encoding="utf-8"?>
<p:tagLst xmlns:a="http://schemas.openxmlformats.org/drawingml/2006/main" xmlns:r="http://schemas.openxmlformats.org/officeDocument/2006/relationships" xmlns:p="http://schemas.openxmlformats.org/presentationml/2006/main">
  <p:tag name="NUM" val="5"/>
</p:tagLst>
</file>

<file path=ppt/tags/tag114.xml><?xml version="1.0" encoding="utf-8"?>
<p:tagLst xmlns:a="http://schemas.openxmlformats.org/drawingml/2006/main" xmlns:r="http://schemas.openxmlformats.org/officeDocument/2006/relationships" xmlns:p="http://schemas.openxmlformats.org/presentationml/2006/main">
  <p:tag name="NUM" val="6"/>
</p:tagLst>
</file>

<file path=ppt/tags/tag115.xml><?xml version="1.0" encoding="utf-8"?>
<p:tagLst xmlns:a="http://schemas.openxmlformats.org/drawingml/2006/main" xmlns:r="http://schemas.openxmlformats.org/officeDocument/2006/relationships" xmlns:p="http://schemas.openxmlformats.org/presentationml/2006/main">
  <p:tag name="NUM" val="1"/>
</p:tagLst>
</file>

<file path=ppt/tags/tag116.xml><?xml version="1.0" encoding="utf-8"?>
<p:tagLst xmlns:a="http://schemas.openxmlformats.org/drawingml/2006/main" xmlns:r="http://schemas.openxmlformats.org/officeDocument/2006/relationships" xmlns:p="http://schemas.openxmlformats.org/presentationml/2006/main">
  <p:tag name="NUM" val="2"/>
</p:tagLst>
</file>

<file path=ppt/tags/tag117.xml><?xml version="1.0" encoding="utf-8"?>
<p:tagLst xmlns:a="http://schemas.openxmlformats.org/drawingml/2006/main" xmlns:r="http://schemas.openxmlformats.org/officeDocument/2006/relationships" xmlns:p="http://schemas.openxmlformats.org/presentationml/2006/main">
  <p:tag name="NUM" val="3"/>
</p:tagLst>
</file>

<file path=ppt/tags/tag118.xml><?xml version="1.0" encoding="utf-8"?>
<p:tagLst xmlns:a="http://schemas.openxmlformats.org/drawingml/2006/main" xmlns:r="http://schemas.openxmlformats.org/officeDocument/2006/relationships" xmlns:p="http://schemas.openxmlformats.org/presentationml/2006/main">
  <p:tag name="NUM" val="4"/>
</p:tagLst>
</file>

<file path=ppt/tags/tag119.xml><?xml version="1.0" encoding="utf-8"?>
<p:tagLst xmlns:a="http://schemas.openxmlformats.org/drawingml/2006/main" xmlns:r="http://schemas.openxmlformats.org/officeDocument/2006/relationships" xmlns:p="http://schemas.openxmlformats.org/presentationml/2006/main">
  <p:tag name="NUM" val="5"/>
</p:tagLst>
</file>

<file path=ppt/tags/tag12.xml><?xml version="1.0" encoding="utf-8"?>
<p:tagLst xmlns:a="http://schemas.openxmlformats.org/drawingml/2006/main" xmlns:r="http://schemas.openxmlformats.org/officeDocument/2006/relationships" xmlns:p="http://schemas.openxmlformats.org/presentationml/2006/main">
  <p:tag name="NUM" val="4"/>
</p:tagLst>
</file>

<file path=ppt/tags/tag120.xml><?xml version="1.0" encoding="utf-8"?>
<p:tagLst xmlns:a="http://schemas.openxmlformats.org/drawingml/2006/main" xmlns:r="http://schemas.openxmlformats.org/officeDocument/2006/relationships" xmlns:p="http://schemas.openxmlformats.org/presentationml/2006/main">
  <p:tag name="NUM" val="6"/>
</p:tagLst>
</file>

<file path=ppt/tags/tag121.xml><?xml version="1.0" encoding="utf-8"?>
<p:tagLst xmlns:a="http://schemas.openxmlformats.org/drawingml/2006/main" xmlns:r="http://schemas.openxmlformats.org/officeDocument/2006/relationships" xmlns:p="http://schemas.openxmlformats.org/presentationml/2006/main">
  <p:tag name="NUM" val="1"/>
</p:tagLst>
</file>

<file path=ppt/tags/tag122.xml><?xml version="1.0" encoding="utf-8"?>
<p:tagLst xmlns:a="http://schemas.openxmlformats.org/drawingml/2006/main" xmlns:r="http://schemas.openxmlformats.org/officeDocument/2006/relationships" xmlns:p="http://schemas.openxmlformats.org/presentationml/2006/main">
  <p:tag name="NUM" val="2"/>
</p:tagLst>
</file>

<file path=ppt/tags/tag123.xml><?xml version="1.0" encoding="utf-8"?>
<p:tagLst xmlns:a="http://schemas.openxmlformats.org/drawingml/2006/main" xmlns:r="http://schemas.openxmlformats.org/officeDocument/2006/relationships" xmlns:p="http://schemas.openxmlformats.org/presentationml/2006/main">
  <p:tag name="NUM" val="3"/>
</p:tagLst>
</file>

<file path=ppt/tags/tag124.xml><?xml version="1.0" encoding="utf-8"?>
<p:tagLst xmlns:a="http://schemas.openxmlformats.org/drawingml/2006/main" xmlns:r="http://schemas.openxmlformats.org/officeDocument/2006/relationships" xmlns:p="http://schemas.openxmlformats.org/presentationml/2006/main">
  <p:tag name="NUM" val="4"/>
</p:tagLst>
</file>

<file path=ppt/tags/tag125.xml><?xml version="1.0" encoding="utf-8"?>
<p:tagLst xmlns:a="http://schemas.openxmlformats.org/drawingml/2006/main" xmlns:r="http://schemas.openxmlformats.org/officeDocument/2006/relationships" xmlns:p="http://schemas.openxmlformats.org/presentationml/2006/main">
  <p:tag name="NUM" val="5"/>
</p:tagLst>
</file>

<file path=ppt/tags/tag126.xml><?xml version="1.0" encoding="utf-8"?>
<p:tagLst xmlns:a="http://schemas.openxmlformats.org/drawingml/2006/main" xmlns:r="http://schemas.openxmlformats.org/officeDocument/2006/relationships" xmlns:p="http://schemas.openxmlformats.org/presentationml/2006/main">
  <p:tag name="NUM" val="6"/>
</p:tagLst>
</file>

<file path=ppt/tags/tag127.xml><?xml version="1.0" encoding="utf-8"?>
<p:tagLst xmlns:a="http://schemas.openxmlformats.org/drawingml/2006/main" xmlns:r="http://schemas.openxmlformats.org/officeDocument/2006/relationships" xmlns:p="http://schemas.openxmlformats.org/presentationml/2006/main">
  <p:tag name="NUM" val="1"/>
</p:tagLst>
</file>

<file path=ppt/tags/tag128.xml><?xml version="1.0" encoding="utf-8"?>
<p:tagLst xmlns:a="http://schemas.openxmlformats.org/drawingml/2006/main" xmlns:r="http://schemas.openxmlformats.org/officeDocument/2006/relationships" xmlns:p="http://schemas.openxmlformats.org/presentationml/2006/main">
  <p:tag name="NUM" val="2"/>
</p:tagLst>
</file>

<file path=ppt/tags/tag129.xml><?xml version="1.0" encoding="utf-8"?>
<p:tagLst xmlns:a="http://schemas.openxmlformats.org/drawingml/2006/main" xmlns:r="http://schemas.openxmlformats.org/officeDocument/2006/relationships" xmlns:p="http://schemas.openxmlformats.org/presentationml/2006/main">
  <p:tag name="NUM" val="3"/>
</p:tagLst>
</file>

<file path=ppt/tags/tag13.xml><?xml version="1.0" encoding="utf-8"?>
<p:tagLst xmlns:a="http://schemas.openxmlformats.org/drawingml/2006/main" xmlns:r="http://schemas.openxmlformats.org/officeDocument/2006/relationships" xmlns:p="http://schemas.openxmlformats.org/presentationml/2006/main">
  <p:tag name="NUM" val="5"/>
</p:tagLst>
</file>

<file path=ppt/tags/tag130.xml><?xml version="1.0" encoding="utf-8"?>
<p:tagLst xmlns:a="http://schemas.openxmlformats.org/drawingml/2006/main" xmlns:r="http://schemas.openxmlformats.org/officeDocument/2006/relationships" xmlns:p="http://schemas.openxmlformats.org/presentationml/2006/main">
  <p:tag name="NUM" val="4"/>
</p:tagLst>
</file>

<file path=ppt/tags/tag131.xml><?xml version="1.0" encoding="utf-8"?>
<p:tagLst xmlns:a="http://schemas.openxmlformats.org/drawingml/2006/main" xmlns:r="http://schemas.openxmlformats.org/officeDocument/2006/relationships" xmlns:p="http://schemas.openxmlformats.org/presentationml/2006/main">
  <p:tag name="NUM" val="6"/>
</p:tagLst>
</file>

<file path=ppt/tags/tag132.xml><?xml version="1.0" encoding="utf-8"?>
<p:tagLst xmlns:a="http://schemas.openxmlformats.org/drawingml/2006/main" xmlns:r="http://schemas.openxmlformats.org/officeDocument/2006/relationships" xmlns:p="http://schemas.openxmlformats.org/presentationml/2006/main">
  <p:tag name="NUM" val="1"/>
</p:tagLst>
</file>

<file path=ppt/tags/tag133.xml><?xml version="1.0" encoding="utf-8"?>
<p:tagLst xmlns:a="http://schemas.openxmlformats.org/drawingml/2006/main" xmlns:r="http://schemas.openxmlformats.org/officeDocument/2006/relationships" xmlns:p="http://schemas.openxmlformats.org/presentationml/2006/main">
  <p:tag name="NUM" val="2"/>
</p:tagLst>
</file>

<file path=ppt/tags/tag14.xml><?xml version="1.0" encoding="utf-8"?>
<p:tagLst xmlns:a="http://schemas.openxmlformats.org/drawingml/2006/main" xmlns:r="http://schemas.openxmlformats.org/officeDocument/2006/relationships" xmlns:p="http://schemas.openxmlformats.org/presentationml/2006/main">
  <p:tag name="NUM" val="2"/>
</p:tagLst>
</file>

<file path=ppt/tags/tag15.xml><?xml version="1.0" encoding="utf-8"?>
<p:tagLst xmlns:a="http://schemas.openxmlformats.org/drawingml/2006/main" xmlns:r="http://schemas.openxmlformats.org/officeDocument/2006/relationships" xmlns:p="http://schemas.openxmlformats.org/presentationml/2006/main">
  <p:tag name="NUM" val="3"/>
</p:tagLst>
</file>

<file path=ppt/tags/tag16.xml><?xml version="1.0" encoding="utf-8"?>
<p:tagLst xmlns:a="http://schemas.openxmlformats.org/drawingml/2006/main" xmlns:r="http://schemas.openxmlformats.org/officeDocument/2006/relationships" xmlns:p="http://schemas.openxmlformats.org/presentationml/2006/main">
  <p:tag name="NUM" val="4"/>
</p:tagLst>
</file>

<file path=ppt/tags/tag17.xml><?xml version="1.0" encoding="utf-8"?>
<p:tagLst xmlns:a="http://schemas.openxmlformats.org/drawingml/2006/main" xmlns:r="http://schemas.openxmlformats.org/officeDocument/2006/relationships" xmlns:p="http://schemas.openxmlformats.org/presentationml/2006/main">
  <p:tag name="NUM" val="5"/>
</p:tagLst>
</file>

<file path=ppt/tags/tag18.xml><?xml version="1.0" encoding="utf-8"?>
<p:tagLst xmlns:a="http://schemas.openxmlformats.org/drawingml/2006/main" xmlns:r="http://schemas.openxmlformats.org/officeDocument/2006/relationships" xmlns:p="http://schemas.openxmlformats.org/presentationml/2006/main">
  <p:tag name="NUM" val="6"/>
</p:tagLst>
</file>

<file path=ppt/tags/tag19.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2"/>
</p:tagLst>
</file>

<file path=ppt/tags/tag21.xml><?xml version="1.0" encoding="utf-8"?>
<p:tagLst xmlns:a="http://schemas.openxmlformats.org/drawingml/2006/main" xmlns:r="http://schemas.openxmlformats.org/officeDocument/2006/relationships" xmlns:p="http://schemas.openxmlformats.org/presentationml/2006/main">
  <p:tag name="NUM" val="3"/>
</p:tagLst>
</file>

<file path=ppt/tags/tag22.xml><?xml version="1.0" encoding="utf-8"?>
<p:tagLst xmlns:a="http://schemas.openxmlformats.org/drawingml/2006/main" xmlns:r="http://schemas.openxmlformats.org/officeDocument/2006/relationships" xmlns:p="http://schemas.openxmlformats.org/presentationml/2006/main">
  <p:tag name="NUM" val="4"/>
</p:tagLst>
</file>

<file path=ppt/tags/tag23.xml><?xml version="1.0" encoding="utf-8"?>
<p:tagLst xmlns:a="http://schemas.openxmlformats.org/drawingml/2006/main" xmlns:r="http://schemas.openxmlformats.org/officeDocument/2006/relationships" xmlns:p="http://schemas.openxmlformats.org/presentationml/2006/main">
  <p:tag name="NUM" val="5"/>
</p:tagLst>
</file>

<file path=ppt/tags/tag24.xml><?xml version="1.0" encoding="utf-8"?>
<p:tagLst xmlns:a="http://schemas.openxmlformats.org/drawingml/2006/main" xmlns:r="http://schemas.openxmlformats.org/officeDocument/2006/relationships" xmlns:p="http://schemas.openxmlformats.org/presentationml/2006/main">
  <p:tag name="NUM" val="6"/>
</p:tagLst>
</file>

<file path=ppt/tags/tag25.xml><?xml version="1.0" encoding="utf-8"?>
<p:tagLst xmlns:a="http://schemas.openxmlformats.org/drawingml/2006/main" xmlns:r="http://schemas.openxmlformats.org/officeDocument/2006/relationships" xmlns:p="http://schemas.openxmlformats.org/presentationml/2006/main">
  <p:tag name="NUM" val="1"/>
</p:tagLst>
</file>

<file path=ppt/tags/tag26.xml><?xml version="1.0" encoding="utf-8"?>
<p:tagLst xmlns:a="http://schemas.openxmlformats.org/drawingml/2006/main" xmlns:r="http://schemas.openxmlformats.org/officeDocument/2006/relationships" xmlns:p="http://schemas.openxmlformats.org/presentationml/2006/main">
  <p:tag name="NUM" val="2"/>
</p:tagLst>
</file>

<file path=ppt/tags/tag27.xml><?xml version="1.0" encoding="utf-8"?>
<p:tagLst xmlns:a="http://schemas.openxmlformats.org/drawingml/2006/main" xmlns:r="http://schemas.openxmlformats.org/officeDocument/2006/relationships" xmlns:p="http://schemas.openxmlformats.org/presentationml/2006/main">
  <p:tag name="NUM" val="3"/>
</p:tagLst>
</file>

<file path=ppt/tags/tag28.xml><?xml version="1.0" encoding="utf-8"?>
<p:tagLst xmlns:a="http://schemas.openxmlformats.org/drawingml/2006/main" xmlns:r="http://schemas.openxmlformats.org/officeDocument/2006/relationships" xmlns:p="http://schemas.openxmlformats.org/presentationml/2006/main">
  <p:tag name="NUM" val="4"/>
</p:tagLst>
</file>

<file path=ppt/tags/tag29.xml><?xml version="1.0" encoding="utf-8"?>
<p:tagLst xmlns:a="http://schemas.openxmlformats.org/drawingml/2006/main" xmlns:r="http://schemas.openxmlformats.org/officeDocument/2006/relationships" xmlns:p="http://schemas.openxmlformats.org/presentationml/2006/main">
  <p:tag name="NUM" val="5"/>
</p:tagLst>
</file>

<file path=ppt/tags/tag3.xml><?xml version="1.0" encoding="utf-8"?>
<p:tagLst xmlns:a="http://schemas.openxmlformats.org/drawingml/2006/main" xmlns:r="http://schemas.openxmlformats.org/officeDocument/2006/relationships" xmlns:p="http://schemas.openxmlformats.org/presentationml/2006/main">
  <p:tag name="NUM" val="1"/>
</p:tagLst>
</file>

<file path=ppt/tags/tag30.xml><?xml version="1.0" encoding="utf-8"?>
<p:tagLst xmlns:a="http://schemas.openxmlformats.org/drawingml/2006/main" xmlns:r="http://schemas.openxmlformats.org/officeDocument/2006/relationships" xmlns:p="http://schemas.openxmlformats.org/presentationml/2006/main">
  <p:tag name="NUM" val="6"/>
</p:tagLst>
</file>

<file path=ppt/tags/tag31.xml><?xml version="1.0" encoding="utf-8"?>
<p:tagLst xmlns:a="http://schemas.openxmlformats.org/drawingml/2006/main" xmlns:r="http://schemas.openxmlformats.org/officeDocument/2006/relationships" xmlns:p="http://schemas.openxmlformats.org/presentationml/2006/main">
  <p:tag name="NUM" val="1"/>
</p:tagLst>
</file>

<file path=ppt/tags/tag32.xml><?xml version="1.0" encoding="utf-8"?>
<p:tagLst xmlns:a="http://schemas.openxmlformats.org/drawingml/2006/main" xmlns:r="http://schemas.openxmlformats.org/officeDocument/2006/relationships" xmlns:p="http://schemas.openxmlformats.org/presentationml/2006/main">
  <p:tag name="NUM" val="2"/>
</p:tagLst>
</file>

<file path=ppt/tags/tag33.xml><?xml version="1.0" encoding="utf-8"?>
<p:tagLst xmlns:a="http://schemas.openxmlformats.org/drawingml/2006/main" xmlns:r="http://schemas.openxmlformats.org/officeDocument/2006/relationships" xmlns:p="http://schemas.openxmlformats.org/presentationml/2006/main">
  <p:tag name="NUM" val="3"/>
</p:tagLst>
</file>

<file path=ppt/tags/tag34.xml><?xml version="1.0" encoding="utf-8"?>
<p:tagLst xmlns:a="http://schemas.openxmlformats.org/drawingml/2006/main" xmlns:r="http://schemas.openxmlformats.org/officeDocument/2006/relationships" xmlns:p="http://schemas.openxmlformats.org/presentationml/2006/main">
  <p:tag name="NUM" val="4"/>
</p:tagLst>
</file>

<file path=ppt/tags/tag35.xml><?xml version="1.0" encoding="utf-8"?>
<p:tagLst xmlns:a="http://schemas.openxmlformats.org/drawingml/2006/main" xmlns:r="http://schemas.openxmlformats.org/officeDocument/2006/relationships" xmlns:p="http://schemas.openxmlformats.org/presentationml/2006/main">
  <p:tag name="NUM" val="5"/>
</p:tagLst>
</file>

<file path=ppt/tags/tag36.xml><?xml version="1.0" encoding="utf-8"?>
<p:tagLst xmlns:a="http://schemas.openxmlformats.org/drawingml/2006/main" xmlns:r="http://schemas.openxmlformats.org/officeDocument/2006/relationships" xmlns:p="http://schemas.openxmlformats.org/presentationml/2006/main">
  <p:tag name="NUM" val="6"/>
</p:tagLst>
</file>

<file path=ppt/tags/tag37.xml><?xml version="1.0" encoding="utf-8"?>
<p:tagLst xmlns:a="http://schemas.openxmlformats.org/drawingml/2006/main" xmlns:r="http://schemas.openxmlformats.org/officeDocument/2006/relationships" xmlns:p="http://schemas.openxmlformats.org/presentationml/2006/main">
  <p:tag name="NUM" val="1"/>
</p:tagLst>
</file>

<file path=ppt/tags/tag38.xml><?xml version="1.0" encoding="utf-8"?>
<p:tagLst xmlns:a="http://schemas.openxmlformats.org/drawingml/2006/main" xmlns:r="http://schemas.openxmlformats.org/officeDocument/2006/relationships" xmlns:p="http://schemas.openxmlformats.org/presentationml/2006/main">
  <p:tag name="NUM" val="2"/>
</p:tagLst>
</file>

<file path=ppt/tags/tag39.xml><?xml version="1.0" encoding="utf-8"?>
<p:tagLst xmlns:a="http://schemas.openxmlformats.org/drawingml/2006/main" xmlns:r="http://schemas.openxmlformats.org/officeDocument/2006/relationships" xmlns:p="http://schemas.openxmlformats.org/presentationml/2006/main">
  <p:tag name="NUM" val="3"/>
</p:tagLst>
</file>

<file path=ppt/tags/tag4.xml><?xml version="1.0" encoding="utf-8"?>
<p:tagLst xmlns:a="http://schemas.openxmlformats.org/drawingml/2006/main" xmlns:r="http://schemas.openxmlformats.org/officeDocument/2006/relationships" xmlns:p="http://schemas.openxmlformats.org/presentationml/2006/main">
  <p:tag name="NUM" val="2"/>
</p:tagLst>
</file>

<file path=ppt/tags/tag40.xml><?xml version="1.0" encoding="utf-8"?>
<p:tagLst xmlns:a="http://schemas.openxmlformats.org/drawingml/2006/main" xmlns:r="http://schemas.openxmlformats.org/officeDocument/2006/relationships" xmlns:p="http://schemas.openxmlformats.org/presentationml/2006/main">
  <p:tag name="NUM" val="4"/>
</p:tagLst>
</file>

<file path=ppt/tags/tag41.xml><?xml version="1.0" encoding="utf-8"?>
<p:tagLst xmlns:a="http://schemas.openxmlformats.org/drawingml/2006/main" xmlns:r="http://schemas.openxmlformats.org/officeDocument/2006/relationships" xmlns:p="http://schemas.openxmlformats.org/presentationml/2006/main">
  <p:tag name="NUM" val="5"/>
</p:tagLst>
</file>

<file path=ppt/tags/tag42.xml><?xml version="1.0" encoding="utf-8"?>
<p:tagLst xmlns:a="http://schemas.openxmlformats.org/drawingml/2006/main" xmlns:r="http://schemas.openxmlformats.org/officeDocument/2006/relationships" xmlns:p="http://schemas.openxmlformats.org/presentationml/2006/main">
  <p:tag name="NUM" val="6"/>
</p:tagLst>
</file>

<file path=ppt/tags/tag43.xml><?xml version="1.0" encoding="utf-8"?>
<p:tagLst xmlns:a="http://schemas.openxmlformats.org/drawingml/2006/main" xmlns:r="http://schemas.openxmlformats.org/officeDocument/2006/relationships" xmlns:p="http://schemas.openxmlformats.org/presentationml/2006/main">
  <p:tag name="NUM" val="7"/>
</p:tagLst>
</file>

<file path=ppt/tags/tag44.xml><?xml version="1.0" encoding="utf-8"?>
<p:tagLst xmlns:a="http://schemas.openxmlformats.org/drawingml/2006/main" xmlns:r="http://schemas.openxmlformats.org/officeDocument/2006/relationships" xmlns:p="http://schemas.openxmlformats.org/presentationml/2006/main">
  <p:tag name="NUM" val="1"/>
</p:tagLst>
</file>

<file path=ppt/tags/tag45.xml><?xml version="1.0" encoding="utf-8"?>
<p:tagLst xmlns:a="http://schemas.openxmlformats.org/drawingml/2006/main" xmlns:r="http://schemas.openxmlformats.org/officeDocument/2006/relationships" xmlns:p="http://schemas.openxmlformats.org/presentationml/2006/main">
  <p:tag name="NUM" val="2"/>
</p:tagLst>
</file>

<file path=ppt/tags/tag46.xml><?xml version="1.0" encoding="utf-8"?>
<p:tagLst xmlns:a="http://schemas.openxmlformats.org/drawingml/2006/main" xmlns:r="http://schemas.openxmlformats.org/officeDocument/2006/relationships" xmlns:p="http://schemas.openxmlformats.org/presentationml/2006/main">
  <p:tag name="NUM" val="3"/>
</p:tagLst>
</file>

<file path=ppt/tags/tag47.xml><?xml version="1.0" encoding="utf-8"?>
<p:tagLst xmlns:a="http://schemas.openxmlformats.org/drawingml/2006/main" xmlns:r="http://schemas.openxmlformats.org/officeDocument/2006/relationships" xmlns:p="http://schemas.openxmlformats.org/presentationml/2006/main">
  <p:tag name="NUM" val="4"/>
</p:tagLst>
</file>

<file path=ppt/tags/tag48.xml><?xml version="1.0" encoding="utf-8"?>
<p:tagLst xmlns:a="http://schemas.openxmlformats.org/drawingml/2006/main" xmlns:r="http://schemas.openxmlformats.org/officeDocument/2006/relationships" xmlns:p="http://schemas.openxmlformats.org/presentationml/2006/main">
  <p:tag name="NUM" val="5"/>
</p:tagLst>
</file>

<file path=ppt/tags/tag49.xml><?xml version="1.0" encoding="utf-8"?>
<p:tagLst xmlns:a="http://schemas.openxmlformats.org/drawingml/2006/main" xmlns:r="http://schemas.openxmlformats.org/officeDocument/2006/relationships" xmlns:p="http://schemas.openxmlformats.org/presentationml/2006/main">
  <p:tag name="NUM" val="6"/>
</p:tagLst>
</file>

<file path=ppt/tags/tag5.xml><?xml version="1.0" encoding="utf-8"?>
<p:tagLst xmlns:a="http://schemas.openxmlformats.org/drawingml/2006/main" xmlns:r="http://schemas.openxmlformats.org/officeDocument/2006/relationships" xmlns:p="http://schemas.openxmlformats.org/presentationml/2006/main">
  <p:tag name="NUM" val="3"/>
</p:tagLst>
</file>

<file path=ppt/tags/tag50.xml><?xml version="1.0" encoding="utf-8"?>
<p:tagLst xmlns:a="http://schemas.openxmlformats.org/drawingml/2006/main" xmlns:r="http://schemas.openxmlformats.org/officeDocument/2006/relationships" xmlns:p="http://schemas.openxmlformats.org/presentationml/2006/main">
  <p:tag name="NUM" val="1"/>
</p:tagLst>
</file>

<file path=ppt/tags/tag51.xml><?xml version="1.0" encoding="utf-8"?>
<p:tagLst xmlns:a="http://schemas.openxmlformats.org/drawingml/2006/main" xmlns:r="http://schemas.openxmlformats.org/officeDocument/2006/relationships" xmlns:p="http://schemas.openxmlformats.org/presentationml/2006/main">
  <p:tag name="NUM" val="2"/>
</p:tagLst>
</file>

<file path=ppt/tags/tag52.xml><?xml version="1.0" encoding="utf-8"?>
<p:tagLst xmlns:a="http://schemas.openxmlformats.org/drawingml/2006/main" xmlns:r="http://schemas.openxmlformats.org/officeDocument/2006/relationships" xmlns:p="http://schemas.openxmlformats.org/presentationml/2006/main">
  <p:tag name="NUM" val="3"/>
</p:tagLst>
</file>

<file path=ppt/tags/tag53.xml><?xml version="1.0" encoding="utf-8"?>
<p:tagLst xmlns:a="http://schemas.openxmlformats.org/drawingml/2006/main" xmlns:r="http://schemas.openxmlformats.org/officeDocument/2006/relationships" xmlns:p="http://schemas.openxmlformats.org/presentationml/2006/main">
  <p:tag name="NUM" val="4"/>
</p:tagLst>
</file>

<file path=ppt/tags/tag54.xml><?xml version="1.0" encoding="utf-8"?>
<p:tagLst xmlns:a="http://schemas.openxmlformats.org/drawingml/2006/main" xmlns:r="http://schemas.openxmlformats.org/officeDocument/2006/relationships" xmlns:p="http://schemas.openxmlformats.org/presentationml/2006/main">
  <p:tag name="NUM" val="5"/>
</p:tagLst>
</file>

<file path=ppt/tags/tag55.xml><?xml version="1.0" encoding="utf-8"?>
<p:tagLst xmlns:a="http://schemas.openxmlformats.org/drawingml/2006/main" xmlns:r="http://schemas.openxmlformats.org/officeDocument/2006/relationships" xmlns:p="http://schemas.openxmlformats.org/presentationml/2006/main">
  <p:tag name="NUM" val="7"/>
</p:tagLst>
</file>

<file path=ppt/tags/tag56.xml><?xml version="1.0" encoding="utf-8"?>
<p:tagLst xmlns:a="http://schemas.openxmlformats.org/drawingml/2006/main" xmlns:r="http://schemas.openxmlformats.org/officeDocument/2006/relationships" xmlns:p="http://schemas.openxmlformats.org/presentationml/2006/main">
  <p:tag name="NUM" val="1"/>
</p:tagLst>
</file>

<file path=ppt/tags/tag57.xml><?xml version="1.0" encoding="utf-8"?>
<p:tagLst xmlns:a="http://schemas.openxmlformats.org/drawingml/2006/main" xmlns:r="http://schemas.openxmlformats.org/officeDocument/2006/relationships" xmlns:p="http://schemas.openxmlformats.org/presentationml/2006/main">
  <p:tag name="NUM" val="2"/>
</p:tagLst>
</file>

<file path=ppt/tags/tag58.xml><?xml version="1.0" encoding="utf-8"?>
<p:tagLst xmlns:a="http://schemas.openxmlformats.org/drawingml/2006/main" xmlns:r="http://schemas.openxmlformats.org/officeDocument/2006/relationships" xmlns:p="http://schemas.openxmlformats.org/presentationml/2006/main">
  <p:tag name="NUM" val="3"/>
</p:tagLst>
</file>

<file path=ppt/tags/tag59.xml><?xml version="1.0" encoding="utf-8"?>
<p:tagLst xmlns:a="http://schemas.openxmlformats.org/drawingml/2006/main" xmlns:r="http://schemas.openxmlformats.org/officeDocument/2006/relationships" xmlns:p="http://schemas.openxmlformats.org/presentationml/2006/main">
  <p:tag name="NUM" val="4"/>
</p:tagLst>
</file>

<file path=ppt/tags/tag6.xml><?xml version="1.0" encoding="utf-8"?>
<p:tagLst xmlns:a="http://schemas.openxmlformats.org/drawingml/2006/main" xmlns:r="http://schemas.openxmlformats.org/officeDocument/2006/relationships" xmlns:p="http://schemas.openxmlformats.org/presentationml/2006/main">
  <p:tag name="NUM" val="4"/>
</p:tagLst>
</file>

<file path=ppt/tags/tag60.xml><?xml version="1.0" encoding="utf-8"?>
<p:tagLst xmlns:a="http://schemas.openxmlformats.org/drawingml/2006/main" xmlns:r="http://schemas.openxmlformats.org/officeDocument/2006/relationships" xmlns:p="http://schemas.openxmlformats.org/presentationml/2006/main">
  <p:tag name="NUM" val="5"/>
</p:tagLst>
</file>

<file path=ppt/tags/tag61.xml><?xml version="1.0" encoding="utf-8"?>
<p:tagLst xmlns:a="http://schemas.openxmlformats.org/drawingml/2006/main" xmlns:r="http://schemas.openxmlformats.org/officeDocument/2006/relationships" xmlns:p="http://schemas.openxmlformats.org/presentationml/2006/main">
  <p:tag name="NUM" val="6"/>
</p:tagLst>
</file>

<file path=ppt/tags/tag62.xml><?xml version="1.0" encoding="utf-8"?>
<p:tagLst xmlns:a="http://schemas.openxmlformats.org/drawingml/2006/main" xmlns:r="http://schemas.openxmlformats.org/officeDocument/2006/relationships" xmlns:p="http://schemas.openxmlformats.org/presentationml/2006/main">
  <p:tag name="NUM" val="7"/>
</p:tagLst>
</file>

<file path=ppt/tags/tag63.xml><?xml version="1.0" encoding="utf-8"?>
<p:tagLst xmlns:a="http://schemas.openxmlformats.org/drawingml/2006/main" xmlns:r="http://schemas.openxmlformats.org/officeDocument/2006/relationships" xmlns:p="http://schemas.openxmlformats.org/presentationml/2006/main">
  <p:tag name="NUM" val="1"/>
</p:tagLst>
</file>

<file path=ppt/tags/tag64.xml><?xml version="1.0" encoding="utf-8"?>
<p:tagLst xmlns:a="http://schemas.openxmlformats.org/drawingml/2006/main" xmlns:r="http://schemas.openxmlformats.org/officeDocument/2006/relationships" xmlns:p="http://schemas.openxmlformats.org/presentationml/2006/main">
  <p:tag name="NUM" val="2"/>
</p:tagLst>
</file>

<file path=ppt/tags/tag65.xml><?xml version="1.0" encoding="utf-8"?>
<p:tagLst xmlns:a="http://schemas.openxmlformats.org/drawingml/2006/main" xmlns:r="http://schemas.openxmlformats.org/officeDocument/2006/relationships" xmlns:p="http://schemas.openxmlformats.org/presentationml/2006/main">
  <p:tag name="NUM" val="3"/>
</p:tagLst>
</file>

<file path=ppt/tags/tag66.xml><?xml version="1.0" encoding="utf-8"?>
<p:tagLst xmlns:a="http://schemas.openxmlformats.org/drawingml/2006/main" xmlns:r="http://schemas.openxmlformats.org/officeDocument/2006/relationships" xmlns:p="http://schemas.openxmlformats.org/presentationml/2006/main">
  <p:tag name="NUM" val="4"/>
</p:tagLst>
</file>

<file path=ppt/tags/tag67.xml><?xml version="1.0" encoding="utf-8"?>
<p:tagLst xmlns:a="http://schemas.openxmlformats.org/drawingml/2006/main" xmlns:r="http://schemas.openxmlformats.org/officeDocument/2006/relationships" xmlns:p="http://schemas.openxmlformats.org/presentationml/2006/main">
  <p:tag name="NUM" val="5"/>
</p:tagLst>
</file>

<file path=ppt/tags/tag68.xml><?xml version="1.0" encoding="utf-8"?>
<p:tagLst xmlns:a="http://schemas.openxmlformats.org/drawingml/2006/main" xmlns:r="http://schemas.openxmlformats.org/officeDocument/2006/relationships" xmlns:p="http://schemas.openxmlformats.org/presentationml/2006/main">
  <p:tag name="NUM" val="6"/>
</p:tagLst>
</file>

<file path=ppt/tags/tag69.xml><?xml version="1.0" encoding="utf-8"?>
<p:tagLst xmlns:a="http://schemas.openxmlformats.org/drawingml/2006/main" xmlns:r="http://schemas.openxmlformats.org/officeDocument/2006/relationships" xmlns:p="http://schemas.openxmlformats.org/presentationml/2006/main">
  <p:tag name="NUM" val="1"/>
</p:tagLst>
</file>

<file path=ppt/tags/tag7.xml><?xml version="1.0" encoding="utf-8"?>
<p:tagLst xmlns:a="http://schemas.openxmlformats.org/drawingml/2006/main" xmlns:r="http://schemas.openxmlformats.org/officeDocument/2006/relationships" xmlns:p="http://schemas.openxmlformats.org/presentationml/2006/main">
  <p:tag name="NUM" val="5"/>
</p:tagLst>
</file>

<file path=ppt/tags/tag70.xml><?xml version="1.0" encoding="utf-8"?>
<p:tagLst xmlns:a="http://schemas.openxmlformats.org/drawingml/2006/main" xmlns:r="http://schemas.openxmlformats.org/officeDocument/2006/relationships" xmlns:p="http://schemas.openxmlformats.org/presentationml/2006/main">
  <p:tag name="NUM" val="2"/>
</p:tagLst>
</file>

<file path=ppt/tags/tag71.xml><?xml version="1.0" encoding="utf-8"?>
<p:tagLst xmlns:a="http://schemas.openxmlformats.org/drawingml/2006/main" xmlns:r="http://schemas.openxmlformats.org/officeDocument/2006/relationships" xmlns:p="http://schemas.openxmlformats.org/presentationml/2006/main">
  <p:tag name="NUM" val="3"/>
</p:tagLst>
</file>

<file path=ppt/tags/tag72.xml><?xml version="1.0" encoding="utf-8"?>
<p:tagLst xmlns:a="http://schemas.openxmlformats.org/drawingml/2006/main" xmlns:r="http://schemas.openxmlformats.org/officeDocument/2006/relationships" xmlns:p="http://schemas.openxmlformats.org/presentationml/2006/main">
  <p:tag name="NUM" val="4"/>
</p:tagLst>
</file>

<file path=ppt/tags/tag73.xml><?xml version="1.0" encoding="utf-8"?>
<p:tagLst xmlns:a="http://schemas.openxmlformats.org/drawingml/2006/main" xmlns:r="http://schemas.openxmlformats.org/officeDocument/2006/relationships" xmlns:p="http://schemas.openxmlformats.org/presentationml/2006/main">
  <p:tag name="NUM" val="5"/>
</p:tagLst>
</file>

<file path=ppt/tags/tag74.xml><?xml version="1.0" encoding="utf-8"?>
<p:tagLst xmlns:a="http://schemas.openxmlformats.org/drawingml/2006/main" xmlns:r="http://schemas.openxmlformats.org/officeDocument/2006/relationships" xmlns:p="http://schemas.openxmlformats.org/presentationml/2006/main">
  <p:tag name="NUM" val="6"/>
</p:tagLst>
</file>

<file path=ppt/tags/tag75.xml><?xml version="1.0" encoding="utf-8"?>
<p:tagLst xmlns:a="http://schemas.openxmlformats.org/drawingml/2006/main" xmlns:r="http://schemas.openxmlformats.org/officeDocument/2006/relationships" xmlns:p="http://schemas.openxmlformats.org/presentationml/2006/main">
  <p:tag name="NUM" val="7"/>
</p:tagLst>
</file>

<file path=ppt/tags/tag76.xml><?xml version="1.0" encoding="utf-8"?>
<p:tagLst xmlns:a="http://schemas.openxmlformats.org/drawingml/2006/main" xmlns:r="http://schemas.openxmlformats.org/officeDocument/2006/relationships" xmlns:p="http://schemas.openxmlformats.org/presentationml/2006/main">
  <p:tag name="NUM" val="1"/>
</p:tagLst>
</file>

<file path=ppt/tags/tag77.xml><?xml version="1.0" encoding="utf-8"?>
<p:tagLst xmlns:a="http://schemas.openxmlformats.org/drawingml/2006/main" xmlns:r="http://schemas.openxmlformats.org/officeDocument/2006/relationships" xmlns:p="http://schemas.openxmlformats.org/presentationml/2006/main">
  <p:tag name="NUM" val="2"/>
</p:tagLst>
</file>

<file path=ppt/tags/tag78.xml><?xml version="1.0" encoding="utf-8"?>
<p:tagLst xmlns:a="http://schemas.openxmlformats.org/drawingml/2006/main" xmlns:r="http://schemas.openxmlformats.org/officeDocument/2006/relationships" xmlns:p="http://schemas.openxmlformats.org/presentationml/2006/main">
  <p:tag name="NUM" val="3"/>
</p:tagLst>
</file>

<file path=ppt/tags/tag79.xml><?xml version="1.0" encoding="utf-8"?>
<p:tagLst xmlns:a="http://schemas.openxmlformats.org/drawingml/2006/main" xmlns:r="http://schemas.openxmlformats.org/officeDocument/2006/relationships" xmlns:p="http://schemas.openxmlformats.org/presentationml/2006/main">
  <p:tag name="NUM" val="4"/>
</p:tagLst>
</file>

<file path=ppt/tags/tag8.xml><?xml version="1.0" encoding="utf-8"?>
<p:tagLst xmlns:a="http://schemas.openxmlformats.org/drawingml/2006/main" xmlns:r="http://schemas.openxmlformats.org/officeDocument/2006/relationships" xmlns:p="http://schemas.openxmlformats.org/presentationml/2006/main">
  <p:tag name="NUM" val="6"/>
</p:tagLst>
</file>

<file path=ppt/tags/tag80.xml><?xml version="1.0" encoding="utf-8"?>
<p:tagLst xmlns:a="http://schemas.openxmlformats.org/drawingml/2006/main" xmlns:r="http://schemas.openxmlformats.org/officeDocument/2006/relationships" xmlns:p="http://schemas.openxmlformats.org/presentationml/2006/main">
  <p:tag name="NUM" val="5"/>
</p:tagLst>
</file>

<file path=ppt/tags/tag81.xml><?xml version="1.0" encoding="utf-8"?>
<p:tagLst xmlns:a="http://schemas.openxmlformats.org/drawingml/2006/main" xmlns:r="http://schemas.openxmlformats.org/officeDocument/2006/relationships" xmlns:p="http://schemas.openxmlformats.org/presentationml/2006/main">
  <p:tag name="NUM" val="6"/>
</p:tagLst>
</file>

<file path=ppt/tags/tag82.xml><?xml version="1.0" encoding="utf-8"?>
<p:tagLst xmlns:a="http://schemas.openxmlformats.org/drawingml/2006/main" xmlns:r="http://schemas.openxmlformats.org/officeDocument/2006/relationships" xmlns:p="http://schemas.openxmlformats.org/presentationml/2006/main">
  <p:tag name="NUM" val="1"/>
</p:tagLst>
</file>

<file path=ppt/tags/tag83.xml><?xml version="1.0" encoding="utf-8"?>
<p:tagLst xmlns:a="http://schemas.openxmlformats.org/drawingml/2006/main" xmlns:r="http://schemas.openxmlformats.org/officeDocument/2006/relationships" xmlns:p="http://schemas.openxmlformats.org/presentationml/2006/main">
  <p:tag name="NUM" val="2"/>
</p:tagLst>
</file>

<file path=ppt/tags/tag84.xml><?xml version="1.0" encoding="utf-8"?>
<p:tagLst xmlns:a="http://schemas.openxmlformats.org/drawingml/2006/main" xmlns:r="http://schemas.openxmlformats.org/officeDocument/2006/relationships" xmlns:p="http://schemas.openxmlformats.org/presentationml/2006/main">
  <p:tag name="NUM" val="3"/>
</p:tagLst>
</file>

<file path=ppt/tags/tag85.xml><?xml version="1.0" encoding="utf-8"?>
<p:tagLst xmlns:a="http://schemas.openxmlformats.org/drawingml/2006/main" xmlns:r="http://schemas.openxmlformats.org/officeDocument/2006/relationships" xmlns:p="http://schemas.openxmlformats.org/presentationml/2006/main">
  <p:tag name="NUM" val="4"/>
</p:tagLst>
</file>

<file path=ppt/tags/tag86.xml><?xml version="1.0" encoding="utf-8"?>
<p:tagLst xmlns:a="http://schemas.openxmlformats.org/drawingml/2006/main" xmlns:r="http://schemas.openxmlformats.org/officeDocument/2006/relationships" xmlns:p="http://schemas.openxmlformats.org/presentationml/2006/main">
  <p:tag name="NUM" val="5"/>
</p:tagLst>
</file>

<file path=ppt/tags/tag87.xml><?xml version="1.0" encoding="utf-8"?>
<p:tagLst xmlns:a="http://schemas.openxmlformats.org/drawingml/2006/main" xmlns:r="http://schemas.openxmlformats.org/officeDocument/2006/relationships" xmlns:p="http://schemas.openxmlformats.org/presentationml/2006/main">
  <p:tag name="NUM" val="6"/>
</p:tagLst>
</file>

<file path=ppt/tags/tag88.xml><?xml version="1.0" encoding="utf-8"?>
<p:tagLst xmlns:a="http://schemas.openxmlformats.org/drawingml/2006/main" xmlns:r="http://schemas.openxmlformats.org/officeDocument/2006/relationships" xmlns:p="http://schemas.openxmlformats.org/presentationml/2006/main">
  <p:tag name="NUM" val="7"/>
</p:tagLst>
</file>

<file path=ppt/tags/tag89.xml><?xml version="1.0" encoding="utf-8"?>
<p:tagLst xmlns:a="http://schemas.openxmlformats.org/drawingml/2006/main" xmlns:r="http://schemas.openxmlformats.org/officeDocument/2006/relationships" xmlns:p="http://schemas.openxmlformats.org/presentationml/2006/main">
  <p:tag name="NUM" val="1"/>
</p:tagLst>
</file>

<file path=ppt/tags/tag9.xml><?xml version="1.0" encoding="utf-8"?>
<p:tagLst xmlns:a="http://schemas.openxmlformats.org/drawingml/2006/main" xmlns:r="http://schemas.openxmlformats.org/officeDocument/2006/relationships" xmlns:p="http://schemas.openxmlformats.org/presentationml/2006/main">
  <p:tag name="NUM" val="1"/>
</p:tagLst>
</file>

<file path=ppt/tags/tag90.xml><?xml version="1.0" encoding="utf-8"?>
<p:tagLst xmlns:a="http://schemas.openxmlformats.org/drawingml/2006/main" xmlns:r="http://schemas.openxmlformats.org/officeDocument/2006/relationships" xmlns:p="http://schemas.openxmlformats.org/presentationml/2006/main">
  <p:tag name="NUM" val="2"/>
</p:tagLst>
</file>

<file path=ppt/tags/tag91.xml><?xml version="1.0" encoding="utf-8"?>
<p:tagLst xmlns:a="http://schemas.openxmlformats.org/drawingml/2006/main" xmlns:r="http://schemas.openxmlformats.org/officeDocument/2006/relationships" xmlns:p="http://schemas.openxmlformats.org/presentationml/2006/main">
  <p:tag name="NUM" val="3"/>
</p:tagLst>
</file>

<file path=ppt/tags/tag92.xml><?xml version="1.0" encoding="utf-8"?>
<p:tagLst xmlns:a="http://schemas.openxmlformats.org/drawingml/2006/main" xmlns:r="http://schemas.openxmlformats.org/officeDocument/2006/relationships" xmlns:p="http://schemas.openxmlformats.org/presentationml/2006/main">
  <p:tag name="NUM" val="4"/>
</p:tagLst>
</file>

<file path=ppt/tags/tag93.xml><?xml version="1.0" encoding="utf-8"?>
<p:tagLst xmlns:a="http://schemas.openxmlformats.org/drawingml/2006/main" xmlns:r="http://schemas.openxmlformats.org/officeDocument/2006/relationships" xmlns:p="http://schemas.openxmlformats.org/presentationml/2006/main">
  <p:tag name="NUM" val="5"/>
</p:tagLst>
</file>

<file path=ppt/tags/tag94.xml><?xml version="1.0" encoding="utf-8"?>
<p:tagLst xmlns:a="http://schemas.openxmlformats.org/drawingml/2006/main" xmlns:r="http://schemas.openxmlformats.org/officeDocument/2006/relationships" xmlns:p="http://schemas.openxmlformats.org/presentationml/2006/main">
  <p:tag name="NUM" val="6"/>
</p:tagLst>
</file>

<file path=ppt/tags/tag95.xml><?xml version="1.0" encoding="utf-8"?>
<p:tagLst xmlns:a="http://schemas.openxmlformats.org/drawingml/2006/main" xmlns:r="http://schemas.openxmlformats.org/officeDocument/2006/relationships" xmlns:p="http://schemas.openxmlformats.org/presentationml/2006/main">
  <p:tag name="NUM" val="7"/>
</p:tagLst>
</file>

<file path=ppt/tags/tag96.xml><?xml version="1.0" encoding="utf-8"?>
<p:tagLst xmlns:a="http://schemas.openxmlformats.org/drawingml/2006/main" xmlns:r="http://schemas.openxmlformats.org/officeDocument/2006/relationships" xmlns:p="http://schemas.openxmlformats.org/presentationml/2006/main">
  <p:tag name="NUM" val="8"/>
</p:tagLst>
</file>

<file path=ppt/tags/tag97.xml><?xml version="1.0" encoding="utf-8"?>
<p:tagLst xmlns:a="http://schemas.openxmlformats.org/drawingml/2006/main" xmlns:r="http://schemas.openxmlformats.org/officeDocument/2006/relationships" xmlns:p="http://schemas.openxmlformats.org/presentationml/2006/main">
  <p:tag name="NUM" val="9"/>
</p:tagLst>
</file>

<file path=ppt/tags/tag98.xml><?xml version="1.0" encoding="utf-8"?>
<p:tagLst xmlns:a="http://schemas.openxmlformats.org/drawingml/2006/main" xmlns:r="http://schemas.openxmlformats.org/officeDocument/2006/relationships" xmlns:p="http://schemas.openxmlformats.org/presentationml/2006/main">
  <p:tag name="NUM" val="1"/>
</p:tagLst>
</file>

<file path=ppt/tags/tag99.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1_Office-Design">
  <a:themeElements>
    <a:clrScheme name="Benutzerdefiniert 1">
      <a:dk1>
        <a:sysClr val="windowText" lastClr="000000"/>
      </a:dk1>
      <a:lt1>
        <a:sysClr val="window" lastClr="FFFFFF"/>
      </a:lt1>
      <a:dk2>
        <a:srgbClr val="004877"/>
      </a:dk2>
      <a:lt2>
        <a:srgbClr val="E6E6E6"/>
      </a:lt2>
      <a:accent1>
        <a:srgbClr val="C82254"/>
      </a:accent1>
      <a:accent2>
        <a:srgbClr val="D7DF23"/>
      </a:accent2>
      <a:accent3>
        <a:srgbClr val="01283F"/>
      </a:accent3>
      <a:accent4>
        <a:srgbClr val="BEBEBE"/>
      </a:accent4>
      <a:accent5>
        <a:srgbClr val="919191"/>
      </a:accent5>
      <a:accent6>
        <a:srgbClr val="BEBEBE"/>
      </a:accent6>
      <a:hlink>
        <a:srgbClr val="0000FF"/>
      </a:hlink>
      <a:folHlink>
        <a:srgbClr val="8DB3E2"/>
      </a:folHlink>
    </a:clrScheme>
    <a:fontScheme name="1_Office-Design">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84f4f7d-c1f5-4353-981d-2d7928900634" xsi:nil="true"/>
    <lcf76f155ced4ddcb4097134ff3c332f xmlns="d91729d5-7a27-49c0-8af1-274850c138d3">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550BA0885B3B0B49A98232D7028B7485" ma:contentTypeVersion="14" ma:contentTypeDescription="Ein neues Dokument erstellen." ma:contentTypeScope="" ma:versionID="a06f18872ede7cccb437dadaa5a5f8a3">
  <xsd:schema xmlns:xsd="http://www.w3.org/2001/XMLSchema" xmlns:xs="http://www.w3.org/2001/XMLSchema" xmlns:p="http://schemas.microsoft.com/office/2006/metadata/properties" xmlns:ns2="d91729d5-7a27-49c0-8af1-274850c138d3" xmlns:ns3="e84f4f7d-c1f5-4353-981d-2d7928900634" targetNamespace="http://schemas.microsoft.com/office/2006/metadata/properties" ma:root="true" ma:fieldsID="3f7f991900c094aceeee49ad3c4e3e73" ns2:_="" ns3:_="">
    <xsd:import namespace="d91729d5-7a27-49c0-8af1-274850c138d3"/>
    <xsd:import namespace="e84f4f7d-c1f5-4353-981d-2d792890063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DateTake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1729d5-7a27-49c0-8af1-274850c138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Bildmarkierungen" ma:readOnly="false" ma:fieldId="{5cf76f15-5ced-4ddc-b409-7134ff3c332f}" ma:taxonomyMulti="true" ma:sspId="ee3e8a42-d8d5-46ca-a5bf-92f41e721cca"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84f4f7d-c1f5-4353-981d-2d7928900634" elementFormDefault="qualified">
    <xsd:import namespace="http://schemas.microsoft.com/office/2006/documentManagement/types"/>
    <xsd:import namespace="http://schemas.microsoft.com/office/infopath/2007/PartnerControls"/>
    <xsd:element name="SharedWithUsers" ma:index="1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Freigegeben für - Details" ma:internalName="SharedWithDetails" ma:readOnly="true">
      <xsd:simpleType>
        <xsd:restriction base="dms:Note">
          <xsd:maxLength value="255"/>
        </xsd:restriction>
      </xsd:simpleType>
    </xsd:element>
    <xsd:element name="TaxCatchAll" ma:index="14" nillable="true" ma:displayName="Taxonomy Catch All Column" ma:hidden="true" ma:list="{bec06edd-42c7-4fc7-a876-38fe07c7e1c5}" ma:internalName="TaxCatchAll" ma:showField="CatchAllData" ma:web="e84f4f7d-c1f5-4353-981d-2d792890063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047A745-5344-4075-B8C2-3E4D7E71DC13}">
  <ds:schemaRefs>
    <ds:schemaRef ds:uri="http://schemas.microsoft.com/office/2006/metadata/properties"/>
    <ds:schemaRef ds:uri="http://schemas.microsoft.com/office/infopath/2007/PartnerControls"/>
    <ds:schemaRef ds:uri="e84f4f7d-c1f5-4353-981d-2d7928900634"/>
    <ds:schemaRef ds:uri="d91729d5-7a27-49c0-8af1-274850c138d3"/>
  </ds:schemaRefs>
</ds:datastoreItem>
</file>

<file path=customXml/itemProps2.xml><?xml version="1.0" encoding="utf-8"?>
<ds:datastoreItem xmlns:ds="http://schemas.openxmlformats.org/officeDocument/2006/customXml" ds:itemID="{5BC2B78A-93E1-4673-8898-9184CF74A5D5}">
  <ds:schemaRefs>
    <ds:schemaRef ds:uri="http://schemas.microsoft.com/sharepoint/v3/contenttype/forms"/>
  </ds:schemaRefs>
</ds:datastoreItem>
</file>

<file path=customXml/itemProps3.xml><?xml version="1.0" encoding="utf-8"?>
<ds:datastoreItem xmlns:ds="http://schemas.openxmlformats.org/officeDocument/2006/customXml" ds:itemID="{B1EFED6B-3F59-4C18-A5DF-F964D00A2C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91729d5-7a27-49c0-8af1-274850c138d3"/>
    <ds:schemaRef ds:uri="e84f4f7d-c1f5-4353-981d-2d79289006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1886</Words>
  <Application>Microsoft Office PowerPoint</Application>
  <PresentationFormat>Breitbild</PresentationFormat>
  <Paragraphs>276</Paragraphs>
  <Slides>24</Slides>
  <Notes>2</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24</vt:i4>
      </vt:variant>
    </vt:vector>
  </HeadingPairs>
  <TitlesOfParts>
    <vt:vector size="31" baseType="lpstr">
      <vt:lpstr>Aptos</vt:lpstr>
      <vt:lpstr>Arial</vt:lpstr>
      <vt:lpstr>Calibri</vt:lpstr>
      <vt:lpstr>Lucida Grande</vt:lpstr>
      <vt:lpstr>Segoe UI</vt:lpstr>
      <vt:lpstr>Verdana</vt:lpstr>
      <vt:lpstr>1_Office-Design</vt:lpstr>
      <vt:lpstr>Université de la Sarre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Recherche de pointe | Profil international | Diversité</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mws</dc:creator>
  <cp:lastModifiedBy>Claudia Ehrlich</cp:lastModifiedBy>
  <cp:revision>478</cp:revision>
  <dcterms:created xsi:type="dcterms:W3CDTF">2010-05-03T10:36:49Z</dcterms:created>
  <dcterms:modified xsi:type="dcterms:W3CDTF">2024-12-04T13:26:18Z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0x010100550BA0885B3B0B49A98232D7028B7485</vt:lpwstr>
  </property>
  <property fmtid="{D5CDD505-2E9C-101B-9397-08002B2CF9AE}" pid="3" name="MediaServiceImageTags">
    <vt:lpwstr/>
  </property>
</Properties>
</file>