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58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07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4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59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36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3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0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10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57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45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49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BB9BF-B7D6-4177-952D-965DC135B880}" type="datetimeFigureOut">
              <a:rPr lang="de-DE" smtClean="0"/>
              <a:t>24.06.2020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BF290-9E3D-4726-913B-3A00565BAC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00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4932040" y="157282"/>
            <a:ext cx="0" cy="57919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flipH="1">
            <a:off x="107504" y="404664"/>
            <a:ext cx="84969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2555776" y="446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Tradition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5724128" y="446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Überrest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179512" y="97637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Hauptadressat</a:t>
            </a:r>
            <a:endParaRPr lang="de-DE" sz="1200" dirty="0"/>
          </a:p>
        </p:txBody>
      </p:sp>
      <p:cxnSp>
        <p:nvCxnSpPr>
          <p:cNvPr id="26" name="Gerade Verbindung 25"/>
          <p:cNvCxnSpPr/>
          <p:nvPr/>
        </p:nvCxnSpPr>
        <p:spPr>
          <a:xfrm flipH="1">
            <a:off x="107504" y="980728"/>
            <a:ext cx="84969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107504" y="1344796"/>
            <a:ext cx="84969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179512" y="1347445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Vorteil</a:t>
            </a:r>
            <a:endParaRPr lang="de-DE" sz="1200" dirty="0"/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107504" y="2030651"/>
            <a:ext cx="84969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79512" y="206084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Nachteil</a:t>
            </a:r>
            <a:endParaRPr lang="de-DE" sz="1200" dirty="0"/>
          </a:p>
        </p:txBody>
      </p:sp>
      <p:cxnSp>
        <p:nvCxnSpPr>
          <p:cNvPr id="31" name="Gerade Verbindung 30"/>
          <p:cNvCxnSpPr/>
          <p:nvPr/>
        </p:nvCxnSpPr>
        <p:spPr>
          <a:xfrm>
            <a:off x="1331640" y="157282"/>
            <a:ext cx="0" cy="57919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>
            <a:off x="107504" y="4161567"/>
            <a:ext cx="84969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179512" y="4233575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Beispiele</a:t>
            </a:r>
            <a:endParaRPr lang="de-DE" sz="1200" dirty="0"/>
          </a:p>
        </p:txBody>
      </p:sp>
      <p:sp>
        <p:nvSpPr>
          <p:cNvPr id="37" name="Textfeld 36"/>
          <p:cNvSpPr txBox="1"/>
          <p:nvPr/>
        </p:nvSpPr>
        <p:spPr>
          <a:xfrm>
            <a:off x="179512" y="47667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Entstehungs-intention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99482666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</dc:creator>
  <cp:lastModifiedBy>cgeimer</cp:lastModifiedBy>
  <cp:revision>16</cp:revision>
  <cp:lastPrinted>2019-06-12T09:13:41Z</cp:lastPrinted>
  <dcterms:created xsi:type="dcterms:W3CDTF">2014-12-01T14:32:14Z</dcterms:created>
  <dcterms:modified xsi:type="dcterms:W3CDTF">2020-06-24T09:51:48Z</dcterms:modified>
</cp:coreProperties>
</file>