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5F7B-C9BE-462D-8158-B5F136802DF4}" type="datetimeFigureOut">
              <a:rPr lang="de-DE" smtClean="0"/>
              <a:t>05.07.2020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800A-D2A0-48D6-A409-D5B9EE44F9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999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5F7B-C9BE-462D-8158-B5F136802DF4}" type="datetimeFigureOut">
              <a:rPr lang="de-DE" smtClean="0"/>
              <a:t>05.07.2020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800A-D2A0-48D6-A409-D5B9EE44F9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305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5F7B-C9BE-462D-8158-B5F136802DF4}" type="datetimeFigureOut">
              <a:rPr lang="de-DE" smtClean="0"/>
              <a:t>05.07.2020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800A-D2A0-48D6-A409-D5B9EE44F9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1785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5F7B-C9BE-462D-8158-B5F136802DF4}" type="datetimeFigureOut">
              <a:rPr lang="de-DE" smtClean="0"/>
              <a:t>05.07.2020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800A-D2A0-48D6-A409-D5B9EE44F9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81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5F7B-C9BE-462D-8158-B5F136802DF4}" type="datetimeFigureOut">
              <a:rPr lang="de-DE" smtClean="0"/>
              <a:t>05.07.2020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800A-D2A0-48D6-A409-D5B9EE44F9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39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5F7B-C9BE-462D-8158-B5F136802DF4}" type="datetimeFigureOut">
              <a:rPr lang="de-DE" smtClean="0"/>
              <a:t>05.07.2020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800A-D2A0-48D6-A409-D5B9EE44F9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55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5F7B-C9BE-462D-8158-B5F136802DF4}" type="datetimeFigureOut">
              <a:rPr lang="de-DE" smtClean="0"/>
              <a:t>05.07.2020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800A-D2A0-48D6-A409-D5B9EE44F9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034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5F7B-C9BE-462D-8158-B5F136802DF4}" type="datetimeFigureOut">
              <a:rPr lang="de-DE" smtClean="0"/>
              <a:t>05.07.2020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800A-D2A0-48D6-A409-D5B9EE44F9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97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5F7B-C9BE-462D-8158-B5F136802DF4}" type="datetimeFigureOut">
              <a:rPr lang="de-DE" smtClean="0"/>
              <a:t>05.07.2020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800A-D2A0-48D6-A409-D5B9EE44F9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10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5F7B-C9BE-462D-8158-B5F136802DF4}" type="datetimeFigureOut">
              <a:rPr lang="de-DE" smtClean="0"/>
              <a:t>05.07.2020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800A-D2A0-48D6-A409-D5B9EE44F9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753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5F7B-C9BE-462D-8158-B5F136802DF4}" type="datetimeFigureOut">
              <a:rPr lang="de-DE" smtClean="0"/>
              <a:t>05.07.2020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800A-D2A0-48D6-A409-D5B9EE44F9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050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D5F7B-C9BE-462D-8158-B5F136802DF4}" type="datetimeFigureOut">
              <a:rPr lang="de-DE" smtClean="0"/>
              <a:t>05.07.2020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6800A-D2A0-48D6-A409-D5B9EE44F9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17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251520" y="1772816"/>
            <a:ext cx="8496944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251520" y="2780928"/>
            <a:ext cx="8496944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251520" y="3284984"/>
            <a:ext cx="8496944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51520" y="3933056"/>
            <a:ext cx="8496944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flipV="1">
            <a:off x="5220072" y="44624"/>
            <a:ext cx="0" cy="4608512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2555776" y="4462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 smtClean="0"/>
              <a:t>       19. Jhd.</a:t>
            </a:r>
          </a:p>
        </p:txBody>
      </p:sp>
      <p:cxnSp>
        <p:nvCxnSpPr>
          <p:cNvPr id="19" name="Gerade Verbindung 18"/>
          <p:cNvCxnSpPr/>
          <p:nvPr/>
        </p:nvCxnSpPr>
        <p:spPr>
          <a:xfrm flipV="1">
            <a:off x="1763688" y="44624"/>
            <a:ext cx="0" cy="4608512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323528" y="2023681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i="1" dirty="0" smtClean="0"/>
              <a:t>Betrachtungs-objekte</a:t>
            </a:r>
            <a:endParaRPr lang="de-DE" sz="1400" b="1" i="1" dirty="0"/>
          </a:p>
        </p:txBody>
      </p:sp>
      <p:sp>
        <p:nvSpPr>
          <p:cNvPr id="21" name="Textfeld 20"/>
          <p:cNvSpPr txBox="1"/>
          <p:nvPr/>
        </p:nvSpPr>
        <p:spPr>
          <a:xfrm>
            <a:off x="323528" y="278092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i="1" dirty="0" smtClean="0"/>
              <a:t>Haupt-Quellengattung</a:t>
            </a:r>
            <a:endParaRPr lang="de-DE" sz="1400" b="1" i="1" dirty="0"/>
          </a:p>
        </p:txBody>
      </p:sp>
      <p:sp>
        <p:nvSpPr>
          <p:cNvPr id="22" name="Textfeld 21"/>
          <p:cNvSpPr txBox="1"/>
          <p:nvPr/>
        </p:nvSpPr>
        <p:spPr>
          <a:xfrm>
            <a:off x="323528" y="341970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i="1" dirty="0" smtClean="0"/>
              <a:t>Methoden</a:t>
            </a:r>
            <a:endParaRPr lang="de-DE" sz="1400" b="1" i="1" dirty="0"/>
          </a:p>
        </p:txBody>
      </p:sp>
      <p:sp>
        <p:nvSpPr>
          <p:cNvPr id="23" name="Textfeld 22"/>
          <p:cNvSpPr txBox="1"/>
          <p:nvPr/>
        </p:nvSpPr>
        <p:spPr>
          <a:xfrm>
            <a:off x="323528" y="4067780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i="1" dirty="0" smtClean="0"/>
              <a:t>Kritik</a:t>
            </a:r>
            <a:endParaRPr lang="de-DE" sz="1400" b="1" i="1" dirty="0"/>
          </a:p>
        </p:txBody>
      </p:sp>
      <p:sp>
        <p:nvSpPr>
          <p:cNvPr id="37" name="Geschweifte Klammer rechts 36"/>
          <p:cNvSpPr/>
          <p:nvPr/>
        </p:nvSpPr>
        <p:spPr>
          <a:xfrm rot="5400000">
            <a:off x="5047301" y="1441531"/>
            <a:ext cx="417550" cy="6984776"/>
          </a:xfrm>
          <a:prstGeom prst="rightBrace">
            <a:avLst>
              <a:gd name="adj1" fmla="val 243546"/>
              <a:gd name="adj2" fmla="val 49807"/>
            </a:avLst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6012160" y="4462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 smtClean="0"/>
              <a:t>       20. Jhd.</a:t>
            </a:r>
          </a:p>
        </p:txBody>
      </p:sp>
      <p:cxnSp>
        <p:nvCxnSpPr>
          <p:cNvPr id="40" name="Gerade Verbindung 39"/>
          <p:cNvCxnSpPr/>
          <p:nvPr/>
        </p:nvCxnSpPr>
        <p:spPr>
          <a:xfrm>
            <a:off x="251520" y="404664"/>
            <a:ext cx="8496944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65971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Bildschirmpräsentation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</dc:creator>
  <cp:lastModifiedBy>cgeimer</cp:lastModifiedBy>
  <cp:revision>7</cp:revision>
  <dcterms:created xsi:type="dcterms:W3CDTF">2014-01-09T13:09:39Z</dcterms:created>
  <dcterms:modified xsi:type="dcterms:W3CDTF">2020-07-05T16:21:39Z</dcterms:modified>
</cp:coreProperties>
</file>