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8"/>
  </p:notesMasterIdLst>
  <p:sldIdLst>
    <p:sldId id="256" r:id="rId5"/>
    <p:sldId id="299" r:id="rId6"/>
    <p:sldId id="301" r:id="rId7"/>
    <p:sldId id="302" r:id="rId8"/>
    <p:sldId id="304" r:id="rId9"/>
    <p:sldId id="312" r:id="rId10"/>
    <p:sldId id="316" r:id="rId11"/>
    <p:sldId id="321" r:id="rId12"/>
    <p:sldId id="322" r:id="rId13"/>
    <p:sldId id="317" r:id="rId14"/>
    <p:sldId id="315" r:id="rId15"/>
    <p:sldId id="318" r:id="rId16"/>
    <p:sldId id="319" r:id="rId17"/>
    <p:sldId id="323" r:id="rId18"/>
    <p:sldId id="326" r:id="rId19"/>
    <p:sldId id="327" r:id="rId20"/>
    <p:sldId id="345" r:id="rId21"/>
    <p:sldId id="328" r:id="rId22"/>
    <p:sldId id="330" r:id="rId23"/>
    <p:sldId id="332" r:id="rId24"/>
    <p:sldId id="333" r:id="rId25"/>
    <p:sldId id="334" r:id="rId26"/>
    <p:sldId id="335" r:id="rId27"/>
    <p:sldId id="336" r:id="rId28"/>
    <p:sldId id="337" r:id="rId29"/>
    <p:sldId id="342" r:id="rId30"/>
    <p:sldId id="338" r:id="rId31"/>
    <p:sldId id="339" r:id="rId32"/>
    <p:sldId id="340" r:id="rId33"/>
    <p:sldId id="341" r:id="rId34"/>
    <p:sldId id="343" r:id="rId35"/>
    <p:sldId id="344" r:id="rId36"/>
    <p:sldId id="303" r:id="rId3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4877"/>
    <a:srgbClr val="FF99FF"/>
    <a:srgbClr val="00CC00"/>
    <a:srgbClr val="3A72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A02093-F3C6-4C46-9DD1-F7D538E2A4C6}" v="38" dt="2026-05-20T10:55:29.8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94404" autoAdjust="0"/>
  </p:normalViewPr>
  <p:slideViewPr>
    <p:cSldViewPr snapToGrid="0" showGuides="1">
      <p:cViewPr varScale="1">
        <p:scale>
          <a:sx n="104" d="100"/>
          <a:sy n="104" d="100"/>
        </p:scale>
        <p:origin x="714" y="114"/>
      </p:cViewPr>
      <p:guideLst>
        <p:guide orient="horz" pos="2160"/>
        <p:guide pos="3840"/>
      </p:guideLst>
    </p:cSldViewPr>
  </p:slideViewPr>
  <p:outlineViewPr>
    <p:cViewPr>
      <p:scale>
        <a:sx n="33" d="100"/>
        <a:sy n="33" d="100"/>
      </p:scale>
      <p:origin x="0" y="-4228"/>
    </p:cViewPr>
  </p:outlineViewPr>
  <p:notesTextViewPr>
    <p:cViewPr>
      <p:scale>
        <a:sx n="3" d="2"/>
        <a:sy n="3" d="2"/>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Orlich" userId="c970ecca-c38b-4763-b12a-d6806380861f" providerId="ADAL" clId="{26948AB3-648F-44E4-B96A-1144487C3BC6}"/>
    <pc:docChg chg="undo redo custSel addSld delSld modSld sldOrd modMainMaster">
      <pc:chgData name="Stephanie Orlich" userId="c970ecca-c38b-4763-b12a-d6806380861f" providerId="ADAL" clId="{26948AB3-648F-44E4-B96A-1144487C3BC6}" dt="2025-03-19T15:33:33.024" v="2441" actId="13926"/>
      <pc:docMkLst>
        <pc:docMk/>
      </pc:docMkLst>
      <pc:sldChg chg="addSp modSp mod chgLayout">
        <pc:chgData name="Stephanie Orlich" userId="c970ecca-c38b-4763-b12a-d6806380861f" providerId="ADAL" clId="{26948AB3-648F-44E4-B96A-1144487C3BC6}" dt="2025-03-18T08:56:53.634" v="1470" actId="1036"/>
        <pc:sldMkLst>
          <pc:docMk/>
          <pc:sldMk cId="1580381093" sldId="299"/>
        </pc:sldMkLst>
      </pc:sldChg>
      <pc:sldChg chg="addSp delSp modSp mod">
        <pc:chgData name="Stephanie Orlich" userId="c970ecca-c38b-4763-b12a-d6806380861f" providerId="ADAL" clId="{26948AB3-648F-44E4-B96A-1144487C3BC6}" dt="2025-03-18T08:56:56.484" v="1471"/>
        <pc:sldMkLst>
          <pc:docMk/>
          <pc:sldMk cId="1772394233" sldId="301"/>
        </pc:sldMkLst>
      </pc:sldChg>
      <pc:sldChg chg="addSp delSp modSp mod">
        <pc:chgData name="Stephanie Orlich" userId="c970ecca-c38b-4763-b12a-d6806380861f" providerId="ADAL" clId="{26948AB3-648F-44E4-B96A-1144487C3BC6}" dt="2025-03-19T15:32:11.203" v="2425" actId="207"/>
        <pc:sldMkLst>
          <pc:docMk/>
          <pc:sldMk cId="1714728731" sldId="302"/>
        </pc:sldMkLst>
      </pc:sldChg>
      <pc:sldChg chg="delSp mod">
        <pc:chgData name="Stephanie Orlich" userId="c970ecca-c38b-4763-b12a-d6806380861f" providerId="ADAL" clId="{26948AB3-648F-44E4-B96A-1144487C3BC6}" dt="2025-03-18T08:06:49.854" v="1036" actId="478"/>
        <pc:sldMkLst>
          <pc:docMk/>
          <pc:sldMk cId="4216339610" sldId="303"/>
        </pc:sldMkLst>
      </pc:sldChg>
      <pc:sldChg chg="addSp delSp modSp mod">
        <pc:chgData name="Stephanie Orlich" userId="c970ecca-c38b-4763-b12a-d6806380861f" providerId="ADAL" clId="{26948AB3-648F-44E4-B96A-1144487C3BC6}" dt="2025-03-18T08:57:03.107" v="1473"/>
        <pc:sldMkLst>
          <pc:docMk/>
          <pc:sldMk cId="1097767014" sldId="304"/>
        </pc:sldMkLst>
      </pc:sldChg>
      <pc:sldChg chg="addSp delSp modSp mod">
        <pc:chgData name="Stephanie Orlich" userId="c970ecca-c38b-4763-b12a-d6806380861f" providerId="ADAL" clId="{26948AB3-648F-44E4-B96A-1144487C3BC6}" dt="2025-03-18T09:08:11.585" v="1868" actId="20577"/>
        <pc:sldMkLst>
          <pc:docMk/>
          <pc:sldMk cId="826293705" sldId="312"/>
        </pc:sldMkLst>
      </pc:sldChg>
      <pc:sldChg chg="delSp modSp mod ord">
        <pc:chgData name="Stephanie Orlich" userId="c970ecca-c38b-4763-b12a-d6806380861f" providerId="ADAL" clId="{26948AB3-648F-44E4-B96A-1144487C3BC6}" dt="2025-03-18T09:58:22.588" v="1921"/>
        <pc:sldMkLst>
          <pc:docMk/>
          <pc:sldMk cId="856701151" sldId="315"/>
        </pc:sldMkLst>
      </pc:sldChg>
      <pc:sldChg chg="addSp delSp modSp mod">
        <pc:chgData name="Stephanie Orlich" userId="c970ecca-c38b-4763-b12a-d6806380861f" providerId="ADAL" clId="{26948AB3-648F-44E4-B96A-1144487C3BC6}" dt="2025-03-18T09:09:45.109" v="1899" actId="1076"/>
        <pc:sldMkLst>
          <pc:docMk/>
          <pc:sldMk cId="2778363556" sldId="316"/>
        </pc:sldMkLst>
      </pc:sldChg>
      <pc:sldChg chg="delSp modSp mod ord">
        <pc:chgData name="Stephanie Orlich" userId="c970ecca-c38b-4763-b12a-d6806380861f" providerId="ADAL" clId="{26948AB3-648F-44E4-B96A-1144487C3BC6}" dt="2025-03-18T09:58:33.763" v="1923"/>
        <pc:sldMkLst>
          <pc:docMk/>
          <pc:sldMk cId="3670327667" sldId="317"/>
        </pc:sldMkLst>
      </pc:sldChg>
      <pc:sldChg chg="delSp modSp mod">
        <pc:chgData name="Stephanie Orlich" userId="c970ecca-c38b-4763-b12a-d6806380861f" providerId="ADAL" clId="{26948AB3-648F-44E4-B96A-1144487C3BC6}" dt="2025-03-18T08:08:39.892" v="1071" actId="478"/>
        <pc:sldMkLst>
          <pc:docMk/>
          <pc:sldMk cId="750128493" sldId="318"/>
        </pc:sldMkLst>
      </pc:sldChg>
      <pc:sldChg chg="modSp mod">
        <pc:chgData name="Stephanie Orlich" userId="c970ecca-c38b-4763-b12a-d6806380861f" providerId="ADAL" clId="{26948AB3-648F-44E4-B96A-1144487C3BC6}" dt="2025-03-18T07:13:45.029" v="270" actId="20577"/>
        <pc:sldMkLst>
          <pc:docMk/>
          <pc:sldMk cId="2964541847" sldId="319"/>
        </pc:sldMkLst>
      </pc:sldChg>
      <pc:sldChg chg="addSp modSp mod">
        <pc:chgData name="Stephanie Orlich" userId="c970ecca-c38b-4763-b12a-d6806380861f" providerId="ADAL" clId="{26948AB3-648F-44E4-B96A-1144487C3BC6}" dt="2025-03-18T09:10:17.692" v="1900"/>
        <pc:sldMkLst>
          <pc:docMk/>
          <pc:sldMk cId="3799737546" sldId="321"/>
        </pc:sldMkLst>
      </pc:sldChg>
      <pc:sldChg chg="addSp delSp modSp mod">
        <pc:chgData name="Stephanie Orlich" userId="c970ecca-c38b-4763-b12a-d6806380861f" providerId="ADAL" clId="{26948AB3-648F-44E4-B96A-1144487C3BC6}" dt="2025-03-18T09:57:43.716" v="1919" actId="20577"/>
        <pc:sldMkLst>
          <pc:docMk/>
          <pc:sldMk cId="2546448128" sldId="322"/>
        </pc:sldMkLst>
      </pc:sldChg>
      <pc:sldChg chg="addSp delSp modSp mod">
        <pc:chgData name="Stephanie Orlich" userId="c970ecca-c38b-4763-b12a-d6806380861f" providerId="ADAL" clId="{26948AB3-648F-44E4-B96A-1144487C3BC6}" dt="2025-03-18T08:08:41.598" v="1072" actId="478"/>
        <pc:sldMkLst>
          <pc:docMk/>
          <pc:sldMk cId="3346209780" sldId="323"/>
        </pc:sldMkLst>
      </pc:sldChg>
      <pc:sldChg chg="delSp modSp mod">
        <pc:chgData name="Stephanie Orlich" userId="c970ecca-c38b-4763-b12a-d6806380861f" providerId="ADAL" clId="{26948AB3-648F-44E4-B96A-1144487C3BC6}" dt="2025-03-19T15:33:33.024" v="2441" actId="13926"/>
        <pc:sldMkLst>
          <pc:docMk/>
          <pc:sldMk cId="4240766311" sldId="326"/>
        </pc:sldMkLst>
      </pc:sldChg>
      <pc:sldChg chg="delSp modSp mod">
        <pc:chgData name="Stephanie Orlich" userId="c970ecca-c38b-4763-b12a-d6806380861f" providerId="ADAL" clId="{26948AB3-648F-44E4-B96A-1144487C3BC6}" dt="2025-03-18T10:09:49.120" v="1998" actId="6549"/>
        <pc:sldMkLst>
          <pc:docMk/>
          <pc:sldMk cId="82349342" sldId="327"/>
        </pc:sldMkLst>
      </pc:sldChg>
      <pc:sldChg chg="delSp modSp mod">
        <pc:chgData name="Stephanie Orlich" userId="c970ecca-c38b-4763-b12a-d6806380861f" providerId="ADAL" clId="{26948AB3-648F-44E4-B96A-1144487C3BC6}" dt="2025-03-18T10:02:44.861" v="1997" actId="20577"/>
        <pc:sldMkLst>
          <pc:docMk/>
          <pc:sldMk cId="3336028953" sldId="328"/>
        </pc:sldMkLst>
      </pc:sldChg>
      <pc:sldChg chg="modSp mod">
        <pc:chgData name="Stephanie Orlich" userId="c970ecca-c38b-4763-b12a-d6806380861f" providerId="ADAL" clId="{26948AB3-648F-44E4-B96A-1144487C3BC6}" dt="2025-03-18T10:12:29.787" v="2045" actId="113"/>
        <pc:sldMkLst>
          <pc:docMk/>
          <pc:sldMk cId="980712658" sldId="330"/>
        </pc:sldMkLst>
      </pc:sldChg>
      <pc:sldChg chg="delSp modSp mod">
        <pc:chgData name="Stephanie Orlich" userId="c970ecca-c38b-4763-b12a-d6806380861f" providerId="ADAL" clId="{26948AB3-648F-44E4-B96A-1144487C3BC6}" dt="2025-03-18T10:12:54.620" v="2060" actId="207"/>
        <pc:sldMkLst>
          <pc:docMk/>
          <pc:sldMk cId="387176148" sldId="332"/>
        </pc:sldMkLst>
      </pc:sldChg>
      <pc:sldChg chg="modSp mod">
        <pc:chgData name="Stephanie Orlich" userId="c970ecca-c38b-4763-b12a-d6806380861f" providerId="ADAL" clId="{26948AB3-648F-44E4-B96A-1144487C3BC6}" dt="2025-03-18T07:55:33.513" v="890" actId="6549"/>
        <pc:sldMkLst>
          <pc:docMk/>
          <pc:sldMk cId="3125210323" sldId="333"/>
        </pc:sldMkLst>
      </pc:sldChg>
      <pc:sldChg chg="delSp modSp mod">
        <pc:chgData name="Stephanie Orlich" userId="c970ecca-c38b-4763-b12a-d6806380861f" providerId="ADAL" clId="{26948AB3-648F-44E4-B96A-1144487C3BC6}" dt="2025-03-18T08:09:03.748" v="1081" actId="478"/>
        <pc:sldMkLst>
          <pc:docMk/>
          <pc:sldMk cId="3328466374" sldId="334"/>
        </pc:sldMkLst>
      </pc:sldChg>
      <pc:sldChg chg="delSp modSp mod">
        <pc:chgData name="Stephanie Orlich" userId="c970ecca-c38b-4763-b12a-d6806380861f" providerId="ADAL" clId="{26948AB3-648F-44E4-B96A-1144487C3BC6}" dt="2025-03-18T10:28:23.686" v="2129" actId="255"/>
        <pc:sldMkLst>
          <pc:docMk/>
          <pc:sldMk cId="3810846090" sldId="335"/>
        </pc:sldMkLst>
      </pc:sldChg>
      <pc:sldChg chg="delSp modSp mod">
        <pc:chgData name="Stephanie Orlich" userId="c970ecca-c38b-4763-b12a-d6806380861f" providerId="ADAL" clId="{26948AB3-648F-44E4-B96A-1144487C3BC6}" dt="2025-03-18T08:09:07.793" v="1083" actId="478"/>
        <pc:sldMkLst>
          <pc:docMk/>
          <pc:sldMk cId="3008218864" sldId="336"/>
        </pc:sldMkLst>
      </pc:sldChg>
      <pc:sldChg chg="delSp mod">
        <pc:chgData name="Stephanie Orlich" userId="c970ecca-c38b-4763-b12a-d6806380861f" providerId="ADAL" clId="{26948AB3-648F-44E4-B96A-1144487C3BC6}" dt="2025-03-18T08:09:13.716" v="1085" actId="478"/>
        <pc:sldMkLst>
          <pc:docMk/>
          <pc:sldMk cId="1491058717" sldId="337"/>
        </pc:sldMkLst>
      </pc:sldChg>
      <pc:sldChg chg="addSp delSp modSp mod">
        <pc:chgData name="Stephanie Orlich" userId="c970ecca-c38b-4763-b12a-d6806380861f" providerId="ADAL" clId="{26948AB3-648F-44E4-B96A-1144487C3BC6}" dt="2025-03-18T10:43:53.284" v="2147" actId="1076"/>
        <pc:sldMkLst>
          <pc:docMk/>
          <pc:sldMk cId="3162745993" sldId="338"/>
        </pc:sldMkLst>
      </pc:sldChg>
      <pc:sldChg chg="addSp delSp modSp mod">
        <pc:chgData name="Stephanie Orlich" userId="c970ecca-c38b-4763-b12a-d6806380861f" providerId="ADAL" clId="{26948AB3-648F-44E4-B96A-1144487C3BC6}" dt="2025-03-18T10:43:56.318" v="2148"/>
        <pc:sldMkLst>
          <pc:docMk/>
          <pc:sldMk cId="1962889672" sldId="339"/>
        </pc:sldMkLst>
      </pc:sldChg>
      <pc:sldChg chg="addSp delSp modSp mod">
        <pc:chgData name="Stephanie Orlich" userId="c970ecca-c38b-4763-b12a-d6806380861f" providerId="ADAL" clId="{26948AB3-648F-44E4-B96A-1144487C3BC6}" dt="2025-03-18T10:51:22.645" v="2421" actId="20577"/>
        <pc:sldMkLst>
          <pc:docMk/>
          <pc:sldMk cId="3627262199" sldId="340"/>
        </pc:sldMkLst>
      </pc:sldChg>
      <pc:sldChg chg="delSp modSp mod">
        <pc:chgData name="Stephanie Orlich" userId="c970ecca-c38b-4763-b12a-d6806380861f" providerId="ADAL" clId="{26948AB3-648F-44E4-B96A-1144487C3BC6}" dt="2025-03-18T10:51:44.377" v="2424" actId="20577"/>
        <pc:sldMkLst>
          <pc:docMk/>
          <pc:sldMk cId="1300720516" sldId="341"/>
        </pc:sldMkLst>
      </pc:sldChg>
      <pc:sldChg chg="delSp modSp mod">
        <pc:chgData name="Stephanie Orlich" userId="c970ecca-c38b-4763-b12a-d6806380861f" providerId="ADAL" clId="{26948AB3-648F-44E4-B96A-1144487C3BC6}" dt="2025-03-18T08:09:09.841" v="1084" actId="478"/>
        <pc:sldMkLst>
          <pc:docMk/>
          <pc:sldMk cId="3919327204" sldId="342"/>
        </pc:sldMkLst>
      </pc:sldChg>
      <pc:sldChg chg="delSp mod">
        <pc:chgData name="Stephanie Orlich" userId="c970ecca-c38b-4763-b12a-d6806380861f" providerId="ADAL" clId="{26948AB3-648F-44E4-B96A-1144487C3BC6}" dt="2025-03-18T08:07:03.711" v="1038" actId="478"/>
        <pc:sldMkLst>
          <pc:docMk/>
          <pc:sldMk cId="1755247666" sldId="343"/>
        </pc:sldMkLst>
      </pc:sldChg>
      <pc:sldChg chg="delSp mod">
        <pc:chgData name="Stephanie Orlich" userId="c970ecca-c38b-4763-b12a-d6806380861f" providerId="ADAL" clId="{26948AB3-648F-44E4-B96A-1144487C3BC6}" dt="2025-03-18T08:06:53.308" v="1037" actId="478"/>
        <pc:sldMkLst>
          <pc:docMk/>
          <pc:sldMk cId="3060466009" sldId="344"/>
        </pc:sldMkLst>
      </pc:sldChg>
      <pc:sldChg chg="modSp new mod">
        <pc:chgData name="Stephanie Orlich" userId="c970ecca-c38b-4763-b12a-d6806380861f" providerId="ADAL" clId="{26948AB3-648F-44E4-B96A-1144487C3BC6}" dt="2025-03-18T10:02:27.563" v="1992" actId="20577"/>
        <pc:sldMkLst>
          <pc:docMk/>
          <pc:sldMk cId="601834199" sldId="345"/>
        </pc:sldMkLst>
      </pc:sldChg>
      <pc:sldMasterChg chg="modSldLayout">
        <pc:chgData name="Stephanie Orlich" userId="c970ecca-c38b-4763-b12a-d6806380861f" providerId="ADAL" clId="{26948AB3-648F-44E4-B96A-1144487C3BC6}" dt="2025-03-18T08:06:16.763" v="1035" actId="20577"/>
        <pc:sldMasterMkLst>
          <pc:docMk/>
          <pc:sldMasterMk cId="2162716862" sldId="2147483648"/>
        </pc:sldMasterMkLst>
        <pc:sldLayoutChg chg="modSp mod">
          <pc:chgData name="Stephanie Orlich" userId="c970ecca-c38b-4763-b12a-d6806380861f" providerId="ADAL" clId="{26948AB3-648F-44E4-B96A-1144487C3BC6}" dt="2025-03-18T08:02:38.276" v="1013" actId="20577"/>
          <pc:sldLayoutMkLst>
            <pc:docMk/>
            <pc:sldMasterMk cId="2162716862" sldId="2147483648"/>
            <pc:sldLayoutMk cId="281366286" sldId="2147483652"/>
          </pc:sldLayoutMkLst>
        </pc:sldLayoutChg>
        <pc:sldLayoutChg chg="modSp mod">
          <pc:chgData name="Stephanie Orlich" userId="c970ecca-c38b-4763-b12a-d6806380861f" providerId="ADAL" clId="{26948AB3-648F-44E4-B96A-1144487C3BC6}" dt="2025-03-18T08:03:30.514" v="1014"/>
          <pc:sldLayoutMkLst>
            <pc:docMk/>
            <pc:sldMasterMk cId="2162716862" sldId="2147483648"/>
            <pc:sldLayoutMk cId="1085318077" sldId="2147483654"/>
          </pc:sldLayoutMkLst>
        </pc:sldLayoutChg>
        <pc:sldLayoutChg chg="modSp mod">
          <pc:chgData name="Stephanie Orlich" userId="c970ecca-c38b-4763-b12a-d6806380861f" providerId="ADAL" clId="{26948AB3-648F-44E4-B96A-1144487C3BC6}" dt="2025-03-18T08:03:35.654" v="1015"/>
          <pc:sldLayoutMkLst>
            <pc:docMk/>
            <pc:sldMasterMk cId="2162716862" sldId="2147483648"/>
            <pc:sldLayoutMk cId="3713872792" sldId="2147483655"/>
          </pc:sldLayoutMkLst>
        </pc:sldLayoutChg>
        <pc:sldLayoutChg chg="modSp mod">
          <pc:chgData name="Stephanie Orlich" userId="c970ecca-c38b-4763-b12a-d6806380861f" providerId="ADAL" clId="{26948AB3-648F-44E4-B96A-1144487C3BC6}" dt="2025-03-18T08:03:46.656" v="1016"/>
          <pc:sldLayoutMkLst>
            <pc:docMk/>
            <pc:sldMasterMk cId="2162716862" sldId="2147483648"/>
            <pc:sldLayoutMk cId="2390531365" sldId="2147483657"/>
          </pc:sldLayoutMkLst>
        </pc:sldLayoutChg>
        <pc:sldLayoutChg chg="modSp mod">
          <pc:chgData name="Stephanie Orlich" userId="c970ecca-c38b-4763-b12a-d6806380861f" providerId="ADAL" clId="{26948AB3-648F-44E4-B96A-1144487C3BC6}" dt="2025-03-18T08:06:16.763" v="1035" actId="20577"/>
          <pc:sldLayoutMkLst>
            <pc:docMk/>
            <pc:sldMasterMk cId="2162716862" sldId="2147483648"/>
            <pc:sldLayoutMk cId="2075063373" sldId="2147483666"/>
          </pc:sldLayoutMkLst>
        </pc:sldLayoutChg>
      </pc:sldMasterChg>
    </pc:docChg>
  </pc:docChgLst>
  <pc:docChgLst>
    <pc:chgData name="Stephanie Orlich" userId="S::stor001@uni-saarland.de::c970ecca-c38b-4763-b12a-d6806380861f" providerId="AD" clId="Web-{469690CD-EE2E-7F11-21C2-335FF8455E76}"/>
    <pc:docChg chg="modSld">
      <pc:chgData name="Stephanie Orlich" userId="S::stor001@uni-saarland.de::c970ecca-c38b-4763-b12a-d6806380861f" providerId="AD" clId="Web-{469690CD-EE2E-7F11-21C2-335FF8455E76}" dt="2025-03-19T09:04:53.440" v="3" actId="20577"/>
      <pc:docMkLst>
        <pc:docMk/>
      </pc:docMkLst>
      <pc:sldChg chg="modSp">
        <pc:chgData name="Stephanie Orlich" userId="S::stor001@uni-saarland.de::c970ecca-c38b-4763-b12a-d6806380861f" providerId="AD" clId="Web-{469690CD-EE2E-7F11-21C2-335FF8455E76}" dt="2025-03-19T09:04:53.440" v="3" actId="20577"/>
        <pc:sldMkLst>
          <pc:docMk/>
          <pc:sldMk cId="1714728731" sldId="302"/>
        </pc:sldMkLst>
      </pc:sldChg>
    </pc:docChg>
  </pc:docChgLst>
  <pc:docChgLst>
    <pc:chgData name="Stephanie Orlich" userId="c970ecca-c38b-4763-b12a-d6806380861f" providerId="ADAL" clId="{5CB67FC8-040D-4B43-87D2-AD9975B32A59}"/>
    <pc:docChg chg="undo redo custSel addSld modSld sldOrd">
      <pc:chgData name="Stephanie Orlich" userId="c970ecca-c38b-4763-b12a-d6806380861f" providerId="ADAL" clId="{5CB67FC8-040D-4B43-87D2-AD9975B32A59}" dt="2025-01-17T12:27:03.222" v="1152" actId="20577"/>
      <pc:docMkLst>
        <pc:docMk/>
      </pc:docMkLst>
      <pc:sldChg chg="delSp">
        <pc:chgData name="Stephanie Orlich" userId="c970ecca-c38b-4763-b12a-d6806380861f" providerId="ADAL" clId="{5CB67FC8-040D-4B43-87D2-AD9975B32A59}" dt="2025-01-16T14:13:41.133" v="359" actId="478"/>
        <pc:sldMkLst>
          <pc:docMk/>
          <pc:sldMk cId="1097767014" sldId="304"/>
        </pc:sldMkLst>
      </pc:sldChg>
      <pc:sldChg chg="modSp">
        <pc:chgData name="Stephanie Orlich" userId="c970ecca-c38b-4763-b12a-d6806380861f" providerId="ADAL" clId="{5CB67FC8-040D-4B43-87D2-AD9975B32A59}" dt="2025-01-17T12:27:03.222" v="1152" actId="20577"/>
        <pc:sldMkLst>
          <pc:docMk/>
          <pc:sldMk cId="826293705" sldId="312"/>
        </pc:sldMkLst>
      </pc:sldChg>
      <pc:sldChg chg="modSp new add">
        <pc:chgData name="Stephanie Orlich" userId="c970ecca-c38b-4763-b12a-d6806380861f" providerId="ADAL" clId="{5CB67FC8-040D-4B43-87D2-AD9975B32A59}" dt="2025-01-16T14:23:22.611" v="636" actId="255"/>
        <pc:sldMkLst>
          <pc:docMk/>
          <pc:sldMk cId="856701151" sldId="315"/>
        </pc:sldMkLst>
      </pc:sldChg>
      <pc:sldChg chg="addSp delSp modSp new add">
        <pc:chgData name="Stephanie Orlich" userId="c970ecca-c38b-4763-b12a-d6806380861f" providerId="ADAL" clId="{5CB67FC8-040D-4B43-87D2-AD9975B32A59}" dt="2025-01-16T14:24:39.142" v="638" actId="14100"/>
        <pc:sldMkLst>
          <pc:docMk/>
          <pc:sldMk cId="2778363556" sldId="316"/>
        </pc:sldMkLst>
      </pc:sldChg>
      <pc:sldChg chg="modSp new add">
        <pc:chgData name="Stephanie Orlich" userId="c970ecca-c38b-4763-b12a-d6806380861f" providerId="ADAL" clId="{5CB67FC8-040D-4B43-87D2-AD9975B32A59}" dt="2025-01-16T14:30:58.878" v="810" actId="5793"/>
        <pc:sldMkLst>
          <pc:docMk/>
          <pc:sldMk cId="3670327667" sldId="317"/>
        </pc:sldMkLst>
      </pc:sldChg>
      <pc:sldChg chg="modSp new add">
        <pc:chgData name="Stephanie Orlich" userId="c970ecca-c38b-4763-b12a-d6806380861f" providerId="ADAL" clId="{5CB67FC8-040D-4B43-87D2-AD9975B32A59}" dt="2025-01-16T11:58:20.624" v="162" actId="20577"/>
        <pc:sldMkLst>
          <pc:docMk/>
          <pc:sldMk cId="750128493" sldId="318"/>
        </pc:sldMkLst>
      </pc:sldChg>
      <pc:sldChg chg="modSp new add">
        <pc:chgData name="Stephanie Orlich" userId="c970ecca-c38b-4763-b12a-d6806380861f" providerId="ADAL" clId="{5CB67FC8-040D-4B43-87D2-AD9975B32A59}" dt="2025-01-16T14:39:52.962" v="1141" actId="179"/>
        <pc:sldMkLst>
          <pc:docMk/>
          <pc:sldMk cId="2964541847" sldId="319"/>
        </pc:sldMkLst>
      </pc:sldChg>
      <pc:sldChg chg="addSp delSp modSp add">
        <pc:chgData name="Stephanie Orlich" userId="c970ecca-c38b-4763-b12a-d6806380861f" providerId="ADAL" clId="{5CB67FC8-040D-4B43-87D2-AD9975B32A59}" dt="2025-01-16T11:56:37.527" v="117" actId="1076"/>
        <pc:sldMkLst>
          <pc:docMk/>
          <pc:sldMk cId="3799737546" sldId="321"/>
        </pc:sldMkLst>
      </pc:sldChg>
      <pc:sldChg chg="addSp delSp modSp add">
        <pc:chgData name="Stephanie Orlich" userId="c970ecca-c38b-4763-b12a-d6806380861f" providerId="ADAL" clId="{5CB67FC8-040D-4B43-87D2-AD9975B32A59}" dt="2025-01-16T14:24:48.050" v="639" actId="1076"/>
        <pc:sldMkLst>
          <pc:docMk/>
          <pc:sldMk cId="2546448128" sldId="322"/>
        </pc:sldMkLst>
      </pc:sldChg>
      <pc:sldChg chg="addSp modSp new add">
        <pc:chgData name="Stephanie Orlich" userId="c970ecca-c38b-4763-b12a-d6806380861f" providerId="ADAL" clId="{5CB67FC8-040D-4B43-87D2-AD9975B32A59}" dt="2025-01-16T12:00:24.306" v="186" actId="27636"/>
        <pc:sldMkLst>
          <pc:docMk/>
          <pc:sldMk cId="3346209780" sldId="323"/>
        </pc:sldMkLst>
      </pc:sldChg>
      <pc:sldChg chg="modSp new add">
        <pc:chgData name="Stephanie Orlich" userId="c970ecca-c38b-4763-b12a-d6806380861f" providerId="ADAL" clId="{5CB67FC8-040D-4B43-87D2-AD9975B32A59}" dt="2025-01-16T12:02:10.637" v="209" actId="27636"/>
        <pc:sldMkLst>
          <pc:docMk/>
          <pc:sldMk cId="4240766311" sldId="326"/>
        </pc:sldMkLst>
      </pc:sldChg>
      <pc:sldChg chg="modSp new add">
        <pc:chgData name="Stephanie Orlich" userId="c970ecca-c38b-4763-b12a-d6806380861f" providerId="ADAL" clId="{5CB67FC8-040D-4B43-87D2-AD9975B32A59}" dt="2025-01-16T12:02:37.306" v="216" actId="27636"/>
        <pc:sldMkLst>
          <pc:docMk/>
          <pc:sldMk cId="82349342" sldId="327"/>
        </pc:sldMkLst>
      </pc:sldChg>
      <pc:sldChg chg="modSp new add">
        <pc:chgData name="Stephanie Orlich" userId="c970ecca-c38b-4763-b12a-d6806380861f" providerId="ADAL" clId="{5CB67FC8-040D-4B43-87D2-AD9975B32A59}" dt="2025-01-16T12:02:56.379" v="220" actId="27636"/>
        <pc:sldMkLst>
          <pc:docMk/>
          <pc:sldMk cId="3336028953" sldId="328"/>
        </pc:sldMkLst>
      </pc:sldChg>
      <pc:sldChg chg="modSp new add">
        <pc:chgData name="Stephanie Orlich" userId="c970ecca-c38b-4763-b12a-d6806380861f" providerId="ADAL" clId="{5CB67FC8-040D-4B43-87D2-AD9975B32A59}" dt="2025-01-16T12:03:40.942" v="234" actId="20577"/>
        <pc:sldMkLst>
          <pc:docMk/>
          <pc:sldMk cId="980712658" sldId="330"/>
        </pc:sldMkLst>
      </pc:sldChg>
      <pc:sldChg chg="modSp new add">
        <pc:chgData name="Stephanie Orlich" userId="c970ecca-c38b-4763-b12a-d6806380861f" providerId="ADAL" clId="{5CB67FC8-040D-4B43-87D2-AD9975B32A59}" dt="2025-01-16T12:04:17.283" v="239"/>
        <pc:sldMkLst>
          <pc:docMk/>
          <pc:sldMk cId="387176148" sldId="332"/>
        </pc:sldMkLst>
      </pc:sldChg>
      <pc:sldChg chg="modSp new add">
        <pc:chgData name="Stephanie Orlich" userId="c970ecca-c38b-4763-b12a-d6806380861f" providerId="ADAL" clId="{5CB67FC8-040D-4B43-87D2-AD9975B32A59}" dt="2025-01-16T12:04:41.348" v="253" actId="27636"/>
        <pc:sldMkLst>
          <pc:docMk/>
          <pc:sldMk cId="3125210323" sldId="333"/>
        </pc:sldMkLst>
      </pc:sldChg>
      <pc:sldChg chg="modSp new add">
        <pc:chgData name="Stephanie Orlich" userId="c970ecca-c38b-4763-b12a-d6806380861f" providerId="ADAL" clId="{5CB67FC8-040D-4B43-87D2-AD9975B32A59}" dt="2025-01-16T12:05:22.192" v="262" actId="27636"/>
        <pc:sldMkLst>
          <pc:docMk/>
          <pc:sldMk cId="3328466374" sldId="334"/>
        </pc:sldMkLst>
      </pc:sldChg>
      <pc:sldChg chg="modSp new add">
        <pc:chgData name="Stephanie Orlich" userId="c970ecca-c38b-4763-b12a-d6806380861f" providerId="ADAL" clId="{5CB67FC8-040D-4B43-87D2-AD9975B32A59}" dt="2025-01-16T12:05:48.031" v="277" actId="27636"/>
        <pc:sldMkLst>
          <pc:docMk/>
          <pc:sldMk cId="3810846090" sldId="335"/>
        </pc:sldMkLst>
      </pc:sldChg>
      <pc:sldChg chg="modSp new add">
        <pc:chgData name="Stephanie Orlich" userId="c970ecca-c38b-4763-b12a-d6806380861f" providerId="ADAL" clId="{5CB67FC8-040D-4B43-87D2-AD9975B32A59}" dt="2025-01-16T12:06:01.642" v="286" actId="20577"/>
        <pc:sldMkLst>
          <pc:docMk/>
          <pc:sldMk cId="3008218864" sldId="336"/>
        </pc:sldMkLst>
      </pc:sldChg>
      <pc:sldChg chg="modSp new add">
        <pc:chgData name="Stephanie Orlich" userId="c970ecca-c38b-4763-b12a-d6806380861f" providerId="ADAL" clId="{5CB67FC8-040D-4B43-87D2-AD9975B32A59}" dt="2025-01-16T12:06:18.640" v="298" actId="27636"/>
        <pc:sldMkLst>
          <pc:docMk/>
          <pc:sldMk cId="1491058717" sldId="337"/>
        </pc:sldMkLst>
      </pc:sldChg>
      <pc:sldChg chg="modSp new add">
        <pc:chgData name="Stephanie Orlich" userId="c970ecca-c38b-4763-b12a-d6806380861f" providerId="ADAL" clId="{5CB67FC8-040D-4B43-87D2-AD9975B32A59}" dt="2025-01-16T12:07:06.470" v="313" actId="27636"/>
        <pc:sldMkLst>
          <pc:docMk/>
          <pc:sldMk cId="3162745993" sldId="338"/>
        </pc:sldMkLst>
      </pc:sldChg>
      <pc:sldChg chg="modSp new add">
        <pc:chgData name="Stephanie Orlich" userId="c970ecca-c38b-4763-b12a-d6806380861f" providerId="ADAL" clId="{5CB67FC8-040D-4B43-87D2-AD9975B32A59}" dt="2025-01-16T12:07:25.380" v="318" actId="27636"/>
        <pc:sldMkLst>
          <pc:docMk/>
          <pc:sldMk cId="1962889672" sldId="339"/>
        </pc:sldMkLst>
      </pc:sldChg>
      <pc:sldChg chg="modSp new add">
        <pc:chgData name="Stephanie Orlich" userId="c970ecca-c38b-4763-b12a-d6806380861f" providerId="ADAL" clId="{5CB67FC8-040D-4B43-87D2-AD9975B32A59}" dt="2025-01-16T12:07:47.194" v="323" actId="27636"/>
        <pc:sldMkLst>
          <pc:docMk/>
          <pc:sldMk cId="3627262199" sldId="340"/>
        </pc:sldMkLst>
      </pc:sldChg>
      <pc:sldChg chg="modSp new add">
        <pc:chgData name="Stephanie Orlich" userId="c970ecca-c38b-4763-b12a-d6806380861f" providerId="ADAL" clId="{5CB67FC8-040D-4B43-87D2-AD9975B32A59}" dt="2025-01-16T12:08:13.349" v="330" actId="27636"/>
        <pc:sldMkLst>
          <pc:docMk/>
          <pc:sldMk cId="1300720516" sldId="341"/>
        </pc:sldMkLst>
      </pc:sldChg>
      <pc:sldChg chg="modSp new add ord">
        <pc:chgData name="Stephanie Orlich" userId="c970ecca-c38b-4763-b12a-d6806380861f" providerId="ADAL" clId="{5CB67FC8-040D-4B43-87D2-AD9975B32A59}" dt="2025-01-16T12:06:51.718" v="310"/>
        <pc:sldMkLst>
          <pc:docMk/>
          <pc:sldMk cId="3919327204" sldId="342"/>
        </pc:sldMkLst>
      </pc:sldChg>
      <pc:sldChg chg="modSp new add">
        <pc:chgData name="Stephanie Orlich" userId="c970ecca-c38b-4763-b12a-d6806380861f" providerId="ADAL" clId="{5CB67FC8-040D-4B43-87D2-AD9975B32A59}" dt="2025-01-16T12:08:26.763" v="332"/>
        <pc:sldMkLst>
          <pc:docMk/>
          <pc:sldMk cId="1755247666" sldId="343"/>
        </pc:sldMkLst>
      </pc:sldChg>
      <pc:sldChg chg="modSp new add">
        <pc:chgData name="Stephanie Orlich" userId="c970ecca-c38b-4763-b12a-d6806380861f" providerId="ADAL" clId="{5CB67FC8-040D-4B43-87D2-AD9975B32A59}" dt="2025-01-16T12:08:49.480" v="358" actId="20577"/>
        <pc:sldMkLst>
          <pc:docMk/>
          <pc:sldMk cId="3060466009" sldId="344"/>
        </pc:sldMkLst>
      </pc:sldChg>
    </pc:docChg>
  </pc:docChgLst>
  <pc:docChgLst>
    <pc:chgData name="Stephanie Orlich" userId="c970ecca-c38b-4763-b12a-d6806380861f" providerId="ADAL" clId="{389FFE72-EF2D-46E1-B7A9-0CE940CE6357}"/>
    <pc:docChg chg="undo custSel addSld delSld modSld sldOrd">
      <pc:chgData name="Stephanie Orlich" userId="c970ecca-c38b-4763-b12a-d6806380861f" providerId="ADAL" clId="{389FFE72-EF2D-46E1-B7A9-0CE940CE6357}" dt="2025-01-29T09:29:22.731" v="278" actId="20577"/>
      <pc:docMkLst>
        <pc:docMk/>
      </pc:docMkLst>
      <pc:sldChg chg="modSp">
        <pc:chgData name="Stephanie Orlich" userId="c970ecca-c38b-4763-b12a-d6806380861f" providerId="ADAL" clId="{389FFE72-EF2D-46E1-B7A9-0CE940CE6357}" dt="2025-01-13T12:59:34.054" v="2" actId="20577"/>
        <pc:sldMkLst>
          <pc:docMk/>
          <pc:sldMk cId="438075732" sldId="256"/>
        </pc:sldMkLst>
      </pc:sldChg>
      <pc:sldChg chg="addSp">
        <pc:chgData name="Stephanie Orlich" userId="c970ecca-c38b-4763-b12a-d6806380861f" providerId="ADAL" clId="{389FFE72-EF2D-46E1-B7A9-0CE940CE6357}" dt="2025-01-13T13:01:12.915" v="24"/>
        <pc:sldMkLst>
          <pc:docMk/>
          <pc:sldMk cId="1097767014" sldId="304"/>
        </pc:sldMkLst>
      </pc:sldChg>
      <pc:sldChg chg="modSp new add">
        <pc:chgData name="Stephanie Orlich" userId="c970ecca-c38b-4763-b12a-d6806380861f" providerId="ADAL" clId="{389FFE72-EF2D-46E1-B7A9-0CE940CE6357}" dt="2025-01-13T13:13:35.507" v="201" actId="108"/>
        <pc:sldMkLst>
          <pc:docMk/>
          <pc:sldMk cId="826293705" sldId="312"/>
        </pc:sldMkLst>
      </pc:sldChg>
      <pc:sldChg chg="modSp">
        <pc:chgData name="Stephanie Orlich" userId="c970ecca-c38b-4763-b12a-d6806380861f" providerId="ADAL" clId="{389FFE72-EF2D-46E1-B7A9-0CE940CE6357}" dt="2025-01-29T09:29:22.731" v="278" actId="20577"/>
        <pc:sldMkLst>
          <pc:docMk/>
          <pc:sldMk cId="2546448128" sldId="322"/>
        </pc:sldMkLst>
      </pc:sldChg>
    </pc:docChg>
  </pc:docChgLst>
  <pc:docChgLst>
    <pc:chgData name="Stephanie Orlich" userId="c970ecca-c38b-4763-b12a-d6806380861f" providerId="ADAL" clId="{02A02093-F3C6-4C46-9DD1-F7D538E2A4C6}"/>
    <pc:docChg chg="undo custSel modSld modMainMaster">
      <pc:chgData name="Stephanie Orlich" userId="c970ecca-c38b-4763-b12a-d6806380861f" providerId="ADAL" clId="{02A02093-F3C6-4C46-9DD1-F7D538E2A4C6}" dt="2026-05-20T11:00:11.036" v="233" actId="6549"/>
      <pc:docMkLst>
        <pc:docMk/>
      </pc:docMkLst>
      <pc:sldChg chg="modSp mod">
        <pc:chgData name="Stephanie Orlich" userId="c970ecca-c38b-4763-b12a-d6806380861f" providerId="ADAL" clId="{02A02093-F3C6-4C46-9DD1-F7D538E2A4C6}" dt="2026-05-20T10:01:47.994" v="1" actId="20577"/>
        <pc:sldMkLst>
          <pc:docMk/>
          <pc:sldMk cId="438075732" sldId="256"/>
        </pc:sldMkLst>
        <pc:spChg chg="mod">
          <ac:chgData name="Stephanie Orlich" userId="c970ecca-c38b-4763-b12a-d6806380861f" providerId="ADAL" clId="{02A02093-F3C6-4C46-9DD1-F7D538E2A4C6}" dt="2026-05-20T10:01:47.994" v="1" actId="20577"/>
          <ac:spMkLst>
            <pc:docMk/>
            <pc:sldMk cId="438075732" sldId="256"/>
            <ac:spMk id="5" creationId="{8EDEBEA3-2E18-4729-8052-4735E51D6560}"/>
          </ac:spMkLst>
        </pc:spChg>
      </pc:sldChg>
      <pc:sldChg chg="modSp mod">
        <pc:chgData name="Stephanie Orlich" userId="c970ecca-c38b-4763-b12a-d6806380861f" providerId="ADAL" clId="{02A02093-F3C6-4C46-9DD1-F7D538E2A4C6}" dt="2026-05-20T10:52:26.850" v="130" actId="1076"/>
        <pc:sldMkLst>
          <pc:docMk/>
          <pc:sldMk cId="1580381093" sldId="299"/>
        </pc:sldMkLst>
        <pc:spChg chg="mod">
          <ac:chgData name="Stephanie Orlich" userId="c970ecca-c38b-4763-b12a-d6806380861f" providerId="ADAL" clId="{02A02093-F3C6-4C46-9DD1-F7D538E2A4C6}" dt="2026-05-20T10:52:03.949" v="123" actId="20577"/>
          <ac:spMkLst>
            <pc:docMk/>
            <pc:sldMk cId="1580381093" sldId="299"/>
            <ac:spMk id="4" creationId="{0193A067-BCE7-48E8-B148-D4FEC0942015}"/>
          </ac:spMkLst>
        </pc:spChg>
        <pc:spChg chg="mod">
          <ac:chgData name="Stephanie Orlich" userId="c970ecca-c38b-4763-b12a-d6806380861f" providerId="ADAL" clId="{02A02093-F3C6-4C46-9DD1-F7D538E2A4C6}" dt="2026-05-20T10:52:26.850" v="130" actId="1076"/>
          <ac:spMkLst>
            <pc:docMk/>
            <pc:sldMk cId="1580381093" sldId="299"/>
            <ac:spMk id="5" creationId="{4CEB53D7-573C-4A83-9BE8-5E6864E17E63}"/>
          </ac:spMkLst>
        </pc:spChg>
      </pc:sldChg>
      <pc:sldChg chg="addSp delSp modSp mod">
        <pc:chgData name="Stephanie Orlich" userId="c970ecca-c38b-4763-b12a-d6806380861f" providerId="ADAL" clId="{02A02093-F3C6-4C46-9DD1-F7D538E2A4C6}" dt="2026-05-20T10:53:00.051" v="137"/>
        <pc:sldMkLst>
          <pc:docMk/>
          <pc:sldMk cId="1772394233" sldId="301"/>
        </pc:sldMkLst>
        <pc:spChg chg="del">
          <ac:chgData name="Stephanie Orlich" userId="c970ecca-c38b-4763-b12a-d6806380861f" providerId="ADAL" clId="{02A02093-F3C6-4C46-9DD1-F7D538E2A4C6}" dt="2026-05-20T10:52:39.658" v="133" actId="478"/>
          <ac:spMkLst>
            <pc:docMk/>
            <pc:sldMk cId="1772394233" sldId="301"/>
            <ac:spMk id="5" creationId="{FA71CC46-1D13-442C-ADC9-BCD2B201E9A1}"/>
          </ac:spMkLst>
        </pc:spChg>
        <pc:spChg chg="mod">
          <ac:chgData name="Stephanie Orlich" userId="c970ecca-c38b-4763-b12a-d6806380861f" providerId="ADAL" clId="{02A02093-F3C6-4C46-9DD1-F7D538E2A4C6}" dt="2026-05-20T10:51:48.382" v="112" actId="6549"/>
          <ac:spMkLst>
            <pc:docMk/>
            <pc:sldMk cId="1772394233" sldId="301"/>
            <ac:spMk id="7" creationId="{ADADEAA5-DD9C-C0CF-DD19-1AB9B03A339D}"/>
          </ac:spMkLst>
        </pc:spChg>
        <pc:spChg chg="add del mod">
          <ac:chgData name="Stephanie Orlich" userId="c970ecca-c38b-4763-b12a-d6806380861f" providerId="ADAL" clId="{02A02093-F3C6-4C46-9DD1-F7D538E2A4C6}" dt="2026-05-20T10:52:38.307" v="132" actId="478"/>
          <ac:spMkLst>
            <pc:docMk/>
            <pc:sldMk cId="1772394233" sldId="301"/>
            <ac:spMk id="8" creationId="{A9771CE6-294F-5D7A-90B3-5E71A71FEB6D}"/>
          </ac:spMkLst>
        </pc:spChg>
        <pc:spChg chg="add mod">
          <ac:chgData name="Stephanie Orlich" userId="c970ecca-c38b-4763-b12a-d6806380861f" providerId="ADAL" clId="{02A02093-F3C6-4C46-9DD1-F7D538E2A4C6}" dt="2026-05-20T10:53:00.051" v="137"/>
          <ac:spMkLst>
            <pc:docMk/>
            <pc:sldMk cId="1772394233" sldId="301"/>
            <ac:spMk id="9" creationId="{EA9187AC-26AD-491B-4A0C-979FB234D7E0}"/>
          </ac:spMkLst>
        </pc:spChg>
      </pc:sldChg>
      <pc:sldChg chg="addSp delSp modSp mod">
        <pc:chgData name="Stephanie Orlich" userId="c970ecca-c38b-4763-b12a-d6806380861f" providerId="ADAL" clId="{02A02093-F3C6-4C46-9DD1-F7D538E2A4C6}" dt="2026-05-20T10:59:07.389" v="230" actId="20577"/>
        <pc:sldMkLst>
          <pc:docMk/>
          <pc:sldMk cId="1714728731" sldId="302"/>
        </pc:sldMkLst>
        <pc:spChg chg="mod">
          <ac:chgData name="Stephanie Orlich" userId="c970ecca-c38b-4763-b12a-d6806380861f" providerId="ADAL" clId="{02A02093-F3C6-4C46-9DD1-F7D538E2A4C6}" dt="2026-05-20T10:59:07.389" v="230" actId="20577"/>
          <ac:spMkLst>
            <pc:docMk/>
            <pc:sldMk cId="1714728731" sldId="302"/>
            <ac:spMk id="3" creationId="{B1A79A25-1E9E-4B93-8210-9D860E3B61C0}"/>
          </ac:spMkLst>
        </pc:spChg>
        <pc:spChg chg="del">
          <ac:chgData name="Stephanie Orlich" userId="c970ecca-c38b-4763-b12a-d6806380861f" providerId="ADAL" clId="{02A02093-F3C6-4C46-9DD1-F7D538E2A4C6}" dt="2026-05-20T10:52:52.046" v="135" actId="478"/>
          <ac:spMkLst>
            <pc:docMk/>
            <pc:sldMk cId="1714728731" sldId="302"/>
            <ac:spMk id="5" creationId="{E42DF699-7186-497B-83D8-0F04C26703A7}"/>
          </ac:spMkLst>
        </pc:spChg>
        <pc:spChg chg="mod">
          <ac:chgData name="Stephanie Orlich" userId="c970ecca-c38b-4763-b12a-d6806380861f" providerId="ADAL" clId="{02A02093-F3C6-4C46-9DD1-F7D538E2A4C6}" dt="2026-05-20T10:52:50.311" v="134" actId="6549"/>
          <ac:spMkLst>
            <pc:docMk/>
            <pc:sldMk cId="1714728731" sldId="302"/>
            <ac:spMk id="7" creationId="{FAB78EAC-D169-C830-6ADA-E067551A0DD5}"/>
          </ac:spMkLst>
        </pc:spChg>
        <pc:spChg chg="add mod">
          <ac:chgData name="Stephanie Orlich" userId="c970ecca-c38b-4763-b12a-d6806380861f" providerId="ADAL" clId="{02A02093-F3C6-4C46-9DD1-F7D538E2A4C6}" dt="2026-05-20T10:52:53.233" v="136"/>
          <ac:spMkLst>
            <pc:docMk/>
            <pc:sldMk cId="1714728731" sldId="302"/>
            <ac:spMk id="8" creationId="{9B6E80E2-AA3E-887A-75AA-A5C410F5ED54}"/>
          </ac:spMkLst>
        </pc:spChg>
      </pc:sldChg>
      <pc:sldChg chg="addSp delSp modSp mod">
        <pc:chgData name="Stephanie Orlich" userId="c970ecca-c38b-4763-b12a-d6806380861f" providerId="ADAL" clId="{02A02093-F3C6-4C46-9DD1-F7D538E2A4C6}" dt="2026-05-20T10:55:37.047" v="208" actId="478"/>
        <pc:sldMkLst>
          <pc:docMk/>
          <pc:sldMk cId="4216339610" sldId="303"/>
        </pc:sldMkLst>
        <pc:spChg chg="add del mod">
          <ac:chgData name="Stephanie Orlich" userId="c970ecca-c38b-4763-b12a-d6806380861f" providerId="ADAL" clId="{02A02093-F3C6-4C46-9DD1-F7D538E2A4C6}" dt="2026-05-20T10:55:06.452" v="199" actId="478"/>
          <ac:spMkLst>
            <pc:docMk/>
            <pc:sldMk cId="4216339610" sldId="303"/>
            <ac:spMk id="3" creationId="{3BE9041B-5839-7059-4034-F44D3AA0DFD9}"/>
          </ac:spMkLst>
        </pc:spChg>
        <pc:spChg chg="del">
          <ac:chgData name="Stephanie Orlich" userId="c970ecca-c38b-4763-b12a-d6806380861f" providerId="ADAL" clId="{02A02093-F3C6-4C46-9DD1-F7D538E2A4C6}" dt="2026-05-20T10:55:03.577" v="196" actId="478"/>
          <ac:spMkLst>
            <pc:docMk/>
            <pc:sldMk cId="4216339610" sldId="303"/>
            <ac:spMk id="4" creationId="{995F2F52-62CA-45F6-B09D-4ECD1EC784E1}"/>
          </ac:spMkLst>
        </pc:spChg>
        <pc:spChg chg="add del mod">
          <ac:chgData name="Stephanie Orlich" userId="c970ecca-c38b-4763-b12a-d6806380861f" providerId="ADAL" clId="{02A02093-F3C6-4C46-9DD1-F7D538E2A4C6}" dt="2026-05-20T10:55:23.085" v="205" actId="478"/>
          <ac:spMkLst>
            <pc:docMk/>
            <pc:sldMk cId="4216339610" sldId="303"/>
            <ac:spMk id="6" creationId="{A6FD11E2-E928-C910-A8D5-C4348C89599A}"/>
          </ac:spMkLst>
        </pc:spChg>
        <pc:spChg chg="add del mod">
          <ac:chgData name="Stephanie Orlich" userId="c970ecca-c38b-4763-b12a-d6806380861f" providerId="ADAL" clId="{02A02093-F3C6-4C46-9DD1-F7D538E2A4C6}" dt="2026-05-20T10:55:19.521" v="204" actId="478"/>
          <ac:spMkLst>
            <pc:docMk/>
            <pc:sldMk cId="4216339610" sldId="303"/>
            <ac:spMk id="7" creationId="{6664AB5F-BCF8-6643-4612-28E09F26BF9C}"/>
          </ac:spMkLst>
        </pc:spChg>
        <pc:spChg chg="add del mod">
          <ac:chgData name="Stephanie Orlich" userId="c970ecca-c38b-4763-b12a-d6806380861f" providerId="ADAL" clId="{02A02093-F3C6-4C46-9DD1-F7D538E2A4C6}" dt="2026-05-20T10:55:37.047" v="208" actId="478"/>
          <ac:spMkLst>
            <pc:docMk/>
            <pc:sldMk cId="4216339610" sldId="303"/>
            <ac:spMk id="8" creationId="{1DD8F55C-DA83-21AE-9D25-AB69B3CD4BF8}"/>
          </ac:spMkLst>
        </pc:spChg>
      </pc:sldChg>
      <pc:sldChg chg="addSp modSp mod">
        <pc:chgData name="Stephanie Orlich" userId="c970ecca-c38b-4763-b12a-d6806380861f" providerId="ADAL" clId="{02A02093-F3C6-4C46-9DD1-F7D538E2A4C6}" dt="2026-05-20T10:53:06.400" v="138"/>
        <pc:sldMkLst>
          <pc:docMk/>
          <pc:sldMk cId="1097767014" sldId="304"/>
        </pc:sldMkLst>
        <pc:spChg chg="mod">
          <ac:chgData name="Stephanie Orlich" userId="c970ecca-c38b-4763-b12a-d6806380861f" providerId="ADAL" clId="{02A02093-F3C6-4C46-9DD1-F7D538E2A4C6}" dt="2026-05-20T10:51:51.509" v="113" actId="6549"/>
          <ac:spMkLst>
            <pc:docMk/>
            <pc:sldMk cId="1097767014" sldId="304"/>
            <ac:spMk id="7" creationId="{164EAB9A-4EB4-4D92-A4F1-18548E790523}"/>
          </ac:spMkLst>
        </pc:spChg>
        <pc:spChg chg="add mod">
          <ac:chgData name="Stephanie Orlich" userId="c970ecca-c38b-4763-b12a-d6806380861f" providerId="ADAL" clId="{02A02093-F3C6-4C46-9DD1-F7D538E2A4C6}" dt="2026-05-20T10:53:06.400" v="138"/>
          <ac:spMkLst>
            <pc:docMk/>
            <pc:sldMk cId="1097767014" sldId="304"/>
            <ac:spMk id="8" creationId="{A88A38D2-8B0D-2346-F7CA-810AF2D29E80}"/>
          </ac:spMkLst>
        </pc:spChg>
      </pc:sldChg>
      <pc:sldChg chg="addSp delSp modSp mod">
        <pc:chgData name="Stephanie Orlich" userId="c970ecca-c38b-4763-b12a-d6806380861f" providerId="ADAL" clId="{02A02093-F3C6-4C46-9DD1-F7D538E2A4C6}" dt="2026-05-20T10:53:15.918" v="141"/>
        <pc:sldMkLst>
          <pc:docMk/>
          <pc:sldMk cId="826293705" sldId="312"/>
        </pc:sldMkLst>
        <pc:spChg chg="mod">
          <ac:chgData name="Stephanie Orlich" userId="c970ecca-c38b-4763-b12a-d6806380861f" providerId="ADAL" clId="{02A02093-F3C6-4C46-9DD1-F7D538E2A4C6}" dt="2026-05-20T10:39:55.837" v="40" actId="6549"/>
          <ac:spMkLst>
            <pc:docMk/>
            <pc:sldMk cId="826293705" sldId="312"/>
            <ac:spMk id="3" creationId="{BE10C02E-AC78-4DF7-919E-8241B17FAB40}"/>
          </ac:spMkLst>
        </pc:spChg>
        <pc:spChg chg="mod">
          <ac:chgData name="Stephanie Orlich" userId="c970ecca-c38b-4763-b12a-d6806380861f" providerId="ADAL" clId="{02A02093-F3C6-4C46-9DD1-F7D538E2A4C6}" dt="2026-05-20T10:53:10.702" v="139" actId="20577"/>
          <ac:spMkLst>
            <pc:docMk/>
            <pc:sldMk cId="826293705" sldId="312"/>
            <ac:spMk id="4" creationId="{32ACD7F4-7D58-40E7-B46F-4750CB5C9438}"/>
          </ac:spMkLst>
        </pc:spChg>
        <pc:spChg chg="del">
          <ac:chgData name="Stephanie Orlich" userId="c970ecca-c38b-4763-b12a-d6806380861f" providerId="ADAL" clId="{02A02093-F3C6-4C46-9DD1-F7D538E2A4C6}" dt="2026-05-20T10:53:14.692" v="140" actId="478"/>
          <ac:spMkLst>
            <pc:docMk/>
            <pc:sldMk cId="826293705" sldId="312"/>
            <ac:spMk id="5" creationId="{AE876178-F900-4E99-AA2A-7162D6699FD4}"/>
          </ac:spMkLst>
        </pc:spChg>
        <pc:spChg chg="add mod">
          <ac:chgData name="Stephanie Orlich" userId="c970ecca-c38b-4763-b12a-d6806380861f" providerId="ADAL" clId="{02A02093-F3C6-4C46-9DD1-F7D538E2A4C6}" dt="2026-05-20T10:53:15.918" v="141"/>
          <ac:spMkLst>
            <pc:docMk/>
            <pc:sldMk cId="826293705" sldId="312"/>
            <ac:spMk id="7" creationId="{41C16CAC-30F6-F129-C3FC-6A098396AC7D}"/>
          </ac:spMkLst>
        </pc:spChg>
      </pc:sldChg>
      <pc:sldChg chg="addSp delSp modSp mod">
        <pc:chgData name="Stephanie Orlich" userId="c970ecca-c38b-4763-b12a-d6806380861f" providerId="ADAL" clId="{02A02093-F3C6-4C46-9DD1-F7D538E2A4C6}" dt="2026-05-20T10:53:43.215" v="151"/>
        <pc:sldMkLst>
          <pc:docMk/>
          <pc:sldMk cId="856701151" sldId="315"/>
        </pc:sldMkLst>
        <pc:spChg chg="mod">
          <ac:chgData name="Stephanie Orlich" userId="c970ecca-c38b-4763-b12a-d6806380861f" providerId="ADAL" clId="{02A02093-F3C6-4C46-9DD1-F7D538E2A4C6}" dt="2026-05-20T10:40:39.014" v="44" actId="6549"/>
          <ac:spMkLst>
            <pc:docMk/>
            <pc:sldMk cId="856701151" sldId="315"/>
            <ac:spMk id="3" creationId="{6C15EEB8-DF51-40B5-8168-21D62914BB02}"/>
          </ac:spMkLst>
        </pc:spChg>
        <pc:spChg chg="add mod">
          <ac:chgData name="Stephanie Orlich" userId="c970ecca-c38b-4763-b12a-d6806380861f" providerId="ADAL" clId="{02A02093-F3C6-4C46-9DD1-F7D538E2A4C6}" dt="2026-05-20T10:53:43.215" v="151"/>
          <ac:spMkLst>
            <pc:docMk/>
            <pc:sldMk cId="856701151" sldId="315"/>
            <ac:spMk id="4" creationId="{B9AB4948-8963-6EF4-2873-19FE8F0A73D5}"/>
          </ac:spMkLst>
        </pc:spChg>
        <pc:spChg chg="del">
          <ac:chgData name="Stephanie Orlich" userId="c970ecca-c38b-4763-b12a-d6806380861f" providerId="ADAL" clId="{02A02093-F3C6-4C46-9DD1-F7D538E2A4C6}" dt="2026-05-20T10:53:42.713" v="150" actId="478"/>
          <ac:spMkLst>
            <pc:docMk/>
            <pc:sldMk cId="856701151" sldId="315"/>
            <ac:spMk id="5" creationId="{E169F592-2F32-4B4E-B9C1-BFAFAB46E81A}"/>
          </ac:spMkLst>
        </pc:spChg>
      </pc:sldChg>
      <pc:sldChg chg="addSp delSp modSp mod">
        <pc:chgData name="Stephanie Orlich" userId="c970ecca-c38b-4763-b12a-d6806380861f" providerId="ADAL" clId="{02A02093-F3C6-4C46-9DD1-F7D538E2A4C6}" dt="2026-05-20T10:53:20.380" v="143"/>
        <pc:sldMkLst>
          <pc:docMk/>
          <pc:sldMk cId="2778363556" sldId="316"/>
        </pc:sldMkLst>
        <pc:spChg chg="add mod">
          <ac:chgData name="Stephanie Orlich" userId="c970ecca-c38b-4763-b12a-d6806380861f" providerId="ADAL" clId="{02A02093-F3C6-4C46-9DD1-F7D538E2A4C6}" dt="2026-05-20T10:53:20.380" v="143"/>
          <ac:spMkLst>
            <pc:docMk/>
            <pc:sldMk cId="2778363556" sldId="316"/>
            <ac:spMk id="4" creationId="{F7909BD9-EF9D-1C1F-5117-19639040AB91}"/>
          </ac:spMkLst>
        </pc:spChg>
        <pc:spChg chg="del">
          <ac:chgData name="Stephanie Orlich" userId="c970ecca-c38b-4763-b12a-d6806380861f" providerId="ADAL" clId="{02A02093-F3C6-4C46-9DD1-F7D538E2A4C6}" dt="2026-05-20T10:53:19.704" v="142" actId="478"/>
          <ac:spMkLst>
            <pc:docMk/>
            <pc:sldMk cId="2778363556" sldId="316"/>
            <ac:spMk id="5" creationId="{77966D46-D0DB-4964-8602-3853B6491238}"/>
          </ac:spMkLst>
        </pc:spChg>
      </pc:sldChg>
      <pc:sldChg chg="addSp delSp modSp mod">
        <pc:chgData name="Stephanie Orlich" userId="c970ecca-c38b-4763-b12a-d6806380861f" providerId="ADAL" clId="{02A02093-F3C6-4C46-9DD1-F7D538E2A4C6}" dt="2026-05-20T10:53:35.497" v="149"/>
        <pc:sldMkLst>
          <pc:docMk/>
          <pc:sldMk cId="3670327667" sldId="317"/>
        </pc:sldMkLst>
        <pc:spChg chg="mod">
          <ac:chgData name="Stephanie Orlich" userId="c970ecca-c38b-4763-b12a-d6806380861f" providerId="ADAL" clId="{02A02093-F3C6-4C46-9DD1-F7D538E2A4C6}" dt="2026-05-20T10:40:16.504" v="43" actId="20577"/>
          <ac:spMkLst>
            <pc:docMk/>
            <pc:sldMk cId="3670327667" sldId="317"/>
            <ac:spMk id="3" creationId="{24F9D8C4-0EF7-4B8D-8D7C-2088C60074A1}"/>
          </ac:spMkLst>
        </pc:spChg>
        <pc:spChg chg="add mod">
          <ac:chgData name="Stephanie Orlich" userId="c970ecca-c38b-4763-b12a-d6806380861f" providerId="ADAL" clId="{02A02093-F3C6-4C46-9DD1-F7D538E2A4C6}" dt="2026-05-20T10:53:35.497" v="149"/>
          <ac:spMkLst>
            <pc:docMk/>
            <pc:sldMk cId="3670327667" sldId="317"/>
            <ac:spMk id="4" creationId="{C765248C-0852-1548-C6E2-775F75E03DBE}"/>
          </ac:spMkLst>
        </pc:spChg>
        <pc:spChg chg="del">
          <ac:chgData name="Stephanie Orlich" userId="c970ecca-c38b-4763-b12a-d6806380861f" providerId="ADAL" clId="{02A02093-F3C6-4C46-9DD1-F7D538E2A4C6}" dt="2026-05-20T10:53:35.027" v="148" actId="478"/>
          <ac:spMkLst>
            <pc:docMk/>
            <pc:sldMk cId="3670327667" sldId="317"/>
            <ac:spMk id="5" creationId="{44B3D028-CD0B-478A-A3C5-5946F50ED612}"/>
          </ac:spMkLst>
        </pc:spChg>
      </pc:sldChg>
      <pc:sldChg chg="addSp delSp modSp mod">
        <pc:chgData name="Stephanie Orlich" userId="c970ecca-c38b-4763-b12a-d6806380861f" providerId="ADAL" clId="{02A02093-F3C6-4C46-9DD1-F7D538E2A4C6}" dt="2026-05-20T10:53:47.471" v="153"/>
        <pc:sldMkLst>
          <pc:docMk/>
          <pc:sldMk cId="750128493" sldId="318"/>
        </pc:sldMkLst>
        <pc:spChg chg="add mod">
          <ac:chgData name="Stephanie Orlich" userId="c970ecca-c38b-4763-b12a-d6806380861f" providerId="ADAL" clId="{02A02093-F3C6-4C46-9DD1-F7D538E2A4C6}" dt="2026-05-20T10:53:47.471" v="153"/>
          <ac:spMkLst>
            <pc:docMk/>
            <pc:sldMk cId="750128493" sldId="318"/>
            <ac:spMk id="4" creationId="{C0D82011-4B1A-9A2A-B198-9284E7ED280B}"/>
          </ac:spMkLst>
        </pc:spChg>
        <pc:spChg chg="del">
          <ac:chgData name="Stephanie Orlich" userId="c970ecca-c38b-4763-b12a-d6806380861f" providerId="ADAL" clId="{02A02093-F3C6-4C46-9DD1-F7D538E2A4C6}" dt="2026-05-20T10:53:46.890" v="152" actId="478"/>
          <ac:spMkLst>
            <pc:docMk/>
            <pc:sldMk cId="750128493" sldId="318"/>
            <ac:spMk id="5" creationId="{5BEAC822-1E8C-4C46-AF03-4A80C32A9B8A}"/>
          </ac:spMkLst>
        </pc:spChg>
      </pc:sldChg>
      <pc:sldChg chg="addSp delSp modSp mod">
        <pc:chgData name="Stephanie Orlich" userId="c970ecca-c38b-4763-b12a-d6806380861f" providerId="ADAL" clId="{02A02093-F3C6-4C46-9DD1-F7D538E2A4C6}" dt="2026-05-20T10:53:52.643" v="155"/>
        <pc:sldMkLst>
          <pc:docMk/>
          <pc:sldMk cId="2964541847" sldId="319"/>
        </pc:sldMkLst>
        <pc:spChg chg="mod">
          <ac:chgData name="Stephanie Orlich" userId="c970ecca-c38b-4763-b12a-d6806380861f" providerId="ADAL" clId="{02A02093-F3C6-4C46-9DD1-F7D538E2A4C6}" dt="2026-05-20T10:40:58.974" v="45" actId="6549"/>
          <ac:spMkLst>
            <pc:docMk/>
            <pc:sldMk cId="2964541847" sldId="319"/>
            <ac:spMk id="3" creationId="{70AE4BAC-49DE-45C2-8CB9-8539160006CF}"/>
          </ac:spMkLst>
        </pc:spChg>
        <pc:spChg chg="add mod">
          <ac:chgData name="Stephanie Orlich" userId="c970ecca-c38b-4763-b12a-d6806380861f" providerId="ADAL" clId="{02A02093-F3C6-4C46-9DD1-F7D538E2A4C6}" dt="2026-05-20T10:53:52.643" v="155"/>
          <ac:spMkLst>
            <pc:docMk/>
            <pc:sldMk cId="2964541847" sldId="319"/>
            <ac:spMk id="4" creationId="{1FDF8DEE-EC3B-CA69-2F38-5780FB06AD09}"/>
          </ac:spMkLst>
        </pc:spChg>
        <pc:spChg chg="del">
          <ac:chgData name="Stephanie Orlich" userId="c970ecca-c38b-4763-b12a-d6806380861f" providerId="ADAL" clId="{02A02093-F3C6-4C46-9DD1-F7D538E2A4C6}" dt="2026-05-20T10:53:51.465" v="154" actId="478"/>
          <ac:spMkLst>
            <pc:docMk/>
            <pc:sldMk cId="2964541847" sldId="319"/>
            <ac:spMk id="5" creationId="{0FD2599E-081D-4ABE-B957-1192C80162C2}"/>
          </ac:spMkLst>
        </pc:spChg>
      </pc:sldChg>
      <pc:sldChg chg="addSp delSp modSp mod">
        <pc:chgData name="Stephanie Orlich" userId="c970ecca-c38b-4763-b12a-d6806380861f" providerId="ADAL" clId="{02A02093-F3C6-4C46-9DD1-F7D538E2A4C6}" dt="2026-05-20T10:53:24.514" v="145"/>
        <pc:sldMkLst>
          <pc:docMk/>
          <pc:sldMk cId="3799737546" sldId="321"/>
        </pc:sldMkLst>
        <pc:spChg chg="add mod">
          <ac:chgData name="Stephanie Orlich" userId="c970ecca-c38b-4763-b12a-d6806380861f" providerId="ADAL" clId="{02A02093-F3C6-4C46-9DD1-F7D538E2A4C6}" dt="2026-05-20T10:53:24.514" v="145"/>
          <ac:spMkLst>
            <pc:docMk/>
            <pc:sldMk cId="3799737546" sldId="321"/>
            <ac:spMk id="4" creationId="{3271D5C8-E9F0-D58C-FD66-6C91C2252AD9}"/>
          </ac:spMkLst>
        </pc:spChg>
        <pc:spChg chg="del">
          <ac:chgData name="Stephanie Orlich" userId="c970ecca-c38b-4763-b12a-d6806380861f" providerId="ADAL" clId="{02A02093-F3C6-4C46-9DD1-F7D538E2A4C6}" dt="2026-05-20T10:53:23.666" v="144" actId="478"/>
          <ac:spMkLst>
            <pc:docMk/>
            <pc:sldMk cId="3799737546" sldId="321"/>
            <ac:spMk id="5" creationId="{77966D46-D0DB-4964-8602-3853B6491238}"/>
          </ac:spMkLst>
        </pc:spChg>
      </pc:sldChg>
      <pc:sldChg chg="addSp delSp modSp mod">
        <pc:chgData name="Stephanie Orlich" userId="c970ecca-c38b-4763-b12a-d6806380861f" providerId="ADAL" clId="{02A02093-F3C6-4C46-9DD1-F7D538E2A4C6}" dt="2026-05-20T10:53:28.742" v="147"/>
        <pc:sldMkLst>
          <pc:docMk/>
          <pc:sldMk cId="2546448128" sldId="322"/>
        </pc:sldMkLst>
        <pc:spChg chg="add mod">
          <ac:chgData name="Stephanie Orlich" userId="c970ecca-c38b-4763-b12a-d6806380861f" providerId="ADAL" clId="{02A02093-F3C6-4C46-9DD1-F7D538E2A4C6}" dt="2026-05-20T10:53:28.742" v="147"/>
          <ac:spMkLst>
            <pc:docMk/>
            <pc:sldMk cId="2546448128" sldId="322"/>
            <ac:spMk id="4" creationId="{79A785B9-AF63-FBE9-CE79-8C1E821A2919}"/>
          </ac:spMkLst>
        </pc:spChg>
        <pc:spChg chg="del">
          <ac:chgData name="Stephanie Orlich" userId="c970ecca-c38b-4763-b12a-d6806380861f" providerId="ADAL" clId="{02A02093-F3C6-4C46-9DD1-F7D538E2A4C6}" dt="2026-05-20T10:53:28.162" v="146" actId="478"/>
          <ac:spMkLst>
            <pc:docMk/>
            <pc:sldMk cId="2546448128" sldId="322"/>
            <ac:spMk id="5" creationId="{77966D46-D0DB-4964-8602-3853B6491238}"/>
          </ac:spMkLst>
        </pc:spChg>
      </pc:sldChg>
      <pc:sldChg chg="addSp delSp modSp mod">
        <pc:chgData name="Stephanie Orlich" userId="c970ecca-c38b-4763-b12a-d6806380861f" providerId="ADAL" clId="{02A02093-F3C6-4C46-9DD1-F7D538E2A4C6}" dt="2026-05-20T10:54:05.695" v="159" actId="6549"/>
        <pc:sldMkLst>
          <pc:docMk/>
          <pc:sldMk cId="3346209780" sldId="323"/>
        </pc:sldMkLst>
        <pc:spChg chg="mod">
          <ac:chgData name="Stephanie Orlich" userId="c970ecca-c38b-4763-b12a-d6806380861f" providerId="ADAL" clId="{02A02093-F3C6-4C46-9DD1-F7D538E2A4C6}" dt="2026-05-20T10:54:05.695" v="159" actId="6549"/>
          <ac:spMkLst>
            <pc:docMk/>
            <pc:sldMk cId="3346209780" sldId="323"/>
            <ac:spMk id="3" creationId="{702D1455-3C48-4DF1-9086-A9189B90EB66}"/>
          </ac:spMkLst>
        </pc:spChg>
        <pc:spChg chg="add del mod">
          <ac:chgData name="Stephanie Orlich" userId="c970ecca-c38b-4763-b12a-d6806380861f" providerId="ADAL" clId="{02A02093-F3C6-4C46-9DD1-F7D538E2A4C6}" dt="2026-05-20T10:44:21.096" v="65" actId="14100"/>
          <ac:spMkLst>
            <pc:docMk/>
            <pc:sldMk cId="3346209780" sldId="323"/>
            <ac:spMk id="4" creationId="{6476A2B1-14B6-4934-20BE-F1BD19D5FAEA}"/>
          </ac:spMkLst>
        </pc:spChg>
        <pc:spChg chg="del">
          <ac:chgData name="Stephanie Orlich" userId="c970ecca-c38b-4763-b12a-d6806380861f" providerId="ADAL" clId="{02A02093-F3C6-4C46-9DD1-F7D538E2A4C6}" dt="2026-05-20T10:54:00.792" v="156" actId="478"/>
          <ac:spMkLst>
            <pc:docMk/>
            <pc:sldMk cId="3346209780" sldId="323"/>
            <ac:spMk id="5" creationId="{77BB596A-6FBC-4BCE-9B87-0916FD42895F}"/>
          </ac:spMkLst>
        </pc:spChg>
        <pc:spChg chg="add mod">
          <ac:chgData name="Stephanie Orlich" userId="c970ecca-c38b-4763-b12a-d6806380861f" providerId="ADAL" clId="{02A02093-F3C6-4C46-9DD1-F7D538E2A4C6}" dt="2026-05-20T10:54:01.218" v="157"/>
          <ac:spMkLst>
            <pc:docMk/>
            <pc:sldMk cId="3346209780" sldId="323"/>
            <ac:spMk id="10" creationId="{53B88DF8-A101-A579-D01D-C19691273697}"/>
          </ac:spMkLst>
        </pc:spChg>
        <pc:spChg chg="mod">
          <ac:chgData name="Stephanie Orlich" userId="c970ecca-c38b-4763-b12a-d6806380861f" providerId="ADAL" clId="{02A02093-F3C6-4C46-9DD1-F7D538E2A4C6}" dt="2026-05-20T10:44:26.969" v="66" actId="1076"/>
          <ac:spMkLst>
            <pc:docMk/>
            <pc:sldMk cId="3346209780" sldId="323"/>
            <ac:spMk id="11" creationId="{D4052DD8-5A48-DABA-1B9F-5F566A76CB57}"/>
          </ac:spMkLst>
        </pc:spChg>
      </pc:sldChg>
      <pc:sldChg chg="addSp delSp modSp mod">
        <pc:chgData name="Stephanie Orlich" userId="c970ecca-c38b-4763-b12a-d6806380861f" providerId="ADAL" clId="{02A02093-F3C6-4C46-9DD1-F7D538E2A4C6}" dt="2026-05-20T10:54:10.740" v="161"/>
        <pc:sldMkLst>
          <pc:docMk/>
          <pc:sldMk cId="4240766311" sldId="326"/>
        </pc:sldMkLst>
        <pc:spChg chg="add mod">
          <ac:chgData name="Stephanie Orlich" userId="c970ecca-c38b-4763-b12a-d6806380861f" providerId="ADAL" clId="{02A02093-F3C6-4C46-9DD1-F7D538E2A4C6}" dt="2026-05-20T10:54:10.740" v="161"/>
          <ac:spMkLst>
            <pc:docMk/>
            <pc:sldMk cId="4240766311" sldId="326"/>
            <ac:spMk id="4" creationId="{02F3F71A-58DB-119E-35D6-FD211A5FE31B}"/>
          </ac:spMkLst>
        </pc:spChg>
        <pc:spChg chg="del">
          <ac:chgData name="Stephanie Orlich" userId="c970ecca-c38b-4763-b12a-d6806380861f" providerId="ADAL" clId="{02A02093-F3C6-4C46-9DD1-F7D538E2A4C6}" dt="2026-05-20T10:54:10.264" v="160" actId="478"/>
          <ac:spMkLst>
            <pc:docMk/>
            <pc:sldMk cId="4240766311" sldId="326"/>
            <ac:spMk id="5" creationId="{7C0843F9-4082-4B9A-A3E4-8591F0F31936}"/>
          </ac:spMkLst>
        </pc:spChg>
      </pc:sldChg>
      <pc:sldChg chg="addSp delSp modSp mod">
        <pc:chgData name="Stephanie Orlich" userId="c970ecca-c38b-4763-b12a-d6806380861f" providerId="ADAL" clId="{02A02093-F3C6-4C46-9DD1-F7D538E2A4C6}" dt="2026-05-20T10:58:36.529" v="226" actId="6549"/>
        <pc:sldMkLst>
          <pc:docMk/>
          <pc:sldMk cId="82349342" sldId="327"/>
        </pc:sldMkLst>
        <pc:spChg chg="mod">
          <ac:chgData name="Stephanie Orlich" userId="c970ecca-c38b-4763-b12a-d6806380861f" providerId="ADAL" clId="{02A02093-F3C6-4C46-9DD1-F7D538E2A4C6}" dt="2026-05-20T10:58:36.529" v="226" actId="6549"/>
          <ac:spMkLst>
            <pc:docMk/>
            <pc:sldMk cId="82349342" sldId="327"/>
            <ac:spMk id="3" creationId="{D0EC6474-9A72-4726-BB68-731A7F188926}"/>
          </ac:spMkLst>
        </pc:spChg>
        <pc:spChg chg="add mod">
          <ac:chgData name="Stephanie Orlich" userId="c970ecca-c38b-4763-b12a-d6806380861f" providerId="ADAL" clId="{02A02093-F3C6-4C46-9DD1-F7D538E2A4C6}" dt="2026-05-20T10:54:13.945" v="163"/>
          <ac:spMkLst>
            <pc:docMk/>
            <pc:sldMk cId="82349342" sldId="327"/>
            <ac:spMk id="4" creationId="{08AEAD03-9557-43F9-9A2B-13DD8C79A163}"/>
          </ac:spMkLst>
        </pc:spChg>
        <pc:spChg chg="del">
          <ac:chgData name="Stephanie Orlich" userId="c970ecca-c38b-4763-b12a-d6806380861f" providerId="ADAL" clId="{02A02093-F3C6-4C46-9DD1-F7D538E2A4C6}" dt="2026-05-20T10:54:13.505" v="162" actId="478"/>
          <ac:spMkLst>
            <pc:docMk/>
            <pc:sldMk cId="82349342" sldId="327"/>
            <ac:spMk id="5" creationId="{2FF77159-2A7E-4CA2-93AE-CF2CF8E3492A}"/>
          </ac:spMkLst>
        </pc:spChg>
      </pc:sldChg>
      <pc:sldChg chg="addSp delSp modSp mod">
        <pc:chgData name="Stephanie Orlich" userId="c970ecca-c38b-4763-b12a-d6806380861f" providerId="ADAL" clId="{02A02093-F3C6-4C46-9DD1-F7D538E2A4C6}" dt="2026-05-20T10:54:22.302" v="167"/>
        <pc:sldMkLst>
          <pc:docMk/>
          <pc:sldMk cId="3336028953" sldId="328"/>
        </pc:sldMkLst>
        <pc:spChg chg="add mod">
          <ac:chgData name="Stephanie Orlich" userId="c970ecca-c38b-4763-b12a-d6806380861f" providerId="ADAL" clId="{02A02093-F3C6-4C46-9DD1-F7D538E2A4C6}" dt="2026-05-20T10:54:22.302" v="167"/>
          <ac:spMkLst>
            <pc:docMk/>
            <pc:sldMk cId="3336028953" sldId="328"/>
            <ac:spMk id="4" creationId="{79459485-9680-D29C-56A3-237009FBE155}"/>
          </ac:spMkLst>
        </pc:spChg>
        <pc:spChg chg="del">
          <ac:chgData name="Stephanie Orlich" userId="c970ecca-c38b-4763-b12a-d6806380861f" providerId="ADAL" clId="{02A02093-F3C6-4C46-9DD1-F7D538E2A4C6}" dt="2026-05-20T10:54:21.831" v="166" actId="478"/>
          <ac:spMkLst>
            <pc:docMk/>
            <pc:sldMk cId="3336028953" sldId="328"/>
            <ac:spMk id="5" creationId="{2572B6E1-A5A2-4F36-B20D-422548DCE277}"/>
          </ac:spMkLst>
        </pc:spChg>
      </pc:sldChg>
      <pc:sldChg chg="addSp delSp modSp mod">
        <pc:chgData name="Stephanie Orlich" userId="c970ecca-c38b-4763-b12a-d6806380861f" providerId="ADAL" clId="{02A02093-F3C6-4C46-9DD1-F7D538E2A4C6}" dt="2026-05-20T10:54:25.290" v="169"/>
        <pc:sldMkLst>
          <pc:docMk/>
          <pc:sldMk cId="980712658" sldId="330"/>
        </pc:sldMkLst>
        <pc:spChg chg="mod">
          <ac:chgData name="Stephanie Orlich" userId="c970ecca-c38b-4763-b12a-d6806380861f" providerId="ADAL" clId="{02A02093-F3C6-4C46-9DD1-F7D538E2A4C6}" dt="2026-05-20T10:46:16.543" v="83" actId="20577"/>
          <ac:spMkLst>
            <pc:docMk/>
            <pc:sldMk cId="980712658" sldId="330"/>
            <ac:spMk id="3" creationId="{3CACFB6F-6C4A-43CE-B4BB-E84772E9271C}"/>
          </ac:spMkLst>
        </pc:spChg>
        <pc:spChg chg="add mod">
          <ac:chgData name="Stephanie Orlich" userId="c970ecca-c38b-4763-b12a-d6806380861f" providerId="ADAL" clId="{02A02093-F3C6-4C46-9DD1-F7D538E2A4C6}" dt="2026-05-20T10:54:25.290" v="169"/>
          <ac:spMkLst>
            <pc:docMk/>
            <pc:sldMk cId="980712658" sldId="330"/>
            <ac:spMk id="4" creationId="{D2861F43-B3FD-C70B-0AFD-3CFA4F4B30DA}"/>
          </ac:spMkLst>
        </pc:spChg>
        <pc:spChg chg="del">
          <ac:chgData name="Stephanie Orlich" userId="c970ecca-c38b-4763-b12a-d6806380861f" providerId="ADAL" clId="{02A02093-F3C6-4C46-9DD1-F7D538E2A4C6}" dt="2026-05-20T10:54:24.819" v="168" actId="478"/>
          <ac:spMkLst>
            <pc:docMk/>
            <pc:sldMk cId="980712658" sldId="330"/>
            <ac:spMk id="5" creationId="{3210E576-6A8B-4D6D-A870-04D6097D8547}"/>
          </ac:spMkLst>
        </pc:spChg>
      </pc:sldChg>
      <pc:sldChg chg="addSp delSp modSp mod">
        <pc:chgData name="Stephanie Orlich" userId="c970ecca-c38b-4763-b12a-d6806380861f" providerId="ADAL" clId="{02A02093-F3C6-4C46-9DD1-F7D538E2A4C6}" dt="2026-05-20T10:56:35.490" v="211" actId="255"/>
        <pc:sldMkLst>
          <pc:docMk/>
          <pc:sldMk cId="387176148" sldId="332"/>
        </pc:sldMkLst>
        <pc:spChg chg="mod">
          <ac:chgData name="Stephanie Orlich" userId="c970ecca-c38b-4763-b12a-d6806380861f" providerId="ADAL" clId="{02A02093-F3C6-4C46-9DD1-F7D538E2A4C6}" dt="2026-05-20T10:56:35.490" v="211" actId="255"/>
          <ac:spMkLst>
            <pc:docMk/>
            <pc:sldMk cId="387176148" sldId="332"/>
            <ac:spMk id="3" creationId="{22C21224-BC64-4071-9EC1-3C021E42D7E9}"/>
          </ac:spMkLst>
        </pc:spChg>
        <pc:spChg chg="add mod">
          <ac:chgData name="Stephanie Orlich" userId="c970ecca-c38b-4763-b12a-d6806380861f" providerId="ADAL" clId="{02A02093-F3C6-4C46-9DD1-F7D538E2A4C6}" dt="2026-05-20T10:54:28.468" v="171"/>
          <ac:spMkLst>
            <pc:docMk/>
            <pc:sldMk cId="387176148" sldId="332"/>
            <ac:spMk id="4" creationId="{36ABC86A-BEAC-412A-6A5A-C4FF7E1BAE4C}"/>
          </ac:spMkLst>
        </pc:spChg>
        <pc:spChg chg="del">
          <ac:chgData name="Stephanie Orlich" userId="c970ecca-c38b-4763-b12a-d6806380861f" providerId="ADAL" clId="{02A02093-F3C6-4C46-9DD1-F7D538E2A4C6}" dt="2026-05-20T10:54:28.027" v="170" actId="478"/>
          <ac:spMkLst>
            <pc:docMk/>
            <pc:sldMk cId="387176148" sldId="332"/>
            <ac:spMk id="5" creationId="{E2A4111C-4B5A-4765-86FF-5A4C5596E2E4}"/>
          </ac:spMkLst>
        </pc:spChg>
      </pc:sldChg>
      <pc:sldChg chg="addSp delSp modSp mod">
        <pc:chgData name="Stephanie Orlich" userId="c970ecca-c38b-4763-b12a-d6806380861f" providerId="ADAL" clId="{02A02093-F3C6-4C46-9DD1-F7D538E2A4C6}" dt="2026-05-20T10:56:31.136" v="210" actId="255"/>
        <pc:sldMkLst>
          <pc:docMk/>
          <pc:sldMk cId="3125210323" sldId="333"/>
        </pc:sldMkLst>
        <pc:spChg chg="mod">
          <ac:chgData name="Stephanie Orlich" userId="c970ecca-c38b-4763-b12a-d6806380861f" providerId="ADAL" clId="{02A02093-F3C6-4C46-9DD1-F7D538E2A4C6}" dt="2026-05-20T10:56:31.136" v="210" actId="255"/>
          <ac:spMkLst>
            <pc:docMk/>
            <pc:sldMk cId="3125210323" sldId="333"/>
            <ac:spMk id="3" creationId="{86564445-A5E9-4186-A0D4-F4AE89EE6A9B}"/>
          </ac:spMkLst>
        </pc:spChg>
        <pc:spChg chg="add mod">
          <ac:chgData name="Stephanie Orlich" userId="c970ecca-c38b-4763-b12a-d6806380861f" providerId="ADAL" clId="{02A02093-F3C6-4C46-9DD1-F7D538E2A4C6}" dt="2026-05-20T10:54:31.279" v="173"/>
          <ac:spMkLst>
            <pc:docMk/>
            <pc:sldMk cId="3125210323" sldId="333"/>
            <ac:spMk id="4" creationId="{61A32A37-42E3-EAF5-3A11-77350682C6B5}"/>
          </ac:spMkLst>
        </pc:spChg>
        <pc:spChg chg="del">
          <ac:chgData name="Stephanie Orlich" userId="c970ecca-c38b-4763-b12a-d6806380861f" providerId="ADAL" clId="{02A02093-F3C6-4C46-9DD1-F7D538E2A4C6}" dt="2026-05-20T10:54:30.824" v="172" actId="478"/>
          <ac:spMkLst>
            <pc:docMk/>
            <pc:sldMk cId="3125210323" sldId="333"/>
            <ac:spMk id="5" creationId="{ECB1314A-83E1-411B-80B7-82840E46C923}"/>
          </ac:spMkLst>
        </pc:spChg>
      </pc:sldChg>
      <pc:sldChg chg="addSp delSp modSp mod">
        <pc:chgData name="Stephanie Orlich" userId="c970ecca-c38b-4763-b12a-d6806380861f" providerId="ADAL" clId="{02A02093-F3C6-4C46-9DD1-F7D538E2A4C6}" dt="2026-05-20T10:56:26.440" v="209" actId="255"/>
        <pc:sldMkLst>
          <pc:docMk/>
          <pc:sldMk cId="3328466374" sldId="334"/>
        </pc:sldMkLst>
        <pc:spChg chg="mod">
          <ac:chgData name="Stephanie Orlich" userId="c970ecca-c38b-4763-b12a-d6806380861f" providerId="ADAL" clId="{02A02093-F3C6-4C46-9DD1-F7D538E2A4C6}" dt="2026-05-20T10:56:26.440" v="209" actId="255"/>
          <ac:spMkLst>
            <pc:docMk/>
            <pc:sldMk cId="3328466374" sldId="334"/>
            <ac:spMk id="3" creationId="{9F1504A2-DE72-4DDC-8C1D-7A98C1CFD1C2}"/>
          </ac:spMkLst>
        </pc:spChg>
        <pc:spChg chg="add mod">
          <ac:chgData name="Stephanie Orlich" userId="c970ecca-c38b-4763-b12a-d6806380861f" providerId="ADAL" clId="{02A02093-F3C6-4C46-9DD1-F7D538E2A4C6}" dt="2026-05-20T10:54:34.470" v="175"/>
          <ac:spMkLst>
            <pc:docMk/>
            <pc:sldMk cId="3328466374" sldId="334"/>
            <ac:spMk id="4" creationId="{EC66F2CE-BE0E-4D20-DD6F-FD3F18999B4C}"/>
          </ac:spMkLst>
        </pc:spChg>
        <pc:spChg chg="del">
          <ac:chgData name="Stephanie Orlich" userId="c970ecca-c38b-4763-b12a-d6806380861f" providerId="ADAL" clId="{02A02093-F3C6-4C46-9DD1-F7D538E2A4C6}" dt="2026-05-20T10:54:34.062" v="174" actId="478"/>
          <ac:spMkLst>
            <pc:docMk/>
            <pc:sldMk cId="3328466374" sldId="334"/>
            <ac:spMk id="5" creationId="{0A98934B-5FD0-4929-9E97-3ED4306E6033}"/>
          </ac:spMkLst>
        </pc:spChg>
      </pc:sldChg>
      <pc:sldChg chg="addSp delSp modSp mod">
        <pc:chgData name="Stephanie Orlich" userId="c970ecca-c38b-4763-b12a-d6806380861f" providerId="ADAL" clId="{02A02093-F3C6-4C46-9DD1-F7D538E2A4C6}" dt="2026-05-20T10:54:37.393" v="177"/>
        <pc:sldMkLst>
          <pc:docMk/>
          <pc:sldMk cId="3810846090" sldId="335"/>
        </pc:sldMkLst>
        <pc:spChg chg="add mod">
          <ac:chgData name="Stephanie Orlich" userId="c970ecca-c38b-4763-b12a-d6806380861f" providerId="ADAL" clId="{02A02093-F3C6-4C46-9DD1-F7D538E2A4C6}" dt="2026-05-20T10:54:37.393" v="177"/>
          <ac:spMkLst>
            <pc:docMk/>
            <pc:sldMk cId="3810846090" sldId="335"/>
            <ac:spMk id="4" creationId="{C33F731B-191C-C27A-2D85-E2E0C79BA1F6}"/>
          </ac:spMkLst>
        </pc:spChg>
        <pc:spChg chg="del">
          <ac:chgData name="Stephanie Orlich" userId="c970ecca-c38b-4763-b12a-d6806380861f" providerId="ADAL" clId="{02A02093-F3C6-4C46-9DD1-F7D538E2A4C6}" dt="2026-05-20T10:54:36.969" v="176" actId="478"/>
          <ac:spMkLst>
            <pc:docMk/>
            <pc:sldMk cId="3810846090" sldId="335"/>
            <ac:spMk id="5" creationId="{E2069E6D-5868-4A99-9638-548546F64477}"/>
          </ac:spMkLst>
        </pc:spChg>
      </pc:sldChg>
      <pc:sldChg chg="addSp delSp modSp mod">
        <pc:chgData name="Stephanie Orlich" userId="c970ecca-c38b-4763-b12a-d6806380861f" providerId="ADAL" clId="{02A02093-F3C6-4C46-9DD1-F7D538E2A4C6}" dt="2026-05-20T10:54:40.393" v="179"/>
        <pc:sldMkLst>
          <pc:docMk/>
          <pc:sldMk cId="3008218864" sldId="336"/>
        </pc:sldMkLst>
        <pc:spChg chg="mod">
          <ac:chgData name="Stephanie Orlich" userId="c970ecca-c38b-4763-b12a-d6806380861f" providerId="ADAL" clId="{02A02093-F3C6-4C46-9DD1-F7D538E2A4C6}" dt="2026-05-20T10:47:46.047" v="87" actId="2711"/>
          <ac:spMkLst>
            <pc:docMk/>
            <pc:sldMk cId="3008218864" sldId="336"/>
            <ac:spMk id="3" creationId="{4D5D7E36-A91A-4699-B27A-AD828D189A7D}"/>
          </ac:spMkLst>
        </pc:spChg>
        <pc:spChg chg="add mod">
          <ac:chgData name="Stephanie Orlich" userId="c970ecca-c38b-4763-b12a-d6806380861f" providerId="ADAL" clId="{02A02093-F3C6-4C46-9DD1-F7D538E2A4C6}" dt="2026-05-20T10:54:40.393" v="179"/>
          <ac:spMkLst>
            <pc:docMk/>
            <pc:sldMk cId="3008218864" sldId="336"/>
            <ac:spMk id="4" creationId="{CC2806A9-CA0C-BF6B-98DC-E11940B7CCB9}"/>
          </ac:spMkLst>
        </pc:spChg>
        <pc:spChg chg="del">
          <ac:chgData name="Stephanie Orlich" userId="c970ecca-c38b-4763-b12a-d6806380861f" providerId="ADAL" clId="{02A02093-F3C6-4C46-9DD1-F7D538E2A4C6}" dt="2026-05-20T10:54:40.031" v="178" actId="478"/>
          <ac:spMkLst>
            <pc:docMk/>
            <pc:sldMk cId="3008218864" sldId="336"/>
            <ac:spMk id="5" creationId="{5A31B888-2CDF-4D06-9FE2-3928C209CDD8}"/>
          </ac:spMkLst>
        </pc:spChg>
      </pc:sldChg>
      <pc:sldChg chg="addSp delSp modSp mod">
        <pc:chgData name="Stephanie Orlich" userId="c970ecca-c38b-4763-b12a-d6806380861f" providerId="ADAL" clId="{02A02093-F3C6-4C46-9DD1-F7D538E2A4C6}" dt="2026-05-20T10:54:43.552" v="181"/>
        <pc:sldMkLst>
          <pc:docMk/>
          <pc:sldMk cId="1491058717" sldId="337"/>
        </pc:sldMkLst>
        <pc:spChg chg="mod">
          <ac:chgData name="Stephanie Orlich" userId="c970ecca-c38b-4763-b12a-d6806380861f" providerId="ADAL" clId="{02A02093-F3C6-4C46-9DD1-F7D538E2A4C6}" dt="2026-05-20T10:47:52.181" v="88" actId="2711"/>
          <ac:spMkLst>
            <pc:docMk/>
            <pc:sldMk cId="1491058717" sldId="337"/>
            <ac:spMk id="3" creationId="{7DF1D8BC-99D3-4DE8-B615-931E77083E1E}"/>
          </ac:spMkLst>
        </pc:spChg>
        <pc:spChg chg="add mod">
          <ac:chgData name="Stephanie Orlich" userId="c970ecca-c38b-4763-b12a-d6806380861f" providerId="ADAL" clId="{02A02093-F3C6-4C46-9DD1-F7D538E2A4C6}" dt="2026-05-20T10:54:43.552" v="181"/>
          <ac:spMkLst>
            <pc:docMk/>
            <pc:sldMk cId="1491058717" sldId="337"/>
            <ac:spMk id="4" creationId="{A8BCB6FF-8F4B-F195-BABD-C4D3579D7D27}"/>
          </ac:spMkLst>
        </pc:spChg>
        <pc:spChg chg="del">
          <ac:chgData name="Stephanie Orlich" userId="c970ecca-c38b-4763-b12a-d6806380861f" providerId="ADAL" clId="{02A02093-F3C6-4C46-9DD1-F7D538E2A4C6}" dt="2026-05-20T10:54:43.144" v="180" actId="478"/>
          <ac:spMkLst>
            <pc:docMk/>
            <pc:sldMk cId="1491058717" sldId="337"/>
            <ac:spMk id="5" creationId="{3E8D3F8A-6762-4ED8-887C-1DDA994FEFAF}"/>
          </ac:spMkLst>
        </pc:spChg>
      </pc:sldChg>
      <pc:sldChg chg="addSp delSp modSp mod">
        <pc:chgData name="Stephanie Orlich" userId="c970ecca-c38b-4763-b12a-d6806380861f" providerId="ADAL" clId="{02A02093-F3C6-4C46-9DD1-F7D538E2A4C6}" dt="2026-05-20T10:54:49.054" v="185"/>
        <pc:sldMkLst>
          <pc:docMk/>
          <pc:sldMk cId="3162745993" sldId="338"/>
        </pc:sldMkLst>
        <pc:spChg chg="mod">
          <ac:chgData name="Stephanie Orlich" userId="c970ecca-c38b-4763-b12a-d6806380861f" providerId="ADAL" clId="{02A02093-F3C6-4C46-9DD1-F7D538E2A4C6}" dt="2026-05-20T10:48:06.155" v="89" actId="2711"/>
          <ac:spMkLst>
            <pc:docMk/>
            <pc:sldMk cId="3162745993" sldId="338"/>
            <ac:spMk id="3" creationId="{4C8F9DBD-32FF-4245-B5EF-90809BB22150}"/>
          </ac:spMkLst>
        </pc:spChg>
        <pc:spChg chg="del">
          <ac:chgData name="Stephanie Orlich" userId="c970ecca-c38b-4763-b12a-d6806380861f" providerId="ADAL" clId="{02A02093-F3C6-4C46-9DD1-F7D538E2A4C6}" dt="2026-05-20T10:54:48.738" v="184" actId="478"/>
          <ac:spMkLst>
            <pc:docMk/>
            <pc:sldMk cId="3162745993" sldId="338"/>
            <ac:spMk id="5" creationId="{76BE987F-32D2-4FCD-91D2-6AD40B4670E5}"/>
          </ac:spMkLst>
        </pc:spChg>
        <pc:spChg chg="add mod">
          <ac:chgData name="Stephanie Orlich" userId="c970ecca-c38b-4763-b12a-d6806380861f" providerId="ADAL" clId="{02A02093-F3C6-4C46-9DD1-F7D538E2A4C6}" dt="2026-05-20T10:54:49.054" v="185"/>
          <ac:spMkLst>
            <pc:docMk/>
            <pc:sldMk cId="3162745993" sldId="338"/>
            <ac:spMk id="7" creationId="{B3358D64-2985-2AAD-7BF5-76F368B834DE}"/>
          </ac:spMkLst>
        </pc:spChg>
      </pc:sldChg>
      <pc:sldChg chg="addSp delSp modSp mod">
        <pc:chgData name="Stephanie Orlich" userId="c970ecca-c38b-4763-b12a-d6806380861f" providerId="ADAL" clId="{02A02093-F3C6-4C46-9DD1-F7D538E2A4C6}" dt="2026-05-20T10:54:51.482" v="187"/>
        <pc:sldMkLst>
          <pc:docMk/>
          <pc:sldMk cId="1962889672" sldId="339"/>
        </pc:sldMkLst>
        <pc:spChg chg="mod">
          <ac:chgData name="Stephanie Orlich" userId="c970ecca-c38b-4763-b12a-d6806380861f" providerId="ADAL" clId="{02A02093-F3C6-4C46-9DD1-F7D538E2A4C6}" dt="2026-05-20T10:48:20.294" v="90" actId="2711"/>
          <ac:spMkLst>
            <pc:docMk/>
            <pc:sldMk cId="1962889672" sldId="339"/>
            <ac:spMk id="3" creationId="{5A40E0BB-69D8-4D87-9226-A107A8304135}"/>
          </ac:spMkLst>
        </pc:spChg>
        <pc:spChg chg="del">
          <ac:chgData name="Stephanie Orlich" userId="c970ecca-c38b-4763-b12a-d6806380861f" providerId="ADAL" clId="{02A02093-F3C6-4C46-9DD1-F7D538E2A4C6}" dt="2026-05-20T10:54:51.159" v="186" actId="478"/>
          <ac:spMkLst>
            <pc:docMk/>
            <pc:sldMk cId="1962889672" sldId="339"/>
            <ac:spMk id="5" creationId="{797F850F-C89C-432D-BD79-D8E30B7CBA84}"/>
          </ac:spMkLst>
        </pc:spChg>
        <pc:spChg chg="add mod">
          <ac:chgData name="Stephanie Orlich" userId="c970ecca-c38b-4763-b12a-d6806380861f" providerId="ADAL" clId="{02A02093-F3C6-4C46-9DD1-F7D538E2A4C6}" dt="2026-05-20T10:54:51.482" v="187"/>
          <ac:spMkLst>
            <pc:docMk/>
            <pc:sldMk cId="1962889672" sldId="339"/>
            <ac:spMk id="7" creationId="{FF11FE09-1D3E-0BEC-FE76-AFCC168197C7}"/>
          </ac:spMkLst>
        </pc:spChg>
      </pc:sldChg>
      <pc:sldChg chg="addSp delSp modSp mod">
        <pc:chgData name="Stephanie Orlich" userId="c970ecca-c38b-4763-b12a-d6806380861f" providerId="ADAL" clId="{02A02093-F3C6-4C46-9DD1-F7D538E2A4C6}" dt="2026-05-20T10:54:53.721" v="189"/>
        <pc:sldMkLst>
          <pc:docMk/>
          <pc:sldMk cId="3627262199" sldId="340"/>
        </pc:sldMkLst>
        <pc:spChg chg="del">
          <ac:chgData name="Stephanie Orlich" userId="c970ecca-c38b-4763-b12a-d6806380861f" providerId="ADAL" clId="{02A02093-F3C6-4C46-9DD1-F7D538E2A4C6}" dt="2026-05-20T10:54:53.421" v="188" actId="478"/>
          <ac:spMkLst>
            <pc:docMk/>
            <pc:sldMk cId="3627262199" sldId="340"/>
            <ac:spMk id="5" creationId="{6EDD5642-667D-4A38-B485-D680D56241AC}"/>
          </ac:spMkLst>
        </pc:spChg>
        <pc:spChg chg="add mod">
          <ac:chgData name="Stephanie Orlich" userId="c970ecca-c38b-4763-b12a-d6806380861f" providerId="ADAL" clId="{02A02093-F3C6-4C46-9DD1-F7D538E2A4C6}" dt="2026-05-20T10:54:53.721" v="189"/>
          <ac:spMkLst>
            <pc:docMk/>
            <pc:sldMk cId="3627262199" sldId="340"/>
            <ac:spMk id="7" creationId="{3E1EBF04-8E77-1B3E-E738-B445FBCFEB80}"/>
          </ac:spMkLst>
        </pc:spChg>
      </pc:sldChg>
      <pc:sldChg chg="addSp delSp modSp mod">
        <pc:chgData name="Stephanie Orlich" userId="c970ecca-c38b-4763-b12a-d6806380861f" providerId="ADAL" clId="{02A02093-F3C6-4C46-9DD1-F7D538E2A4C6}" dt="2026-05-20T10:54:56.079" v="191"/>
        <pc:sldMkLst>
          <pc:docMk/>
          <pc:sldMk cId="1300720516" sldId="341"/>
        </pc:sldMkLst>
        <pc:spChg chg="mod">
          <ac:chgData name="Stephanie Orlich" userId="c970ecca-c38b-4763-b12a-d6806380861f" providerId="ADAL" clId="{02A02093-F3C6-4C46-9DD1-F7D538E2A4C6}" dt="2026-05-20T10:48:52.676" v="92" actId="2711"/>
          <ac:spMkLst>
            <pc:docMk/>
            <pc:sldMk cId="1300720516" sldId="341"/>
            <ac:spMk id="2" creationId="{D00DC709-6FF4-4C76-9FC3-DB59AC64D7D3}"/>
          </ac:spMkLst>
        </pc:spChg>
        <pc:spChg chg="mod">
          <ac:chgData name="Stephanie Orlich" userId="c970ecca-c38b-4763-b12a-d6806380861f" providerId="ADAL" clId="{02A02093-F3C6-4C46-9DD1-F7D538E2A4C6}" dt="2026-05-20T10:48:44.266" v="91" actId="2711"/>
          <ac:spMkLst>
            <pc:docMk/>
            <pc:sldMk cId="1300720516" sldId="341"/>
            <ac:spMk id="3" creationId="{DA0F2489-A494-4D9F-937B-A7C38C6A263A}"/>
          </ac:spMkLst>
        </pc:spChg>
        <pc:spChg chg="add mod">
          <ac:chgData name="Stephanie Orlich" userId="c970ecca-c38b-4763-b12a-d6806380861f" providerId="ADAL" clId="{02A02093-F3C6-4C46-9DD1-F7D538E2A4C6}" dt="2026-05-20T10:54:56.079" v="191"/>
          <ac:spMkLst>
            <pc:docMk/>
            <pc:sldMk cId="1300720516" sldId="341"/>
            <ac:spMk id="4" creationId="{730E5B6E-49D3-861F-D587-BC35057A2F2A}"/>
          </ac:spMkLst>
        </pc:spChg>
        <pc:spChg chg="del">
          <ac:chgData name="Stephanie Orlich" userId="c970ecca-c38b-4763-b12a-d6806380861f" providerId="ADAL" clId="{02A02093-F3C6-4C46-9DD1-F7D538E2A4C6}" dt="2026-05-20T10:54:55.750" v="190" actId="478"/>
          <ac:spMkLst>
            <pc:docMk/>
            <pc:sldMk cId="1300720516" sldId="341"/>
            <ac:spMk id="5" creationId="{9AE61EC1-1665-4A04-A431-13C52E51EE67}"/>
          </ac:spMkLst>
        </pc:spChg>
      </pc:sldChg>
      <pc:sldChg chg="addSp delSp modSp mod">
        <pc:chgData name="Stephanie Orlich" userId="c970ecca-c38b-4763-b12a-d6806380861f" providerId="ADAL" clId="{02A02093-F3C6-4C46-9DD1-F7D538E2A4C6}" dt="2026-05-20T10:54:46.458" v="183"/>
        <pc:sldMkLst>
          <pc:docMk/>
          <pc:sldMk cId="3919327204" sldId="342"/>
        </pc:sldMkLst>
        <pc:spChg chg="add mod">
          <ac:chgData name="Stephanie Orlich" userId="c970ecca-c38b-4763-b12a-d6806380861f" providerId="ADAL" clId="{02A02093-F3C6-4C46-9DD1-F7D538E2A4C6}" dt="2026-05-20T10:54:46.458" v="183"/>
          <ac:spMkLst>
            <pc:docMk/>
            <pc:sldMk cId="3919327204" sldId="342"/>
            <ac:spMk id="4" creationId="{AD4E80FC-3CCE-DCBB-BA6E-9470A219B4CF}"/>
          </ac:spMkLst>
        </pc:spChg>
        <pc:spChg chg="del">
          <ac:chgData name="Stephanie Orlich" userId="c970ecca-c38b-4763-b12a-d6806380861f" providerId="ADAL" clId="{02A02093-F3C6-4C46-9DD1-F7D538E2A4C6}" dt="2026-05-20T10:54:46.034" v="182" actId="478"/>
          <ac:spMkLst>
            <pc:docMk/>
            <pc:sldMk cId="3919327204" sldId="342"/>
            <ac:spMk id="5" creationId="{D7AC88A9-A5A8-47EA-B719-6CA793EA0BDF}"/>
          </ac:spMkLst>
        </pc:spChg>
      </pc:sldChg>
      <pc:sldChg chg="addSp delSp modSp mod">
        <pc:chgData name="Stephanie Orlich" userId="c970ecca-c38b-4763-b12a-d6806380861f" providerId="ADAL" clId="{02A02093-F3C6-4C46-9DD1-F7D538E2A4C6}" dt="2026-05-20T10:54:58.484" v="193"/>
        <pc:sldMkLst>
          <pc:docMk/>
          <pc:sldMk cId="1755247666" sldId="343"/>
        </pc:sldMkLst>
        <pc:spChg chg="mod">
          <ac:chgData name="Stephanie Orlich" userId="c970ecca-c38b-4763-b12a-d6806380861f" providerId="ADAL" clId="{02A02093-F3C6-4C46-9DD1-F7D538E2A4C6}" dt="2026-05-20T10:49:12.621" v="94" actId="2711"/>
          <ac:spMkLst>
            <pc:docMk/>
            <pc:sldMk cId="1755247666" sldId="343"/>
            <ac:spMk id="2" creationId="{2124CCBB-A934-41DF-82A6-BA06AE12529C}"/>
          </ac:spMkLst>
        </pc:spChg>
        <pc:spChg chg="mod">
          <ac:chgData name="Stephanie Orlich" userId="c970ecca-c38b-4763-b12a-d6806380861f" providerId="ADAL" clId="{02A02093-F3C6-4C46-9DD1-F7D538E2A4C6}" dt="2026-05-20T10:49:06.669" v="93" actId="2711"/>
          <ac:spMkLst>
            <pc:docMk/>
            <pc:sldMk cId="1755247666" sldId="343"/>
            <ac:spMk id="3" creationId="{D3BCCDC2-7927-4C96-B982-5BC0EED63185}"/>
          </ac:spMkLst>
        </pc:spChg>
        <pc:spChg chg="add mod">
          <ac:chgData name="Stephanie Orlich" userId="c970ecca-c38b-4763-b12a-d6806380861f" providerId="ADAL" clId="{02A02093-F3C6-4C46-9DD1-F7D538E2A4C6}" dt="2026-05-20T10:54:58.484" v="193"/>
          <ac:spMkLst>
            <pc:docMk/>
            <pc:sldMk cId="1755247666" sldId="343"/>
            <ac:spMk id="4" creationId="{99970187-0420-0A16-7810-5A4D1776B4F2}"/>
          </ac:spMkLst>
        </pc:spChg>
        <pc:spChg chg="del">
          <ac:chgData name="Stephanie Orlich" userId="c970ecca-c38b-4763-b12a-d6806380861f" providerId="ADAL" clId="{02A02093-F3C6-4C46-9DD1-F7D538E2A4C6}" dt="2026-05-20T10:54:58.106" v="192" actId="478"/>
          <ac:spMkLst>
            <pc:docMk/>
            <pc:sldMk cId="1755247666" sldId="343"/>
            <ac:spMk id="5" creationId="{F72065D9-C5E1-40F2-96CF-AD0B64057BCF}"/>
          </ac:spMkLst>
        </pc:spChg>
      </pc:sldChg>
      <pc:sldChg chg="addSp delSp modSp mod">
        <pc:chgData name="Stephanie Orlich" userId="c970ecca-c38b-4763-b12a-d6806380861f" providerId="ADAL" clId="{02A02093-F3C6-4C46-9DD1-F7D538E2A4C6}" dt="2026-05-20T10:55:01.251" v="195"/>
        <pc:sldMkLst>
          <pc:docMk/>
          <pc:sldMk cId="3060466009" sldId="344"/>
        </pc:sldMkLst>
        <pc:spChg chg="mod">
          <ac:chgData name="Stephanie Orlich" userId="c970ecca-c38b-4763-b12a-d6806380861f" providerId="ADAL" clId="{02A02093-F3C6-4C46-9DD1-F7D538E2A4C6}" dt="2026-05-20T10:49:23.505" v="95" actId="2711"/>
          <ac:spMkLst>
            <pc:docMk/>
            <pc:sldMk cId="3060466009" sldId="344"/>
            <ac:spMk id="3" creationId="{DC8B1089-B44D-4957-8911-4CB553574280}"/>
          </ac:spMkLst>
        </pc:spChg>
        <pc:spChg chg="add mod">
          <ac:chgData name="Stephanie Orlich" userId="c970ecca-c38b-4763-b12a-d6806380861f" providerId="ADAL" clId="{02A02093-F3C6-4C46-9DD1-F7D538E2A4C6}" dt="2026-05-20T10:55:01.251" v="195"/>
          <ac:spMkLst>
            <pc:docMk/>
            <pc:sldMk cId="3060466009" sldId="344"/>
            <ac:spMk id="4" creationId="{FA51EBEA-E0AB-FB28-C17F-DBB3D4AB631B}"/>
          </ac:spMkLst>
        </pc:spChg>
        <pc:spChg chg="del">
          <ac:chgData name="Stephanie Orlich" userId="c970ecca-c38b-4763-b12a-d6806380861f" providerId="ADAL" clId="{02A02093-F3C6-4C46-9DD1-F7D538E2A4C6}" dt="2026-05-20T10:55:00.858" v="194" actId="478"/>
          <ac:spMkLst>
            <pc:docMk/>
            <pc:sldMk cId="3060466009" sldId="344"/>
            <ac:spMk id="5" creationId="{ACBBC370-1A05-4C6B-81A1-9F580969F5C8}"/>
          </ac:spMkLst>
        </pc:spChg>
      </pc:sldChg>
      <pc:sldChg chg="addSp delSp modSp mod">
        <pc:chgData name="Stephanie Orlich" userId="c970ecca-c38b-4763-b12a-d6806380861f" providerId="ADAL" clId="{02A02093-F3C6-4C46-9DD1-F7D538E2A4C6}" dt="2026-05-20T11:00:11.036" v="233" actId="6549"/>
        <pc:sldMkLst>
          <pc:docMk/>
          <pc:sldMk cId="601834199" sldId="345"/>
        </pc:sldMkLst>
        <pc:spChg chg="mod">
          <ac:chgData name="Stephanie Orlich" userId="c970ecca-c38b-4763-b12a-d6806380861f" providerId="ADAL" clId="{02A02093-F3C6-4C46-9DD1-F7D538E2A4C6}" dt="2026-05-20T11:00:11.036" v="233" actId="6549"/>
          <ac:spMkLst>
            <pc:docMk/>
            <pc:sldMk cId="601834199" sldId="345"/>
            <ac:spMk id="3" creationId="{A9A65624-7406-D858-A319-CC9E928936A1}"/>
          </ac:spMkLst>
        </pc:spChg>
        <pc:spChg chg="del">
          <ac:chgData name="Stephanie Orlich" userId="c970ecca-c38b-4763-b12a-d6806380861f" providerId="ADAL" clId="{02A02093-F3C6-4C46-9DD1-F7D538E2A4C6}" dt="2026-05-20T10:54:18.092" v="164" actId="478"/>
          <ac:spMkLst>
            <pc:docMk/>
            <pc:sldMk cId="601834199" sldId="345"/>
            <ac:spMk id="5" creationId="{394E8BCF-C8A7-F303-E596-DB8A7E5F65BF}"/>
          </ac:spMkLst>
        </pc:spChg>
        <pc:spChg chg="add mod">
          <ac:chgData name="Stephanie Orlich" userId="c970ecca-c38b-4763-b12a-d6806380861f" providerId="ADAL" clId="{02A02093-F3C6-4C46-9DD1-F7D538E2A4C6}" dt="2026-05-20T10:54:18.517" v="165"/>
          <ac:spMkLst>
            <pc:docMk/>
            <pc:sldMk cId="601834199" sldId="345"/>
            <ac:spMk id="7" creationId="{3C9260C7-7FA6-84CA-1C66-CEE71EC32503}"/>
          </ac:spMkLst>
        </pc:spChg>
      </pc:sldChg>
      <pc:sldMasterChg chg="modSldLayout">
        <pc:chgData name="Stephanie Orlich" userId="c970ecca-c38b-4763-b12a-d6806380861f" providerId="ADAL" clId="{02A02093-F3C6-4C46-9DD1-F7D538E2A4C6}" dt="2026-05-20T10:50:54.482" v="110" actId="20577"/>
        <pc:sldMasterMkLst>
          <pc:docMk/>
          <pc:sldMasterMk cId="2162716862" sldId="2147483648"/>
        </pc:sldMasterMkLst>
        <pc:sldLayoutChg chg="modSp mod">
          <pc:chgData name="Stephanie Orlich" userId="c970ecca-c38b-4763-b12a-d6806380861f" providerId="ADAL" clId="{02A02093-F3C6-4C46-9DD1-F7D538E2A4C6}" dt="2026-05-20T10:50:54.482" v="110" actId="20577"/>
          <pc:sldLayoutMkLst>
            <pc:docMk/>
            <pc:sldMasterMk cId="2162716862" sldId="2147483648"/>
            <pc:sldLayoutMk cId="281366286" sldId="2147483652"/>
          </pc:sldLayoutMkLst>
          <pc:spChg chg="mod">
            <ac:chgData name="Stephanie Orlich" userId="c970ecca-c38b-4763-b12a-d6806380861f" providerId="ADAL" clId="{02A02093-F3C6-4C46-9DD1-F7D538E2A4C6}" dt="2026-05-20T10:50:54.482" v="110" actId="20577"/>
            <ac:spMkLst>
              <pc:docMk/>
              <pc:sldMasterMk cId="2162716862" sldId="2147483648"/>
              <pc:sldLayoutMk cId="281366286" sldId="2147483652"/>
              <ac:spMk id="27" creationId="{8A49D140-1109-43A6-A4A1-9F10816F64D9}"/>
            </ac:spMkLst>
          </pc:spChg>
          <pc:spChg chg="mod">
            <ac:chgData name="Stephanie Orlich" userId="c970ecca-c38b-4763-b12a-d6806380861f" providerId="ADAL" clId="{02A02093-F3C6-4C46-9DD1-F7D538E2A4C6}" dt="2026-05-20T10:50:46.302" v="101" actId="20577"/>
            <ac:spMkLst>
              <pc:docMk/>
              <pc:sldMasterMk cId="2162716862" sldId="2147483648"/>
              <pc:sldLayoutMk cId="281366286" sldId="2147483652"/>
              <ac:spMk id="28" creationId="{2421AAA0-986B-4775-B956-6FF3D57D3A81}"/>
            </ac:spMkLst>
          </pc:spChg>
        </pc:sldLayoutChg>
      </pc:sldMasterChg>
    </pc:docChg>
  </pc:docChgLst>
  <pc:docChgLst>
    <pc:chgData name="Stephanie Orlich" userId="c970ecca-c38b-4763-b12a-d6806380861f" providerId="ADAL" clId="{0932DEC5-AA88-4BA4-87FE-6F9658972C4D}"/>
    <pc:docChg chg="undo custSel delSld modSld">
      <pc:chgData name="Stephanie Orlich" userId="c970ecca-c38b-4763-b12a-d6806380861f" providerId="ADAL" clId="{0932DEC5-AA88-4BA4-87FE-6F9658972C4D}" dt="2025-03-24T10:35:20.961" v="724" actId="20577"/>
      <pc:docMkLst>
        <pc:docMk/>
      </pc:docMkLst>
      <pc:sldChg chg="modSp">
        <pc:chgData name="Stephanie Orlich" userId="c970ecca-c38b-4763-b12a-d6806380861f" providerId="ADAL" clId="{0932DEC5-AA88-4BA4-87FE-6F9658972C4D}" dt="2025-03-24T10:27:00.613" v="461"/>
        <pc:sldMkLst>
          <pc:docMk/>
          <pc:sldMk cId="1772394233" sldId="301"/>
        </pc:sldMkLst>
      </pc:sldChg>
      <pc:sldChg chg="modSp">
        <pc:chgData name="Stephanie Orlich" userId="c970ecca-c38b-4763-b12a-d6806380861f" providerId="ADAL" clId="{0932DEC5-AA88-4BA4-87FE-6F9658972C4D}" dt="2025-03-24T10:06:05.463" v="75" actId="13926"/>
        <pc:sldMkLst>
          <pc:docMk/>
          <pc:sldMk cId="1714728731" sldId="302"/>
        </pc:sldMkLst>
      </pc:sldChg>
      <pc:sldChg chg="modSp">
        <pc:chgData name="Stephanie Orlich" userId="c970ecca-c38b-4763-b12a-d6806380861f" providerId="ADAL" clId="{0932DEC5-AA88-4BA4-87FE-6F9658972C4D}" dt="2025-03-24T10:27:31.358" v="465"/>
        <pc:sldMkLst>
          <pc:docMk/>
          <pc:sldMk cId="1097767014" sldId="304"/>
        </pc:sldMkLst>
      </pc:sldChg>
      <pc:sldChg chg="modSp">
        <pc:chgData name="Stephanie Orlich" userId="c970ecca-c38b-4763-b12a-d6806380861f" providerId="ADAL" clId="{0932DEC5-AA88-4BA4-87FE-6F9658972C4D}" dt="2025-03-24T10:08:26.489" v="77" actId="207"/>
        <pc:sldMkLst>
          <pc:docMk/>
          <pc:sldMk cId="2964541847" sldId="319"/>
        </pc:sldMkLst>
      </pc:sldChg>
      <pc:sldChg chg="del">
        <pc:chgData name="Stephanie Orlich" userId="c970ecca-c38b-4763-b12a-d6806380861f" providerId="ADAL" clId="{0932DEC5-AA88-4BA4-87FE-6F9658972C4D}" dt="2025-03-24T10:10:49.416" v="82" actId="2696"/>
        <pc:sldMkLst>
          <pc:docMk/>
          <pc:sldMk cId="1118969579" sldId="320"/>
        </pc:sldMkLst>
      </pc:sldChg>
      <pc:sldChg chg="modSp">
        <pc:chgData name="Stephanie Orlich" userId="c970ecca-c38b-4763-b12a-d6806380861f" providerId="ADAL" clId="{0932DEC5-AA88-4BA4-87FE-6F9658972C4D}" dt="2025-03-13T09:11:00.294" v="13" actId="20577"/>
        <pc:sldMkLst>
          <pc:docMk/>
          <pc:sldMk cId="2546448128" sldId="322"/>
        </pc:sldMkLst>
      </pc:sldChg>
      <pc:sldChg chg="modSp">
        <pc:chgData name="Stephanie Orlich" userId="c970ecca-c38b-4763-b12a-d6806380861f" providerId="ADAL" clId="{0932DEC5-AA88-4BA4-87FE-6F9658972C4D}" dt="2025-03-24T10:10:24.597" v="81" actId="1036"/>
        <pc:sldMkLst>
          <pc:docMk/>
          <pc:sldMk cId="3346209780" sldId="323"/>
        </pc:sldMkLst>
      </pc:sldChg>
      <pc:sldChg chg="modSp">
        <pc:chgData name="Stephanie Orlich" userId="c970ecca-c38b-4763-b12a-d6806380861f" providerId="ADAL" clId="{0932DEC5-AA88-4BA4-87FE-6F9658972C4D}" dt="2025-03-24T10:12:51.872" v="114" actId="20577"/>
        <pc:sldMkLst>
          <pc:docMk/>
          <pc:sldMk cId="4240766311" sldId="326"/>
        </pc:sldMkLst>
      </pc:sldChg>
      <pc:sldChg chg="modSp">
        <pc:chgData name="Stephanie Orlich" userId="c970ecca-c38b-4763-b12a-d6806380861f" providerId="ADAL" clId="{0932DEC5-AA88-4BA4-87FE-6F9658972C4D}" dt="2025-03-24T10:14:04.736" v="127" actId="207"/>
        <pc:sldMkLst>
          <pc:docMk/>
          <pc:sldMk cId="82349342" sldId="327"/>
        </pc:sldMkLst>
      </pc:sldChg>
      <pc:sldChg chg="modSp">
        <pc:chgData name="Stephanie Orlich" userId="c970ecca-c38b-4763-b12a-d6806380861f" providerId="ADAL" clId="{0932DEC5-AA88-4BA4-87FE-6F9658972C4D}" dt="2025-03-24T10:15:22.705" v="155" actId="20577"/>
        <pc:sldMkLst>
          <pc:docMk/>
          <pc:sldMk cId="3336028953" sldId="328"/>
        </pc:sldMkLst>
      </pc:sldChg>
      <pc:sldChg chg="modSp">
        <pc:chgData name="Stephanie Orlich" userId="c970ecca-c38b-4763-b12a-d6806380861f" providerId="ADAL" clId="{0932DEC5-AA88-4BA4-87FE-6F9658972C4D}" dt="2025-03-24T10:19:05.610" v="218" actId="20577"/>
        <pc:sldMkLst>
          <pc:docMk/>
          <pc:sldMk cId="980712658" sldId="330"/>
        </pc:sldMkLst>
      </pc:sldChg>
      <pc:sldChg chg="modSp">
        <pc:chgData name="Stephanie Orlich" userId="c970ecca-c38b-4763-b12a-d6806380861f" providerId="ADAL" clId="{0932DEC5-AA88-4BA4-87FE-6F9658972C4D}" dt="2025-03-24T10:22:33.724" v="457" actId="207"/>
        <pc:sldMkLst>
          <pc:docMk/>
          <pc:sldMk cId="387176148" sldId="332"/>
        </pc:sldMkLst>
      </pc:sldChg>
      <pc:sldChg chg="modSp">
        <pc:chgData name="Stephanie Orlich" userId="c970ecca-c38b-4763-b12a-d6806380861f" providerId="ADAL" clId="{0932DEC5-AA88-4BA4-87FE-6F9658972C4D}" dt="2025-03-24T10:25:20.854" v="459" actId="207"/>
        <pc:sldMkLst>
          <pc:docMk/>
          <pc:sldMk cId="3810846090" sldId="335"/>
        </pc:sldMkLst>
      </pc:sldChg>
      <pc:sldChg chg="modSp">
        <pc:chgData name="Stephanie Orlich" userId="c970ecca-c38b-4763-b12a-d6806380861f" providerId="ADAL" clId="{0932DEC5-AA88-4BA4-87FE-6F9658972C4D}" dt="2025-03-24T10:30:04.773" v="541" actId="20577"/>
        <pc:sldMkLst>
          <pc:docMk/>
          <pc:sldMk cId="3008218864" sldId="336"/>
        </pc:sldMkLst>
      </pc:sldChg>
      <pc:sldChg chg="modSp">
        <pc:chgData name="Stephanie Orlich" userId="c970ecca-c38b-4763-b12a-d6806380861f" providerId="ADAL" clId="{0932DEC5-AA88-4BA4-87FE-6F9658972C4D}" dt="2025-03-24T10:31:39.085" v="562" actId="27636"/>
        <pc:sldMkLst>
          <pc:docMk/>
          <pc:sldMk cId="3162745993" sldId="338"/>
        </pc:sldMkLst>
      </pc:sldChg>
      <pc:sldChg chg="modSp">
        <pc:chgData name="Stephanie Orlich" userId="c970ecca-c38b-4763-b12a-d6806380861f" providerId="ADAL" clId="{0932DEC5-AA88-4BA4-87FE-6F9658972C4D}" dt="2025-03-24T10:34:02.661" v="680" actId="20577"/>
        <pc:sldMkLst>
          <pc:docMk/>
          <pc:sldMk cId="1962889672" sldId="339"/>
        </pc:sldMkLst>
      </pc:sldChg>
      <pc:sldChg chg="modSp">
        <pc:chgData name="Stephanie Orlich" userId="c970ecca-c38b-4763-b12a-d6806380861f" providerId="ADAL" clId="{0932DEC5-AA88-4BA4-87FE-6F9658972C4D}" dt="2025-03-24T10:35:20.961" v="724" actId="20577"/>
        <pc:sldMkLst>
          <pc:docMk/>
          <pc:sldMk cId="1300720516" sldId="341"/>
        </pc:sldMkLst>
      </pc:sldChg>
      <pc:sldChg chg="modSp">
        <pc:chgData name="Stephanie Orlich" userId="c970ecca-c38b-4763-b12a-d6806380861f" providerId="ADAL" clId="{0932DEC5-AA88-4BA4-87FE-6F9658972C4D}" dt="2025-03-24T10:18:00.176" v="183" actId="27636"/>
        <pc:sldMkLst>
          <pc:docMk/>
          <pc:sldMk cId="601834199" sldId="345"/>
        </pc:sldMkLst>
      </pc:sldChg>
    </pc:docChg>
  </pc:docChgLst>
  <pc:docChgLst>
    <pc:chgData name="Stephanie Orlich" userId="c970ecca-c38b-4763-b12a-d6806380861f" providerId="ADAL" clId="{61B76EF2-6FF6-4D37-AB6B-839018B855E6}"/>
    <pc:docChg chg="undo custSel modSld">
      <pc:chgData name="Stephanie Orlich" userId="c970ecca-c38b-4763-b12a-d6806380861f" providerId="ADAL" clId="{61B76EF2-6FF6-4D37-AB6B-839018B855E6}" dt="2025-03-25T06:56:53.521" v="984" actId="255"/>
      <pc:docMkLst>
        <pc:docMk/>
      </pc:docMkLst>
      <pc:sldChg chg="modSp">
        <pc:chgData name="Stephanie Orlich" userId="c970ecca-c38b-4763-b12a-d6806380861f" providerId="ADAL" clId="{61B76EF2-6FF6-4D37-AB6B-839018B855E6}" dt="2025-03-25T05:27:52.683" v="9" actId="20577"/>
        <pc:sldMkLst>
          <pc:docMk/>
          <pc:sldMk cId="1580381093" sldId="299"/>
        </pc:sldMkLst>
      </pc:sldChg>
      <pc:sldChg chg="modSp">
        <pc:chgData name="Stephanie Orlich" userId="c970ecca-c38b-4763-b12a-d6806380861f" providerId="ADAL" clId="{61B76EF2-6FF6-4D37-AB6B-839018B855E6}" dt="2025-03-25T06:11:32.420" v="595" actId="27636"/>
        <pc:sldMkLst>
          <pc:docMk/>
          <pc:sldMk cId="1714728731" sldId="302"/>
        </pc:sldMkLst>
      </pc:sldChg>
      <pc:sldChg chg="modSp">
        <pc:chgData name="Stephanie Orlich" userId="c970ecca-c38b-4763-b12a-d6806380861f" providerId="ADAL" clId="{61B76EF2-6FF6-4D37-AB6B-839018B855E6}" dt="2025-03-25T05:31:10.583" v="21" actId="5793"/>
        <pc:sldMkLst>
          <pc:docMk/>
          <pc:sldMk cId="1097767014" sldId="304"/>
        </pc:sldMkLst>
      </pc:sldChg>
      <pc:sldChg chg="modSp">
        <pc:chgData name="Stephanie Orlich" userId="c970ecca-c38b-4763-b12a-d6806380861f" providerId="ADAL" clId="{61B76EF2-6FF6-4D37-AB6B-839018B855E6}" dt="2025-03-25T06:16:08.418" v="605" actId="27636"/>
        <pc:sldMkLst>
          <pc:docMk/>
          <pc:sldMk cId="856701151" sldId="315"/>
        </pc:sldMkLst>
      </pc:sldChg>
      <pc:sldChg chg="delSp">
        <pc:chgData name="Stephanie Orlich" userId="c970ecca-c38b-4763-b12a-d6806380861f" providerId="ADAL" clId="{61B76EF2-6FF6-4D37-AB6B-839018B855E6}" dt="2025-03-25T06:32:41.802" v="852" actId="478"/>
        <pc:sldMkLst>
          <pc:docMk/>
          <pc:sldMk cId="2964541847" sldId="319"/>
        </pc:sldMkLst>
      </pc:sldChg>
      <pc:sldChg chg="delSp modSp">
        <pc:chgData name="Stephanie Orlich" userId="c970ecca-c38b-4763-b12a-d6806380861f" providerId="ADAL" clId="{61B76EF2-6FF6-4D37-AB6B-839018B855E6}" dt="2025-03-25T06:32:48.927" v="853" actId="478"/>
        <pc:sldMkLst>
          <pc:docMk/>
          <pc:sldMk cId="3799737546" sldId="321"/>
        </pc:sldMkLst>
      </pc:sldChg>
      <pc:sldChg chg="modSp">
        <pc:chgData name="Stephanie Orlich" userId="c970ecca-c38b-4763-b12a-d6806380861f" providerId="ADAL" clId="{61B76EF2-6FF6-4D37-AB6B-839018B855E6}" dt="2025-03-25T05:35:46.066" v="96" actId="20577"/>
        <pc:sldMkLst>
          <pc:docMk/>
          <pc:sldMk cId="2546448128" sldId="322"/>
        </pc:sldMkLst>
      </pc:sldChg>
      <pc:sldChg chg="modSp">
        <pc:chgData name="Stephanie Orlich" userId="c970ecca-c38b-4763-b12a-d6806380861f" providerId="ADAL" clId="{61B76EF2-6FF6-4D37-AB6B-839018B855E6}" dt="2025-03-25T06:56:53.521" v="984" actId="255"/>
        <pc:sldMkLst>
          <pc:docMk/>
          <pc:sldMk cId="4240766311" sldId="326"/>
        </pc:sldMkLst>
      </pc:sldChg>
      <pc:sldChg chg="modSp">
        <pc:chgData name="Stephanie Orlich" userId="c970ecca-c38b-4763-b12a-d6806380861f" providerId="ADAL" clId="{61B76EF2-6FF6-4D37-AB6B-839018B855E6}" dt="2025-03-25T06:19:25.966" v="658" actId="255"/>
        <pc:sldMkLst>
          <pc:docMk/>
          <pc:sldMk cId="82349342" sldId="327"/>
        </pc:sldMkLst>
      </pc:sldChg>
      <pc:sldChg chg="delSp modSp">
        <pc:chgData name="Stephanie Orlich" userId="c970ecca-c38b-4763-b12a-d6806380861f" providerId="ADAL" clId="{61B76EF2-6FF6-4D37-AB6B-839018B855E6}" dt="2025-03-25T06:32:33.465" v="851" actId="478"/>
        <pc:sldMkLst>
          <pc:docMk/>
          <pc:sldMk cId="980712658" sldId="330"/>
        </pc:sldMkLst>
      </pc:sldChg>
      <pc:sldChg chg="modSp">
        <pc:chgData name="Stephanie Orlich" userId="c970ecca-c38b-4763-b12a-d6806380861f" providerId="ADAL" clId="{61B76EF2-6FF6-4D37-AB6B-839018B855E6}" dt="2025-03-25T05:51:00.946" v="286" actId="255"/>
        <pc:sldMkLst>
          <pc:docMk/>
          <pc:sldMk cId="387176148" sldId="332"/>
        </pc:sldMkLst>
      </pc:sldChg>
      <pc:sldChg chg="delSp modSp">
        <pc:chgData name="Stephanie Orlich" userId="c970ecca-c38b-4763-b12a-d6806380861f" providerId="ADAL" clId="{61B76EF2-6FF6-4D37-AB6B-839018B855E6}" dt="2025-03-25T06:32:27.327" v="850" actId="478"/>
        <pc:sldMkLst>
          <pc:docMk/>
          <pc:sldMk cId="3125210323" sldId="333"/>
        </pc:sldMkLst>
      </pc:sldChg>
      <pc:sldChg chg="modSp">
        <pc:chgData name="Stephanie Orlich" userId="c970ecca-c38b-4763-b12a-d6806380861f" providerId="ADAL" clId="{61B76EF2-6FF6-4D37-AB6B-839018B855E6}" dt="2025-03-25T06:05:16.616" v="549" actId="20578"/>
        <pc:sldMkLst>
          <pc:docMk/>
          <pc:sldMk cId="3810846090" sldId="335"/>
        </pc:sldMkLst>
      </pc:sldChg>
      <pc:sldChg chg="modSp">
        <pc:chgData name="Stephanie Orlich" userId="c970ecca-c38b-4763-b12a-d6806380861f" providerId="ADAL" clId="{61B76EF2-6FF6-4D37-AB6B-839018B855E6}" dt="2025-03-25T06:09:35.899" v="591" actId="20577"/>
        <pc:sldMkLst>
          <pc:docMk/>
          <pc:sldMk cId="1491058717" sldId="337"/>
        </pc:sldMkLst>
      </pc:sldChg>
      <pc:sldChg chg="modSp">
        <pc:chgData name="Stephanie Orlich" userId="c970ecca-c38b-4763-b12a-d6806380861f" providerId="ADAL" clId="{61B76EF2-6FF6-4D37-AB6B-839018B855E6}" dt="2025-03-25T06:22:56.308" v="689" actId="113"/>
        <pc:sldMkLst>
          <pc:docMk/>
          <pc:sldMk cId="3162745993" sldId="338"/>
        </pc:sldMkLst>
      </pc:sldChg>
      <pc:sldChg chg="modSp">
        <pc:chgData name="Stephanie Orlich" userId="c970ecca-c38b-4763-b12a-d6806380861f" providerId="ADAL" clId="{61B76EF2-6FF6-4D37-AB6B-839018B855E6}" dt="2025-03-25T06:23:45.597" v="703" actId="20577"/>
        <pc:sldMkLst>
          <pc:docMk/>
          <pc:sldMk cId="1962889672" sldId="339"/>
        </pc:sldMkLst>
      </pc:sldChg>
      <pc:sldChg chg="modSp">
        <pc:chgData name="Stephanie Orlich" userId="c970ecca-c38b-4763-b12a-d6806380861f" providerId="ADAL" clId="{61B76EF2-6FF6-4D37-AB6B-839018B855E6}" dt="2025-03-25T06:26:23.226" v="809" actId="20577"/>
        <pc:sldMkLst>
          <pc:docMk/>
          <pc:sldMk cId="3627262199" sldId="340"/>
        </pc:sldMkLst>
      </pc:sldChg>
      <pc:sldChg chg="modSp">
        <pc:chgData name="Stephanie Orlich" userId="c970ecca-c38b-4763-b12a-d6806380861f" providerId="ADAL" clId="{61B76EF2-6FF6-4D37-AB6B-839018B855E6}" dt="2025-03-25T06:29:52.471" v="827" actId="255"/>
        <pc:sldMkLst>
          <pc:docMk/>
          <pc:sldMk cId="1300720516" sldId="341"/>
        </pc:sldMkLst>
      </pc:sldChg>
      <pc:sldChg chg="modSp">
        <pc:chgData name="Stephanie Orlich" userId="c970ecca-c38b-4763-b12a-d6806380861f" providerId="ADAL" clId="{61B76EF2-6FF6-4D37-AB6B-839018B855E6}" dt="2025-03-25T06:10:27.805" v="592" actId="2711"/>
        <pc:sldMkLst>
          <pc:docMk/>
          <pc:sldMk cId="3919327204" sldId="342"/>
        </pc:sldMkLst>
      </pc:sldChg>
      <pc:sldChg chg="modSp">
        <pc:chgData name="Stephanie Orlich" userId="c970ecca-c38b-4763-b12a-d6806380861f" providerId="ADAL" clId="{61B76EF2-6FF6-4D37-AB6B-839018B855E6}" dt="2025-03-25T06:31:36.350" v="849" actId="20577"/>
        <pc:sldMkLst>
          <pc:docMk/>
          <pc:sldMk cId="3060466009" sldId="344"/>
        </pc:sldMkLst>
      </pc:sldChg>
    </pc:docChg>
  </pc:docChgLst>
  <pc:docChgLst>
    <pc:chgData name="Stephanie Orlich" userId="c970ecca-c38b-4763-b12a-d6806380861f" providerId="ADAL" clId="{3227AADA-B05D-4B70-B1AD-C4BD863D311E}"/>
    <pc:docChg chg="custSel modSld">
      <pc:chgData name="Stephanie Orlich" userId="c970ecca-c38b-4763-b12a-d6806380861f" providerId="ADAL" clId="{3227AADA-B05D-4B70-B1AD-C4BD863D311E}" dt="2025-01-08T08:29:53.549" v="270" actId="1038"/>
      <pc:docMkLst>
        <pc:docMk/>
      </pc:docMkLst>
      <pc:sldChg chg="modSp">
        <pc:chgData name="Stephanie Orlich" userId="c970ecca-c38b-4763-b12a-d6806380861f" providerId="ADAL" clId="{3227AADA-B05D-4B70-B1AD-C4BD863D311E}" dt="2025-01-08T08:19:43.103" v="53" actId="20577"/>
        <pc:sldMkLst>
          <pc:docMk/>
          <pc:sldMk cId="1097767014"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49F890-F094-4EEE-B4E2-4232CE3FD411}" type="datetimeFigureOut">
              <a:rPr lang="de-DE" smtClean="0"/>
              <a:t>20.05.2026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799C4-815B-430E-B4E3-7A993EAAB047}" type="slidenum">
              <a:rPr lang="de-DE" smtClean="0"/>
              <a:t>‹Nr.›</a:t>
            </a:fld>
            <a:endParaRPr lang="de-DE"/>
          </a:p>
        </p:txBody>
      </p:sp>
    </p:spTree>
    <p:extLst>
      <p:ext uri="{BB962C8B-B14F-4D97-AF65-F5344CB8AC3E}">
        <p14:creationId xmlns:p14="http://schemas.microsoft.com/office/powerpoint/2010/main" val="4261747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7" name="Grafik 9">
            <a:extLst>
              <a:ext uri="{FF2B5EF4-FFF2-40B4-BE49-F238E27FC236}">
                <a16:creationId xmlns:a16="http://schemas.microsoft.com/office/drawing/2014/main" id="{B13DECC5-1428-4870-A439-3DAEC7648CB3}"/>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93413" y="433388"/>
            <a:ext cx="990600"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el 1">
            <a:extLst>
              <a:ext uri="{FF2B5EF4-FFF2-40B4-BE49-F238E27FC236}">
                <a16:creationId xmlns:a16="http://schemas.microsoft.com/office/drawing/2014/main" id="{D294CE84-780B-4C52-9BF2-01FEF08DB877}"/>
              </a:ext>
            </a:extLst>
          </p:cNvPr>
          <p:cNvSpPr>
            <a:spLocks noGrp="1"/>
          </p:cNvSpPr>
          <p:nvPr>
            <p:ph type="ctrTitle"/>
          </p:nvPr>
        </p:nvSpPr>
        <p:spPr>
          <a:xfrm>
            <a:off x="4463818" y="2511726"/>
            <a:ext cx="7008779" cy="1437521"/>
          </a:xfrm>
          <a:prstGeom prst="rect">
            <a:avLst/>
          </a:prstGeom>
        </p:spPr>
        <p:txBody>
          <a:bodyPr/>
          <a:lstStyle>
            <a:lvl1pPr algn="l">
              <a:defRPr sz="3200">
                <a:solidFill>
                  <a:schemeClr val="tx2"/>
                </a:solidFill>
                <a:latin typeface="Segoe UI" panose="020B0502040204020203" pitchFamily="34" charset="0"/>
                <a:cs typeface="Segoe UI" panose="020B0502040204020203" pitchFamily="34" charset="0"/>
              </a:defRPr>
            </a:lvl1pPr>
          </a:lstStyle>
          <a:p>
            <a:r>
              <a:rPr lang="de-DE"/>
              <a:t>Mastertitelformat bearbeiten</a:t>
            </a:r>
            <a:endParaRPr lang="de-DE" dirty="0"/>
          </a:p>
        </p:txBody>
      </p:sp>
      <p:sp>
        <p:nvSpPr>
          <p:cNvPr id="9" name="Untertitel 2">
            <a:extLst>
              <a:ext uri="{FF2B5EF4-FFF2-40B4-BE49-F238E27FC236}">
                <a16:creationId xmlns:a16="http://schemas.microsoft.com/office/drawing/2014/main" id="{6424A9FA-1366-4208-9DEE-65325629F5D0}"/>
              </a:ext>
            </a:extLst>
          </p:cNvPr>
          <p:cNvSpPr>
            <a:spLocks noGrp="1"/>
          </p:cNvSpPr>
          <p:nvPr>
            <p:ph type="subTitle" idx="1"/>
          </p:nvPr>
        </p:nvSpPr>
        <p:spPr>
          <a:xfrm>
            <a:off x="4463818" y="3951886"/>
            <a:ext cx="7008779" cy="1637355"/>
          </a:xfrm>
          <a:prstGeom prst="rect">
            <a:avLst/>
          </a:prstGeom>
        </p:spPr>
        <p:txBody>
          <a:bodyPr/>
          <a:lstStyle>
            <a:lvl1pPr marL="0" indent="0" algn="l">
              <a:lnSpc>
                <a:spcPct val="130000"/>
              </a:lnSpc>
              <a:buNone/>
              <a:defRPr sz="2000" baseline="0">
                <a:solidFill>
                  <a:schemeClr val="tx2"/>
                </a:solidFill>
                <a:latin typeface="Segoe UI" panose="020B0502040204020203" pitchFamily="34" charset="0"/>
                <a:cs typeface="Segoe UI" panose="020B050204020402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DE" dirty="0"/>
          </a:p>
        </p:txBody>
      </p:sp>
      <p:pic>
        <p:nvPicPr>
          <p:cNvPr id="10" name="Grafik 9">
            <a:extLst>
              <a:ext uri="{FF2B5EF4-FFF2-40B4-BE49-F238E27FC236}">
                <a16:creationId xmlns:a16="http://schemas.microsoft.com/office/drawing/2014/main" id="{74A99059-E830-47C3-9D15-80AB9EE5503B}"/>
              </a:ext>
            </a:extLst>
          </p:cNvPr>
          <p:cNvPicPr>
            <a:picLocks noChangeAspect="1"/>
          </p:cNvPicPr>
          <p:nvPr userDrawn="1"/>
        </p:nvPicPr>
        <p:blipFill>
          <a:blip r:embed="rId3">
            <a:extLst>
              <a:ext uri="{28A0092B-C50C-407E-A947-70E740481C1C}">
                <a14:useLocalDpi xmlns:a14="http://schemas.microsoft.com/office/drawing/2010/main" val="0"/>
              </a:ext>
            </a:extLst>
          </a:blip>
          <a:srcRect l="50375"/>
          <a:stretch>
            <a:fillRect/>
          </a:stretch>
        </p:blipFill>
        <p:spPr bwMode="auto">
          <a:xfrm>
            <a:off x="0" y="19050"/>
            <a:ext cx="3024188"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6306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nnfolie 1 - Gelbgrün">
    <p:spTree>
      <p:nvGrpSpPr>
        <p:cNvPr id="1" name=""/>
        <p:cNvGrpSpPr/>
        <p:nvPr/>
      </p:nvGrpSpPr>
      <p:grpSpPr>
        <a:xfrm>
          <a:off x="0" y="0"/>
          <a:ext cx="0" cy="0"/>
          <a:chOff x="0" y="0"/>
          <a:chExt cx="0" cy="0"/>
        </a:xfrm>
      </p:grpSpPr>
      <p:sp>
        <p:nvSpPr>
          <p:cNvPr id="11" name="Rechteck 10"/>
          <p:cNvSpPr/>
          <p:nvPr userDrawn="1"/>
        </p:nvSpPr>
        <p:spPr>
          <a:xfrm>
            <a:off x="0" y="2740"/>
            <a:ext cx="12192000" cy="6262688"/>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e-DE"/>
          </a:p>
        </p:txBody>
      </p:sp>
      <p:sp>
        <p:nvSpPr>
          <p:cNvPr id="10" name="Textplatzhalter 26"/>
          <p:cNvSpPr>
            <a:spLocks noGrp="1"/>
          </p:cNvSpPr>
          <p:nvPr>
            <p:ph type="body" sz="quarter" idx="13"/>
          </p:nvPr>
        </p:nvSpPr>
        <p:spPr>
          <a:xfrm>
            <a:off x="0" y="2745414"/>
            <a:ext cx="12203113" cy="695618"/>
          </a:xfrm>
          <a:prstGeom prst="rect">
            <a:avLst/>
          </a:prstGeom>
        </p:spPr>
        <p:txBody>
          <a:bodyPr vert="horz"/>
          <a:lstStyle>
            <a:lvl1pPr marL="0" indent="0" algn="ctr">
              <a:buFont typeface="Lucida Grande"/>
              <a:buNone/>
              <a:defRPr sz="3000">
                <a:solidFill>
                  <a:srgbClr val="01283F"/>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2" name="Rechteck 18">
            <a:extLst>
              <a:ext uri="{FF2B5EF4-FFF2-40B4-BE49-F238E27FC236}">
                <a16:creationId xmlns:a16="http://schemas.microsoft.com/office/drawing/2014/main" id="{17685918-E5B8-4E19-8146-04642DCC805D}"/>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3" name="Gerade Verbindung 14">
            <a:extLst>
              <a:ext uri="{FF2B5EF4-FFF2-40B4-BE49-F238E27FC236}">
                <a16:creationId xmlns:a16="http://schemas.microsoft.com/office/drawing/2014/main" id="{35AD999A-D875-4BD1-BFB3-1BADE94C429F}"/>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Gerade Verbindung 15">
            <a:extLst>
              <a:ext uri="{FF2B5EF4-FFF2-40B4-BE49-F238E27FC236}">
                <a16:creationId xmlns:a16="http://schemas.microsoft.com/office/drawing/2014/main" id="{80EEF6EF-A715-4449-B7F3-8AEE647C26E1}"/>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Rechteck 18">
            <a:extLst>
              <a:ext uri="{FF2B5EF4-FFF2-40B4-BE49-F238E27FC236}">
                <a16:creationId xmlns:a16="http://schemas.microsoft.com/office/drawing/2014/main" id="{19028730-1A5F-4AA7-80FE-7164188E1B9D}"/>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9" name="Datumsplatzhalter 26">
            <a:extLst>
              <a:ext uri="{FF2B5EF4-FFF2-40B4-BE49-F238E27FC236}">
                <a16:creationId xmlns:a16="http://schemas.microsoft.com/office/drawing/2014/main" id="{799805D0-DB24-459D-83ED-E98571A711F6}"/>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20" name="Fußzeilenplatzhalter 27">
            <a:extLst>
              <a:ext uri="{FF2B5EF4-FFF2-40B4-BE49-F238E27FC236}">
                <a16:creationId xmlns:a16="http://schemas.microsoft.com/office/drawing/2014/main" id="{E66F6A74-7137-4831-9DB0-CEC53678FE22}"/>
              </a:ext>
            </a:extLst>
          </p:cNvPr>
          <p:cNvSpPr>
            <a:spLocks noGrp="1"/>
          </p:cNvSpPr>
          <p:nvPr>
            <p:ph type="ftr" sz="quarter" idx="14"/>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21" name="Foliennummernplatzhalter 28">
            <a:extLst>
              <a:ext uri="{FF2B5EF4-FFF2-40B4-BE49-F238E27FC236}">
                <a16:creationId xmlns:a16="http://schemas.microsoft.com/office/drawing/2014/main" id="{BD2293F8-EB19-49FF-935D-26DEF21D1991}"/>
              </a:ext>
            </a:extLst>
          </p:cNvPr>
          <p:cNvSpPr>
            <a:spLocks noGrp="1"/>
          </p:cNvSpPr>
          <p:nvPr>
            <p:ph type="sldNum" sz="quarter" idx="15"/>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3240133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ennfolie 2 - Rot">
    <p:spTree>
      <p:nvGrpSpPr>
        <p:cNvPr id="1" name=""/>
        <p:cNvGrpSpPr/>
        <p:nvPr/>
      </p:nvGrpSpPr>
      <p:grpSpPr>
        <a:xfrm>
          <a:off x="0" y="0"/>
          <a:ext cx="0" cy="0"/>
          <a:chOff x="0" y="0"/>
          <a:chExt cx="0" cy="0"/>
        </a:xfrm>
      </p:grpSpPr>
      <p:sp>
        <p:nvSpPr>
          <p:cNvPr id="22" name="Rechteck 21"/>
          <p:cNvSpPr/>
          <p:nvPr userDrawn="1"/>
        </p:nvSpPr>
        <p:spPr>
          <a:xfrm>
            <a:off x="0" y="0"/>
            <a:ext cx="12192000" cy="626268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e-DE"/>
          </a:p>
        </p:txBody>
      </p:sp>
      <p:sp>
        <p:nvSpPr>
          <p:cNvPr id="18" name="Textplatzhalter 26"/>
          <p:cNvSpPr>
            <a:spLocks noGrp="1"/>
          </p:cNvSpPr>
          <p:nvPr>
            <p:ph type="body" sz="quarter" idx="13"/>
          </p:nvPr>
        </p:nvSpPr>
        <p:spPr>
          <a:xfrm>
            <a:off x="4499" y="2745412"/>
            <a:ext cx="12198614" cy="695619"/>
          </a:xfrm>
          <a:prstGeom prst="rect">
            <a:avLst/>
          </a:prstGeom>
        </p:spPr>
        <p:txBody>
          <a:bodyPr vert="horz"/>
          <a:lstStyle>
            <a:lvl1pPr marL="0" indent="0" algn="ctr">
              <a:buFont typeface="Lucida Grande"/>
              <a:buNone/>
              <a:defRPr sz="3000">
                <a:solidFill>
                  <a:schemeClr val="bg1"/>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1" name="Rechteck 18">
            <a:extLst>
              <a:ext uri="{FF2B5EF4-FFF2-40B4-BE49-F238E27FC236}">
                <a16:creationId xmlns:a16="http://schemas.microsoft.com/office/drawing/2014/main" id="{830D8466-0BB6-4D58-A715-1E7FB501EFED}"/>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2" name="Gerade Verbindung 14">
            <a:extLst>
              <a:ext uri="{FF2B5EF4-FFF2-40B4-BE49-F238E27FC236}">
                <a16:creationId xmlns:a16="http://schemas.microsoft.com/office/drawing/2014/main" id="{ADCCBADD-97D8-4BE6-9E85-86CD9C631948}"/>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3" name="Gerade Verbindung 15">
            <a:extLst>
              <a:ext uri="{FF2B5EF4-FFF2-40B4-BE49-F238E27FC236}">
                <a16:creationId xmlns:a16="http://schemas.microsoft.com/office/drawing/2014/main" id="{1DB768EC-CE28-44FF-BB7C-B8484BEA8566}"/>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 name="Rechteck 18">
            <a:extLst>
              <a:ext uri="{FF2B5EF4-FFF2-40B4-BE49-F238E27FC236}">
                <a16:creationId xmlns:a16="http://schemas.microsoft.com/office/drawing/2014/main" id="{BC780FFD-5314-4854-9E8A-CDE8426E4C0E}"/>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7" name="Datumsplatzhalter 26">
            <a:extLst>
              <a:ext uri="{FF2B5EF4-FFF2-40B4-BE49-F238E27FC236}">
                <a16:creationId xmlns:a16="http://schemas.microsoft.com/office/drawing/2014/main" id="{B8D41C6C-0A6F-4C3D-972B-8456A922B96C}"/>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28" name="Fußzeilenplatzhalter 27">
            <a:extLst>
              <a:ext uri="{FF2B5EF4-FFF2-40B4-BE49-F238E27FC236}">
                <a16:creationId xmlns:a16="http://schemas.microsoft.com/office/drawing/2014/main" id="{8F52E049-7591-40F7-8578-82F7860BBC19}"/>
              </a:ext>
            </a:extLst>
          </p:cNvPr>
          <p:cNvSpPr>
            <a:spLocks noGrp="1"/>
          </p:cNvSpPr>
          <p:nvPr>
            <p:ph type="ftr" sz="quarter" idx="14"/>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29" name="Foliennummernplatzhalter 28">
            <a:extLst>
              <a:ext uri="{FF2B5EF4-FFF2-40B4-BE49-F238E27FC236}">
                <a16:creationId xmlns:a16="http://schemas.microsoft.com/office/drawing/2014/main" id="{D6F19065-F49F-49EA-BA5B-BA6B170195F0}"/>
              </a:ext>
            </a:extLst>
          </p:cNvPr>
          <p:cNvSpPr>
            <a:spLocks noGrp="1"/>
          </p:cNvSpPr>
          <p:nvPr>
            <p:ph type="sldNum" sz="quarter" idx="15"/>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3531174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ennfolie 3 - Blauschwarz">
    <p:spTree>
      <p:nvGrpSpPr>
        <p:cNvPr id="1" name=""/>
        <p:cNvGrpSpPr/>
        <p:nvPr/>
      </p:nvGrpSpPr>
      <p:grpSpPr>
        <a:xfrm>
          <a:off x="0" y="0"/>
          <a:ext cx="0" cy="0"/>
          <a:chOff x="0" y="0"/>
          <a:chExt cx="0" cy="0"/>
        </a:xfrm>
      </p:grpSpPr>
      <p:sp>
        <p:nvSpPr>
          <p:cNvPr id="22" name="Rechteck 21"/>
          <p:cNvSpPr/>
          <p:nvPr userDrawn="1"/>
        </p:nvSpPr>
        <p:spPr>
          <a:xfrm>
            <a:off x="0" y="0"/>
            <a:ext cx="12192000" cy="6262688"/>
          </a:xfrm>
          <a:prstGeom prst="rect">
            <a:avLst/>
          </a:prstGeom>
          <a:solidFill>
            <a:srgbClr val="01283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e-DE"/>
          </a:p>
        </p:txBody>
      </p:sp>
      <p:sp>
        <p:nvSpPr>
          <p:cNvPr id="18" name="Textplatzhalter 26"/>
          <p:cNvSpPr>
            <a:spLocks noGrp="1"/>
          </p:cNvSpPr>
          <p:nvPr>
            <p:ph type="body" sz="quarter" idx="13"/>
          </p:nvPr>
        </p:nvSpPr>
        <p:spPr>
          <a:xfrm>
            <a:off x="4499" y="2745412"/>
            <a:ext cx="12198614" cy="695619"/>
          </a:xfrm>
          <a:prstGeom prst="rect">
            <a:avLst/>
          </a:prstGeom>
        </p:spPr>
        <p:txBody>
          <a:bodyPr vert="horz"/>
          <a:lstStyle>
            <a:lvl1pPr marL="0" indent="0" algn="ctr">
              <a:buFont typeface="Lucida Grande"/>
              <a:buNone/>
              <a:defRPr sz="3000">
                <a:solidFill>
                  <a:schemeClr val="bg1"/>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1" name="Rechteck 18">
            <a:extLst>
              <a:ext uri="{FF2B5EF4-FFF2-40B4-BE49-F238E27FC236}">
                <a16:creationId xmlns:a16="http://schemas.microsoft.com/office/drawing/2014/main" id="{B624E9F2-501A-456B-B53C-F7847716B832}"/>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2" name="Gerade Verbindung 14">
            <a:extLst>
              <a:ext uri="{FF2B5EF4-FFF2-40B4-BE49-F238E27FC236}">
                <a16:creationId xmlns:a16="http://schemas.microsoft.com/office/drawing/2014/main" id="{873D9178-D81F-44A5-A863-9531CADC503A}"/>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3" name="Gerade Verbindung 15">
            <a:extLst>
              <a:ext uri="{FF2B5EF4-FFF2-40B4-BE49-F238E27FC236}">
                <a16:creationId xmlns:a16="http://schemas.microsoft.com/office/drawing/2014/main" id="{A5B0B07D-F1EA-4568-935F-6144AEFF6D45}"/>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 name="Rechteck 18">
            <a:extLst>
              <a:ext uri="{FF2B5EF4-FFF2-40B4-BE49-F238E27FC236}">
                <a16:creationId xmlns:a16="http://schemas.microsoft.com/office/drawing/2014/main" id="{6E477C05-4E6E-4B9E-B6D4-52E5A70BF10C}"/>
              </a:ext>
            </a:extLst>
          </p:cNvPr>
          <p:cNvSpPr>
            <a:spLocks noChangeArrowheads="1"/>
          </p:cNvSpPr>
          <p:nvPr userDrawn="1"/>
        </p:nvSpPr>
        <p:spPr bwMode="auto">
          <a:xfrm flipH="1">
            <a:off x="0" y="6261100"/>
            <a:ext cx="12203113" cy="53975"/>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7" name="Datumsplatzhalter 26">
            <a:extLst>
              <a:ext uri="{FF2B5EF4-FFF2-40B4-BE49-F238E27FC236}">
                <a16:creationId xmlns:a16="http://schemas.microsoft.com/office/drawing/2014/main" id="{F3315B04-83C5-47BD-928C-42D28D27C77D}"/>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28" name="Fußzeilenplatzhalter 27">
            <a:extLst>
              <a:ext uri="{FF2B5EF4-FFF2-40B4-BE49-F238E27FC236}">
                <a16:creationId xmlns:a16="http://schemas.microsoft.com/office/drawing/2014/main" id="{BB6A069C-E540-4F2B-94B8-8765CD3E99C7}"/>
              </a:ext>
            </a:extLst>
          </p:cNvPr>
          <p:cNvSpPr>
            <a:spLocks noGrp="1"/>
          </p:cNvSpPr>
          <p:nvPr>
            <p:ph type="ftr" sz="quarter" idx="14"/>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29" name="Foliennummernplatzhalter 28">
            <a:extLst>
              <a:ext uri="{FF2B5EF4-FFF2-40B4-BE49-F238E27FC236}">
                <a16:creationId xmlns:a16="http://schemas.microsoft.com/office/drawing/2014/main" id="{38EF47DA-A04A-4BEE-B3E3-19C62E828C53}"/>
              </a:ext>
            </a:extLst>
          </p:cNvPr>
          <p:cNvSpPr>
            <a:spLocks noGrp="1"/>
          </p:cNvSpPr>
          <p:nvPr>
            <p:ph type="sldNum" sz="quarter" idx="15"/>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2921675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ennfolie 4 - Eule angeschnitten positiv weiß">
    <p:spTree>
      <p:nvGrpSpPr>
        <p:cNvPr id="1" name=""/>
        <p:cNvGrpSpPr/>
        <p:nvPr/>
      </p:nvGrpSpPr>
      <p:grpSpPr>
        <a:xfrm>
          <a:off x="0" y="0"/>
          <a:ext cx="0" cy="0"/>
          <a:chOff x="0" y="0"/>
          <a:chExt cx="0" cy="0"/>
        </a:xfrm>
      </p:grpSpPr>
      <p:sp>
        <p:nvSpPr>
          <p:cNvPr id="9" name="Textplatzhalter 26"/>
          <p:cNvSpPr>
            <a:spLocks noGrp="1"/>
          </p:cNvSpPr>
          <p:nvPr>
            <p:ph type="body" sz="quarter" idx="13"/>
          </p:nvPr>
        </p:nvSpPr>
        <p:spPr>
          <a:xfrm>
            <a:off x="4499" y="2745412"/>
            <a:ext cx="12187501" cy="695619"/>
          </a:xfrm>
          <a:prstGeom prst="rect">
            <a:avLst/>
          </a:prstGeom>
        </p:spPr>
        <p:txBody>
          <a:bodyPr vert="horz"/>
          <a:lstStyle>
            <a:lvl1pPr marL="0" indent="0" algn="ctr">
              <a:buFont typeface="Lucida Grande"/>
              <a:buNone/>
              <a:defRPr sz="3000">
                <a:solidFill>
                  <a:srgbClr val="19406B"/>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pic>
        <p:nvPicPr>
          <p:cNvPr id="3" name="Grafik 9"/>
          <p:cNvPicPr>
            <a:picLocks noChangeAspect="1"/>
          </p:cNvPicPr>
          <p:nvPr userDrawn="1"/>
        </p:nvPicPr>
        <p:blipFill>
          <a:blip r:embed="rId2">
            <a:extLst>
              <a:ext uri="{28A0092B-C50C-407E-A947-70E740481C1C}">
                <a14:useLocalDpi xmlns:a14="http://schemas.microsoft.com/office/drawing/2010/main" val="0"/>
              </a:ext>
            </a:extLst>
          </a:blip>
          <a:srcRect l="-1607" b="54561"/>
          <a:stretch>
            <a:fillRect/>
          </a:stretch>
        </p:blipFill>
        <p:spPr bwMode="auto">
          <a:xfrm>
            <a:off x="3718823" y="3871866"/>
            <a:ext cx="4758853" cy="2388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hteck 18">
            <a:extLst>
              <a:ext uri="{FF2B5EF4-FFF2-40B4-BE49-F238E27FC236}">
                <a16:creationId xmlns:a16="http://schemas.microsoft.com/office/drawing/2014/main" id="{5B2060DF-E81A-4D86-A56A-3FA3781FC394}"/>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4" name="Gerade Verbindung 14">
            <a:extLst>
              <a:ext uri="{FF2B5EF4-FFF2-40B4-BE49-F238E27FC236}">
                <a16:creationId xmlns:a16="http://schemas.microsoft.com/office/drawing/2014/main" id="{51DCA63F-3FFE-4571-B7BD-AF6695464DC0}"/>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Gerade Verbindung 15">
            <a:extLst>
              <a:ext uri="{FF2B5EF4-FFF2-40B4-BE49-F238E27FC236}">
                <a16:creationId xmlns:a16="http://schemas.microsoft.com/office/drawing/2014/main" id="{E328B414-94C2-4CCD-9F5F-24E1A917CE07}"/>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6" name="Rechteck 18">
            <a:extLst>
              <a:ext uri="{FF2B5EF4-FFF2-40B4-BE49-F238E27FC236}">
                <a16:creationId xmlns:a16="http://schemas.microsoft.com/office/drawing/2014/main" id="{3D15F480-C575-425F-ACEE-393D2815999C}"/>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0" name="Datumsplatzhalter 26">
            <a:extLst>
              <a:ext uri="{FF2B5EF4-FFF2-40B4-BE49-F238E27FC236}">
                <a16:creationId xmlns:a16="http://schemas.microsoft.com/office/drawing/2014/main" id="{6B3F9216-1F6D-4FD6-B21E-3374125E6DF3}"/>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r>
              <a:rPr lang="de-DE" dirty="0"/>
              <a:t>03.12.2024</a:t>
            </a:r>
          </a:p>
        </p:txBody>
      </p:sp>
      <p:sp>
        <p:nvSpPr>
          <p:cNvPr id="21" name="Fußzeilenplatzhalter 27">
            <a:extLst>
              <a:ext uri="{FF2B5EF4-FFF2-40B4-BE49-F238E27FC236}">
                <a16:creationId xmlns:a16="http://schemas.microsoft.com/office/drawing/2014/main" id="{55D1BE1D-B002-40B6-99BA-31F7B89B69EE}"/>
              </a:ext>
            </a:extLst>
          </p:cNvPr>
          <p:cNvSpPr>
            <a:spLocks noGrp="1"/>
          </p:cNvSpPr>
          <p:nvPr>
            <p:ph type="ftr" sz="quarter" idx="14"/>
          </p:nvPr>
        </p:nvSpPr>
        <p:spPr>
          <a:xfrm>
            <a:off x="1726216" y="6356350"/>
            <a:ext cx="6300184" cy="365125"/>
          </a:xfrm>
        </p:spPr>
        <p:txBody>
          <a:bodyPr/>
          <a:lstStyle>
            <a:lvl1pPr algn="l">
              <a:defRPr sz="900">
                <a:solidFill>
                  <a:schemeClr val="bg1"/>
                </a:solidFill>
              </a:defRPr>
            </a:lvl1pPr>
          </a:lstStyle>
          <a:p>
            <a:pPr>
              <a:defRPr/>
            </a:pPr>
            <a:r>
              <a:rPr lang="de-DE" dirty="0"/>
              <a:t>Erasmus 25/26</a:t>
            </a:r>
          </a:p>
        </p:txBody>
      </p:sp>
      <p:sp>
        <p:nvSpPr>
          <p:cNvPr id="22" name="Foliennummernplatzhalter 28">
            <a:extLst>
              <a:ext uri="{FF2B5EF4-FFF2-40B4-BE49-F238E27FC236}">
                <a16:creationId xmlns:a16="http://schemas.microsoft.com/office/drawing/2014/main" id="{EFB5E2CB-D7F2-4918-A8DC-58E85FAFD5F3}"/>
              </a:ext>
            </a:extLst>
          </p:cNvPr>
          <p:cNvSpPr>
            <a:spLocks noGrp="1"/>
          </p:cNvSpPr>
          <p:nvPr>
            <p:ph type="sldNum" sz="quarter" idx="15"/>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859097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o">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5E053A4-0884-4CE1-902D-B51DB4A3A6B4}"/>
              </a:ext>
            </a:extLst>
          </p:cNvPr>
          <p:cNvSpPr>
            <a:spLocks noGrp="1"/>
          </p:cNvSpPr>
          <p:nvPr>
            <p:ph sz="quarter" idx="10"/>
          </p:nvPr>
        </p:nvSpPr>
        <p:spPr>
          <a:xfrm>
            <a:off x="0" y="0"/>
            <a:ext cx="12192000" cy="6858000"/>
          </a:xfrm>
        </p:spPr>
        <p:txBody>
          <a:bodyPr>
            <a:normAutofit/>
          </a:bodyPr>
          <a:lstStyle>
            <a:lvl1pPr marL="0" indent="0" algn="ctr">
              <a:buNone/>
              <a:defRPr sz="2400">
                <a:solidFill>
                  <a:schemeClr val="tx2"/>
                </a:solidFill>
              </a:defRPr>
            </a:lvl1pPr>
          </a:lstStyle>
          <a:p>
            <a:pPr lvl="0"/>
            <a:r>
              <a:rPr lang="de-DE" dirty="0"/>
              <a:t>Mastertextformat bearbeiten</a:t>
            </a:r>
          </a:p>
        </p:txBody>
      </p:sp>
    </p:spTree>
    <p:extLst>
      <p:ext uri="{BB962C8B-B14F-4D97-AF65-F5344CB8AC3E}">
        <p14:creationId xmlns:p14="http://schemas.microsoft.com/office/powerpoint/2010/main" val="3013621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bschlußfolie">
    <p:spTree>
      <p:nvGrpSpPr>
        <p:cNvPr id="1" name=""/>
        <p:cNvGrpSpPr/>
        <p:nvPr/>
      </p:nvGrpSpPr>
      <p:grpSpPr>
        <a:xfrm>
          <a:off x="0" y="0"/>
          <a:ext cx="0" cy="0"/>
          <a:chOff x="0" y="0"/>
          <a:chExt cx="0" cy="0"/>
        </a:xfrm>
      </p:grpSpPr>
      <p:pic>
        <p:nvPicPr>
          <p:cNvPr id="3" name="Grafik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05275" y="1774825"/>
            <a:ext cx="3986213"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el 1"/>
          <p:cNvSpPr>
            <a:spLocks noGrp="1"/>
          </p:cNvSpPr>
          <p:nvPr>
            <p:ph type="ctrTitle"/>
          </p:nvPr>
        </p:nvSpPr>
        <p:spPr>
          <a:xfrm>
            <a:off x="0" y="3957214"/>
            <a:ext cx="12192000" cy="576064"/>
          </a:xfrm>
          <a:prstGeom prst="rect">
            <a:avLst/>
          </a:prstGeom>
          <a:noFill/>
        </p:spPr>
        <p:txBody>
          <a:bodyPr/>
          <a:lstStyle>
            <a:lvl1pPr algn="ctr">
              <a:defRPr sz="3600">
                <a:solidFill>
                  <a:schemeClr val="tx2"/>
                </a:solidFill>
                <a:latin typeface="Segoe UI" panose="020B0502040204020203" pitchFamily="34" charset="0"/>
                <a:cs typeface="Segoe UI" panose="020B0502040204020203" pitchFamily="34" charset="0"/>
              </a:defRPr>
            </a:lvl1pPr>
          </a:lstStyle>
          <a:p>
            <a:r>
              <a:rPr lang="de-DE"/>
              <a:t>Mastertitelformat bearbeiten</a:t>
            </a:r>
            <a:endParaRPr lang="de-DE" dirty="0"/>
          </a:p>
        </p:txBody>
      </p:sp>
    </p:spTree>
    <p:extLst>
      <p:ext uri="{BB962C8B-B14F-4D97-AF65-F5344CB8AC3E}">
        <p14:creationId xmlns:p14="http://schemas.microsoft.com/office/powerpoint/2010/main" val="3546270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und Inhalt mit Fließtext und Aufzählung">
    <p:spTree>
      <p:nvGrpSpPr>
        <p:cNvPr id="1" name=""/>
        <p:cNvGrpSpPr/>
        <p:nvPr/>
      </p:nvGrpSpPr>
      <p:grpSpPr>
        <a:xfrm>
          <a:off x="0" y="0"/>
          <a:ext cx="0" cy="0"/>
          <a:chOff x="0" y="0"/>
          <a:chExt cx="0" cy="0"/>
        </a:xfrm>
      </p:grpSpPr>
      <p:sp>
        <p:nvSpPr>
          <p:cNvPr id="11" name="Rechteck 18">
            <a:extLst>
              <a:ext uri="{FF2B5EF4-FFF2-40B4-BE49-F238E27FC236}">
                <a16:creationId xmlns:a16="http://schemas.microsoft.com/office/drawing/2014/main" id="{858C694F-3064-4BF9-AA11-01F4E0BA6D01}"/>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2" name="Rechteck 18">
            <a:extLst>
              <a:ext uri="{FF2B5EF4-FFF2-40B4-BE49-F238E27FC236}">
                <a16:creationId xmlns:a16="http://schemas.microsoft.com/office/drawing/2014/main" id="{1EE36F64-66A7-4E31-8C6C-F0A84D7404C0}"/>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3" name="Bild 15">
            <a:extLst>
              <a:ext uri="{FF2B5EF4-FFF2-40B4-BE49-F238E27FC236}">
                <a16:creationId xmlns:a16="http://schemas.microsoft.com/office/drawing/2014/main" id="{972262D6-19A9-4A0D-92F1-E89D97BF0A8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platzhalter 28">
            <a:extLst>
              <a:ext uri="{FF2B5EF4-FFF2-40B4-BE49-F238E27FC236}">
                <a16:creationId xmlns:a16="http://schemas.microsoft.com/office/drawing/2014/main" id="{59BDB2A1-1E24-40F3-B12B-10AA99A537E8}"/>
              </a:ext>
            </a:extLst>
          </p:cNvPr>
          <p:cNvSpPr>
            <a:spLocks noGrp="1"/>
          </p:cNvSpPr>
          <p:nvPr>
            <p:ph type="body" sz="quarter" idx="11"/>
          </p:nvPr>
        </p:nvSpPr>
        <p:spPr>
          <a:xfrm>
            <a:off x="1630030" y="1350048"/>
            <a:ext cx="9169400" cy="4495800"/>
          </a:xfrm>
          <a:prstGeom prst="rect">
            <a:avLst/>
          </a:prstGeom>
        </p:spPr>
        <p:txBody>
          <a:bodyPr vert="horz" lIns="0"/>
          <a:lstStyle>
            <a:lvl1pPr marL="342900" marR="0" indent="-342900" algn="l" defTabSz="457200" rtl="0" eaLnBrk="0" fontAlgn="base" latinLnBrk="0" hangingPunct="0">
              <a:lnSpc>
                <a:spcPct val="150000"/>
              </a:lnSpc>
              <a:spcBef>
                <a:spcPts val="24"/>
              </a:spcBef>
              <a:spcAft>
                <a:spcPct val="0"/>
              </a:spcAft>
              <a:buClrTx/>
              <a:buSzTx/>
              <a:buFontTx/>
              <a:buNone/>
              <a:tabLst/>
              <a:defRPr lang="de-DE" sz="2400" kern="1200" dirty="0" smtClean="0">
                <a:solidFill>
                  <a:srgbClr val="3A7296"/>
                </a:solidFill>
                <a:latin typeface="Segoe UI" panose="020B0502040204020203" pitchFamily="34" charset="0"/>
                <a:ea typeface="+mn-ea"/>
                <a:cs typeface="Segoe UI" panose="020B0502040204020203" pitchFamily="34" charset="0"/>
              </a:defRPr>
            </a:lvl1pPr>
            <a:lvl2pPr marL="457200" indent="0" algn="l">
              <a:buFontTx/>
              <a:buNone/>
              <a:defRPr lang="de-DE" sz="2000" kern="1200" dirty="0" smtClean="0">
                <a:solidFill>
                  <a:schemeClr val="tx2"/>
                </a:solidFill>
                <a:latin typeface="Segoe UI" panose="020B0502040204020203" pitchFamily="34" charset="0"/>
                <a:ea typeface="+mn-ea"/>
                <a:cs typeface="Segoe UI" panose="020B0502040204020203" pitchFamily="34" charset="0"/>
              </a:defRPr>
            </a:lvl2pPr>
            <a:lvl3pPr marL="914400" indent="0" algn="l">
              <a:buFontTx/>
              <a:buNone/>
              <a:defRPr lang="de-DE" sz="1600" kern="1200" dirty="0" smtClean="0">
                <a:solidFill>
                  <a:schemeClr val="tx2"/>
                </a:solidFill>
                <a:latin typeface="Segoe UI" panose="020B0502040204020203" pitchFamily="34" charset="0"/>
                <a:ea typeface="+mn-ea"/>
                <a:cs typeface="Segoe UI" panose="020B0502040204020203" pitchFamily="34" charset="0"/>
              </a:defRPr>
            </a:lvl3pPr>
            <a:lvl4pPr marL="1371600" indent="0" algn="l">
              <a:buFontTx/>
              <a:buNone/>
              <a:defRPr sz="1800">
                <a:solidFill>
                  <a:schemeClr val="tx2"/>
                </a:solidFill>
                <a:latin typeface="Segoe UI" panose="020B0502040204020203" pitchFamily="34" charset="0"/>
                <a:cs typeface="Segoe UI" panose="020B0502040204020203" pitchFamily="34" charset="0"/>
              </a:defRPr>
            </a:lvl4pPr>
            <a:lvl5pPr marL="1828800" indent="0" algn="l">
              <a:buFontTx/>
              <a:buNone/>
              <a:defRPr sz="1800">
                <a:solidFill>
                  <a:schemeClr val="tx2"/>
                </a:solidFill>
                <a:latin typeface="Segoe UI" panose="020B0502040204020203" pitchFamily="34" charset="0"/>
                <a:cs typeface="Segoe UI" panose="020B0502040204020203" pitchFamily="34" charset="0"/>
              </a:defRPr>
            </a:lvl5pPr>
          </a:lstStyle>
          <a:p>
            <a:pPr lvl="0"/>
            <a:r>
              <a:rPr lang="de-DE" dirty="0"/>
              <a:t>Mastertextformat bearbeiten</a:t>
            </a:r>
          </a:p>
          <a:p>
            <a:pPr marL="342900" lvl="0" indent="-342900" algn="l" defTabSz="914400" rtl="0" eaLnBrk="1" latinLnBrk="0" hangingPunct="1">
              <a:lnSpc>
                <a:spcPct val="150000"/>
              </a:lnSpc>
              <a:spcBef>
                <a:spcPts val="1000"/>
              </a:spcBef>
              <a:buFont typeface="Arial" panose="020B0604020202020204" pitchFamily="34" charset="0"/>
              <a:buChar char="•"/>
            </a:pPr>
            <a:r>
              <a:rPr lang="de-DE" dirty="0"/>
              <a:t>Mastertextformat bearbeiten</a:t>
            </a:r>
          </a:p>
          <a:p>
            <a:pPr marL="742950" lvl="1" indent="-285750" algn="l" defTabSz="914400" rtl="0" eaLnBrk="1" latinLnBrk="0" hangingPunct="1">
              <a:lnSpc>
                <a:spcPct val="90000"/>
              </a:lnSpc>
              <a:spcBef>
                <a:spcPts val="1000"/>
              </a:spcBef>
              <a:buFont typeface="Arial" panose="020B0604020202020204" pitchFamily="34" charset="0"/>
              <a:buChar char="•"/>
            </a:pPr>
            <a:r>
              <a:rPr lang="de-DE" dirty="0"/>
              <a:t>Zweite Ebene</a:t>
            </a:r>
          </a:p>
          <a:p>
            <a:pPr marL="1143000" lvl="2" indent="-228600" algn="l" defTabSz="914400" rtl="0" eaLnBrk="1" latinLnBrk="0" hangingPunct="1">
              <a:lnSpc>
                <a:spcPct val="90000"/>
              </a:lnSpc>
              <a:spcBef>
                <a:spcPts val="1000"/>
              </a:spcBef>
              <a:buFont typeface="Arial" panose="020B0604020202020204" pitchFamily="34" charset="0"/>
              <a:buChar char="•"/>
            </a:pPr>
            <a:r>
              <a:rPr lang="de-DE" dirty="0"/>
              <a:t>Dritte Ebene</a:t>
            </a:r>
          </a:p>
        </p:txBody>
      </p:sp>
      <p:sp>
        <p:nvSpPr>
          <p:cNvPr id="15" name="Textplatzhalter 26">
            <a:extLst>
              <a:ext uri="{FF2B5EF4-FFF2-40B4-BE49-F238E27FC236}">
                <a16:creationId xmlns:a16="http://schemas.microsoft.com/office/drawing/2014/main" id="{986583CF-8BB1-4AD7-993A-DC4D7E2C61CF}"/>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9" name="Rechteck 18">
            <a:extLst>
              <a:ext uri="{FF2B5EF4-FFF2-40B4-BE49-F238E27FC236}">
                <a16:creationId xmlns:a16="http://schemas.microsoft.com/office/drawing/2014/main" id="{AB86FC17-31AB-40C2-8B3F-44A971A10619}"/>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0" name="Gerade Verbindung 14">
            <a:extLst>
              <a:ext uri="{FF2B5EF4-FFF2-40B4-BE49-F238E27FC236}">
                <a16:creationId xmlns:a16="http://schemas.microsoft.com/office/drawing/2014/main" id="{BFBB5542-02AA-4B1C-ADD9-DE5FAA164C07}"/>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1" name="Gerade Verbindung 15">
            <a:extLst>
              <a:ext uri="{FF2B5EF4-FFF2-40B4-BE49-F238E27FC236}">
                <a16:creationId xmlns:a16="http://schemas.microsoft.com/office/drawing/2014/main" id="{39E6ECC0-3043-41EF-BE1D-204790E4A492}"/>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 name="Rechteck 18">
            <a:extLst>
              <a:ext uri="{FF2B5EF4-FFF2-40B4-BE49-F238E27FC236}">
                <a16:creationId xmlns:a16="http://schemas.microsoft.com/office/drawing/2014/main" id="{50BB9E3E-D37F-4CA9-8C2A-6A785F78F639}"/>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30" name="Datumsplatzhalter 26">
            <a:extLst>
              <a:ext uri="{FF2B5EF4-FFF2-40B4-BE49-F238E27FC236}">
                <a16:creationId xmlns:a16="http://schemas.microsoft.com/office/drawing/2014/main" id="{823999B2-5C33-43DD-9B44-9D24B02DFF67}"/>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31" name="Fußzeilenplatzhalter 27">
            <a:extLst>
              <a:ext uri="{FF2B5EF4-FFF2-40B4-BE49-F238E27FC236}">
                <a16:creationId xmlns:a16="http://schemas.microsoft.com/office/drawing/2014/main" id="{28717BB2-71DD-447A-A782-F28C694A0565}"/>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32" name="Foliennummernplatzhalter 28">
            <a:extLst>
              <a:ext uri="{FF2B5EF4-FFF2-40B4-BE49-F238E27FC236}">
                <a16:creationId xmlns:a16="http://schemas.microsoft.com/office/drawing/2014/main" id="{22C95222-3341-4328-A840-E264CF64F7BF}"/>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203538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ufzählung eingerückt">
    <p:spTree>
      <p:nvGrpSpPr>
        <p:cNvPr id="1" name=""/>
        <p:cNvGrpSpPr/>
        <p:nvPr/>
      </p:nvGrpSpPr>
      <p:grpSpPr>
        <a:xfrm>
          <a:off x="0" y="0"/>
          <a:ext cx="0" cy="0"/>
          <a:chOff x="0" y="0"/>
          <a:chExt cx="0" cy="0"/>
        </a:xfrm>
      </p:grpSpPr>
      <p:sp>
        <p:nvSpPr>
          <p:cNvPr id="12" name="Rechteck 18">
            <a:extLst>
              <a:ext uri="{FF2B5EF4-FFF2-40B4-BE49-F238E27FC236}">
                <a16:creationId xmlns:a16="http://schemas.microsoft.com/office/drawing/2014/main" id="{7CD690CE-3B0B-48D9-9DFB-299B5710811B}"/>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3" name="Rechteck 18">
            <a:extLst>
              <a:ext uri="{FF2B5EF4-FFF2-40B4-BE49-F238E27FC236}">
                <a16:creationId xmlns:a16="http://schemas.microsoft.com/office/drawing/2014/main" id="{2B396089-6411-4E6B-BD27-63C078F41104}"/>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4" name="Bild 15">
            <a:extLst>
              <a:ext uri="{FF2B5EF4-FFF2-40B4-BE49-F238E27FC236}">
                <a16:creationId xmlns:a16="http://schemas.microsoft.com/office/drawing/2014/main" id="{6026BB1B-76AF-409B-9AC2-0021D960349E}"/>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platzhalter 26">
            <a:extLst>
              <a:ext uri="{FF2B5EF4-FFF2-40B4-BE49-F238E27FC236}">
                <a16:creationId xmlns:a16="http://schemas.microsoft.com/office/drawing/2014/main" id="{0D55786A-0C0E-440F-9B7A-4D2F79F06B36}"/>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6" name="Content Placeholder 2">
            <a:extLst>
              <a:ext uri="{FF2B5EF4-FFF2-40B4-BE49-F238E27FC236}">
                <a16:creationId xmlns:a16="http://schemas.microsoft.com/office/drawing/2014/main" id="{80FCDF80-E9F9-4FAC-855E-08F3406FE109}"/>
              </a:ext>
            </a:extLst>
          </p:cNvPr>
          <p:cNvSpPr>
            <a:spLocks noGrp="1"/>
          </p:cNvSpPr>
          <p:nvPr>
            <p:ph idx="1"/>
          </p:nvPr>
        </p:nvSpPr>
        <p:spPr>
          <a:xfrm>
            <a:off x="1630363" y="1345199"/>
            <a:ext cx="9154784" cy="4913312"/>
          </a:xfrm>
          <a:prstGeom prst="rect">
            <a:avLst/>
          </a:prstGeom>
        </p:spPr>
        <p:txBody>
          <a:bodyPr lIns="0" tIns="46800"/>
          <a:lstStyle>
            <a:lvl1pPr marL="342900" indent="-342900">
              <a:lnSpc>
                <a:spcPct val="150000"/>
              </a:lnSpc>
              <a:spcBef>
                <a:spcPts val="1000"/>
              </a:spcBef>
              <a:buFont typeface="Arial" panose="020B0604020202020204" pitchFamily="34" charset="0"/>
              <a:buChar char="•"/>
              <a:defRPr sz="2400">
                <a:solidFill>
                  <a:schemeClr val="tx2"/>
                </a:solidFill>
                <a:latin typeface="Segoe UI" panose="020B0502040204020203" pitchFamily="34" charset="0"/>
                <a:cs typeface="Segoe UI" panose="020B0502040204020203" pitchFamily="34" charset="0"/>
              </a:defRPr>
            </a:lvl1pPr>
            <a:lvl2pPr marL="742950" indent="-285750">
              <a:spcBef>
                <a:spcPts val="1000"/>
              </a:spcBef>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2pPr>
            <a:lvl3pPr marL="1143000" indent="-228600">
              <a:spcBef>
                <a:spcPts val="1000"/>
              </a:spcBef>
              <a:buFont typeface="Arial" panose="020B0604020202020204" pitchFamily="34" charset="0"/>
              <a:buChar char="•"/>
              <a:defRPr sz="1600">
                <a:solidFill>
                  <a:schemeClr val="tx2"/>
                </a:solidFill>
                <a:latin typeface="Segoe UI" panose="020B0502040204020203" pitchFamily="34" charset="0"/>
                <a:cs typeface="Segoe UI" panose="020B0502040204020203" pitchFamily="34" charset="0"/>
              </a:defRPr>
            </a:lvl3pPr>
            <a:lvl4pPr marL="16002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4pPr>
            <a:lvl5pPr marL="20574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5pPr>
          </a:lstStyle>
          <a:p>
            <a:pPr lvl="0"/>
            <a:r>
              <a:rPr lang="de-DE" dirty="0"/>
              <a:t>Mastertextformat bearbeiten</a:t>
            </a:r>
          </a:p>
          <a:p>
            <a:pPr lvl="1"/>
            <a:r>
              <a:rPr lang="de-DE" dirty="0"/>
              <a:t>Zweite Ebene</a:t>
            </a:r>
          </a:p>
          <a:p>
            <a:pPr lvl="2"/>
            <a:r>
              <a:rPr lang="de-DE" dirty="0"/>
              <a:t>Dritte Ebene</a:t>
            </a:r>
          </a:p>
        </p:txBody>
      </p:sp>
      <p:sp>
        <p:nvSpPr>
          <p:cNvPr id="20" name="Rechteck 18">
            <a:extLst>
              <a:ext uri="{FF2B5EF4-FFF2-40B4-BE49-F238E27FC236}">
                <a16:creationId xmlns:a16="http://schemas.microsoft.com/office/drawing/2014/main" id="{0972DC37-0F0F-464B-BB06-3CF554827C69}"/>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1" name="Gerade Verbindung 14">
            <a:extLst>
              <a:ext uri="{FF2B5EF4-FFF2-40B4-BE49-F238E27FC236}">
                <a16:creationId xmlns:a16="http://schemas.microsoft.com/office/drawing/2014/main" id="{5B23E0AC-94BC-492E-BA99-21ECDC12A35E}"/>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 name="Gerade Verbindung 15">
            <a:extLst>
              <a:ext uri="{FF2B5EF4-FFF2-40B4-BE49-F238E27FC236}">
                <a16:creationId xmlns:a16="http://schemas.microsoft.com/office/drawing/2014/main" id="{2407C4B6-88D3-417A-8FFA-52EAA859C5B5}"/>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 name="Rechteck 18">
            <a:extLst>
              <a:ext uri="{FF2B5EF4-FFF2-40B4-BE49-F238E27FC236}">
                <a16:creationId xmlns:a16="http://schemas.microsoft.com/office/drawing/2014/main" id="{CCB8251C-0218-4F10-9A1B-D2108B4D07C5}"/>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7" name="Datumsplatzhalter 26">
            <a:extLst>
              <a:ext uri="{FF2B5EF4-FFF2-40B4-BE49-F238E27FC236}">
                <a16:creationId xmlns:a16="http://schemas.microsoft.com/office/drawing/2014/main" id="{8A49D140-1109-43A6-A4A1-9F10816F64D9}"/>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r>
              <a:rPr lang="de-DE" dirty="0"/>
              <a:t>Mai 2026</a:t>
            </a:r>
          </a:p>
        </p:txBody>
      </p:sp>
      <p:sp>
        <p:nvSpPr>
          <p:cNvPr id="28" name="Fußzeilenplatzhalter 27">
            <a:extLst>
              <a:ext uri="{FF2B5EF4-FFF2-40B4-BE49-F238E27FC236}">
                <a16:creationId xmlns:a16="http://schemas.microsoft.com/office/drawing/2014/main" id="{2421AAA0-986B-4775-B956-6FF3D57D3A81}"/>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Erasmus 26/27</a:t>
            </a:r>
          </a:p>
        </p:txBody>
      </p:sp>
      <p:sp>
        <p:nvSpPr>
          <p:cNvPr id="29" name="Foliennummernplatzhalter 28">
            <a:extLst>
              <a:ext uri="{FF2B5EF4-FFF2-40B4-BE49-F238E27FC236}">
                <a16:creationId xmlns:a16="http://schemas.microsoft.com/office/drawing/2014/main" id="{5F94BFD7-AE80-44D2-A029-236B9D2121D0}"/>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281366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Text-Kombi-1">
    <p:spTree>
      <p:nvGrpSpPr>
        <p:cNvPr id="1" name=""/>
        <p:cNvGrpSpPr/>
        <p:nvPr/>
      </p:nvGrpSpPr>
      <p:grpSpPr>
        <a:xfrm>
          <a:off x="0" y="0"/>
          <a:ext cx="0" cy="0"/>
          <a:chOff x="0" y="0"/>
          <a:chExt cx="0" cy="0"/>
        </a:xfrm>
      </p:grpSpPr>
      <p:sp>
        <p:nvSpPr>
          <p:cNvPr id="6" name="Bildplatzhalter 14">
            <a:extLst>
              <a:ext uri="{FF2B5EF4-FFF2-40B4-BE49-F238E27FC236}">
                <a16:creationId xmlns:a16="http://schemas.microsoft.com/office/drawing/2014/main" id="{5E4FCA00-15AF-4B18-8D79-7C402BB49167}"/>
              </a:ext>
            </a:extLst>
          </p:cNvPr>
          <p:cNvSpPr>
            <a:spLocks noGrp="1"/>
          </p:cNvSpPr>
          <p:nvPr>
            <p:ph type="pic" sz="quarter" idx="17"/>
          </p:nvPr>
        </p:nvSpPr>
        <p:spPr>
          <a:xfrm>
            <a:off x="0" y="44450"/>
            <a:ext cx="6120000" cy="6210000"/>
          </a:xfrm>
          <a:prstGeom prst="rect">
            <a:avLst/>
          </a:prstGeom>
          <a:solidFill>
            <a:schemeClr val="bg1">
              <a:lumMod val="95000"/>
            </a:schemeClr>
          </a:solidFill>
        </p:spPr>
        <p:txBody>
          <a:bodyPr>
            <a:normAutofit/>
          </a:bodyPr>
          <a:lstStyle>
            <a:lvl1pPr marL="0" indent="0" algn="ctr">
              <a:buNone/>
              <a:defRPr sz="2400">
                <a:solidFill>
                  <a:schemeClr val="tx2"/>
                </a:solidFill>
                <a:latin typeface="+mj-lt"/>
              </a:defRPr>
            </a:lvl1pPr>
          </a:lstStyle>
          <a:p>
            <a:r>
              <a:rPr lang="de-DE"/>
              <a:t>Bild durch Klicken auf Symbol hinzufügen</a:t>
            </a:r>
            <a:endParaRPr lang="de-DE" dirty="0"/>
          </a:p>
        </p:txBody>
      </p:sp>
      <p:sp>
        <p:nvSpPr>
          <p:cNvPr id="11" name="Rechteck 18">
            <a:extLst>
              <a:ext uri="{FF2B5EF4-FFF2-40B4-BE49-F238E27FC236}">
                <a16:creationId xmlns:a16="http://schemas.microsoft.com/office/drawing/2014/main" id="{88DE7A71-801A-4F5E-8033-C80D14C53463}"/>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2" name="Rechteck 18">
            <a:extLst>
              <a:ext uri="{FF2B5EF4-FFF2-40B4-BE49-F238E27FC236}">
                <a16:creationId xmlns:a16="http://schemas.microsoft.com/office/drawing/2014/main" id="{2780BBE2-B708-4951-B510-AFEB0D661E3A}"/>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3" name="Bild 15">
            <a:extLst>
              <a:ext uri="{FF2B5EF4-FFF2-40B4-BE49-F238E27FC236}">
                <a16:creationId xmlns:a16="http://schemas.microsoft.com/office/drawing/2014/main" id="{79C76DD9-5D73-4937-A782-CFB033A219B4}"/>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platzhalter 28">
            <a:extLst>
              <a:ext uri="{FF2B5EF4-FFF2-40B4-BE49-F238E27FC236}">
                <a16:creationId xmlns:a16="http://schemas.microsoft.com/office/drawing/2014/main" id="{1148D336-DF9F-4481-920D-13E51DE5F199}"/>
              </a:ext>
            </a:extLst>
          </p:cNvPr>
          <p:cNvSpPr>
            <a:spLocks noGrp="1"/>
          </p:cNvSpPr>
          <p:nvPr>
            <p:ph type="body" sz="quarter" idx="13"/>
          </p:nvPr>
        </p:nvSpPr>
        <p:spPr>
          <a:xfrm>
            <a:off x="6768766" y="1350048"/>
            <a:ext cx="5049838" cy="4495800"/>
          </a:xfrm>
          <a:prstGeom prst="rect">
            <a:avLst/>
          </a:prstGeom>
        </p:spPr>
        <p:txBody>
          <a:bodyPr vert="horz" lIns="0"/>
          <a:lstStyle>
            <a:lvl1pPr marL="0" marR="0" indent="-342900" algn="l" defTabSz="457200" rtl="0" eaLnBrk="0" fontAlgn="base" latinLnBrk="0" hangingPunct="0">
              <a:lnSpc>
                <a:spcPct val="150000"/>
              </a:lnSpc>
              <a:spcBef>
                <a:spcPct val="20000"/>
              </a:spcBef>
              <a:spcAft>
                <a:spcPct val="0"/>
              </a:spcAft>
              <a:buClrTx/>
              <a:buSzTx/>
              <a:buFontTx/>
              <a:buNone/>
              <a:tabLst/>
              <a:defRPr sz="2400">
                <a:solidFill>
                  <a:schemeClr val="tx2"/>
                </a:solidFill>
                <a:latin typeface="Segoe UI" panose="020B0502040204020203" pitchFamily="34" charset="0"/>
                <a:cs typeface="Segoe UI" panose="020B0502040204020203" pitchFamily="34" charset="0"/>
              </a:defRPr>
            </a:lvl1pPr>
            <a:lvl2pPr marL="457200" indent="0" algn="l">
              <a:buFontTx/>
              <a:buNone/>
              <a:defRPr sz="1800">
                <a:solidFill>
                  <a:schemeClr val="tx2"/>
                </a:solidFill>
                <a:latin typeface="Segoe UI" panose="020B0502040204020203" pitchFamily="34" charset="0"/>
                <a:cs typeface="Segoe UI" panose="020B0502040204020203" pitchFamily="34" charset="0"/>
              </a:defRPr>
            </a:lvl2pPr>
            <a:lvl3pPr marL="914400" indent="0" algn="l">
              <a:buFontTx/>
              <a:buNone/>
              <a:defRPr sz="1800">
                <a:solidFill>
                  <a:schemeClr val="tx2"/>
                </a:solidFill>
                <a:latin typeface="Segoe UI" panose="020B0502040204020203" pitchFamily="34" charset="0"/>
                <a:cs typeface="Segoe UI" panose="020B0502040204020203" pitchFamily="34" charset="0"/>
              </a:defRPr>
            </a:lvl3pPr>
            <a:lvl4pPr marL="1371600" indent="0" algn="l">
              <a:buFontTx/>
              <a:buNone/>
              <a:defRPr sz="1800">
                <a:solidFill>
                  <a:schemeClr val="tx2"/>
                </a:solidFill>
                <a:latin typeface="Segoe UI" panose="020B0502040204020203" pitchFamily="34" charset="0"/>
                <a:cs typeface="Segoe UI" panose="020B0502040204020203" pitchFamily="34" charset="0"/>
              </a:defRPr>
            </a:lvl4pPr>
            <a:lvl5pPr marL="1828800" indent="0" algn="l">
              <a:buFontTx/>
              <a:buNone/>
              <a:defRPr sz="1800">
                <a:solidFill>
                  <a:schemeClr val="tx2"/>
                </a:solidFill>
                <a:latin typeface="Segoe UI" panose="020B0502040204020203" pitchFamily="34" charset="0"/>
                <a:cs typeface="Segoe UI" panose="020B0502040204020203" pitchFamily="34" charset="0"/>
              </a:defRPr>
            </a:lvl5pPr>
          </a:lstStyle>
          <a:p>
            <a:pPr lvl="0"/>
            <a:r>
              <a:rPr lang="de-DE" dirty="0"/>
              <a:t>Mastertextformat bearbeiten</a:t>
            </a:r>
          </a:p>
        </p:txBody>
      </p:sp>
      <p:sp>
        <p:nvSpPr>
          <p:cNvPr id="18" name="Rechteck 18">
            <a:extLst>
              <a:ext uri="{FF2B5EF4-FFF2-40B4-BE49-F238E27FC236}">
                <a16:creationId xmlns:a16="http://schemas.microsoft.com/office/drawing/2014/main" id="{3DB7DAFB-A1A1-46E9-91B5-D28368D92AC9}"/>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9" name="Gerade Verbindung 14">
            <a:extLst>
              <a:ext uri="{FF2B5EF4-FFF2-40B4-BE49-F238E27FC236}">
                <a16:creationId xmlns:a16="http://schemas.microsoft.com/office/drawing/2014/main" id="{7A4E1944-B21D-4D43-AF2E-4CA6FD74BFF5}"/>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Gerade Verbindung 15">
            <a:extLst>
              <a:ext uri="{FF2B5EF4-FFF2-40B4-BE49-F238E27FC236}">
                <a16:creationId xmlns:a16="http://schemas.microsoft.com/office/drawing/2014/main" id="{2312E120-9D9D-4B57-B3A6-2D0353A5133E}"/>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1" name="Rechteck 18">
            <a:extLst>
              <a:ext uri="{FF2B5EF4-FFF2-40B4-BE49-F238E27FC236}">
                <a16:creationId xmlns:a16="http://schemas.microsoft.com/office/drawing/2014/main" id="{F0B25F26-3EC0-4129-B430-B4E0F3EA8CE2}"/>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5" name="Datumsplatzhalter 26">
            <a:extLst>
              <a:ext uri="{FF2B5EF4-FFF2-40B4-BE49-F238E27FC236}">
                <a16:creationId xmlns:a16="http://schemas.microsoft.com/office/drawing/2014/main" id="{A0927289-651E-48FE-BB77-D871AF45A793}"/>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r>
              <a:rPr lang="de-DE" dirty="0"/>
              <a:t>März 2025</a:t>
            </a:r>
          </a:p>
        </p:txBody>
      </p:sp>
      <p:sp>
        <p:nvSpPr>
          <p:cNvPr id="26" name="Fußzeilenplatzhalter 27">
            <a:extLst>
              <a:ext uri="{FF2B5EF4-FFF2-40B4-BE49-F238E27FC236}">
                <a16:creationId xmlns:a16="http://schemas.microsoft.com/office/drawing/2014/main" id="{4E8F1FAA-78AC-4CBD-B4B7-8211E15083E2}"/>
              </a:ext>
            </a:extLst>
          </p:cNvPr>
          <p:cNvSpPr>
            <a:spLocks noGrp="1"/>
          </p:cNvSpPr>
          <p:nvPr>
            <p:ph type="ftr" sz="quarter" idx="18"/>
          </p:nvPr>
        </p:nvSpPr>
        <p:spPr>
          <a:xfrm>
            <a:off x="1726216" y="6356350"/>
            <a:ext cx="6300184" cy="365125"/>
          </a:xfrm>
        </p:spPr>
        <p:txBody>
          <a:bodyPr/>
          <a:lstStyle>
            <a:lvl1pPr algn="l">
              <a:defRPr sz="900">
                <a:solidFill>
                  <a:schemeClr val="bg1"/>
                </a:solidFill>
              </a:defRPr>
            </a:lvl1pPr>
          </a:lstStyle>
          <a:p>
            <a:pPr>
              <a:defRPr/>
            </a:pPr>
            <a:r>
              <a:rPr lang="de-DE"/>
              <a:t>Fußzeile</a:t>
            </a:r>
            <a:endParaRPr lang="de-DE" dirty="0"/>
          </a:p>
        </p:txBody>
      </p:sp>
      <p:sp>
        <p:nvSpPr>
          <p:cNvPr id="27" name="Foliennummernplatzhalter 28">
            <a:extLst>
              <a:ext uri="{FF2B5EF4-FFF2-40B4-BE49-F238E27FC236}">
                <a16:creationId xmlns:a16="http://schemas.microsoft.com/office/drawing/2014/main" id="{913FA777-DA76-4D6F-A242-96CB899143FB}"/>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108531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Text-Kombi-2">
    <p:spTree>
      <p:nvGrpSpPr>
        <p:cNvPr id="1" name=""/>
        <p:cNvGrpSpPr/>
        <p:nvPr/>
      </p:nvGrpSpPr>
      <p:grpSpPr>
        <a:xfrm>
          <a:off x="0" y="0"/>
          <a:ext cx="0" cy="0"/>
          <a:chOff x="0" y="0"/>
          <a:chExt cx="0" cy="0"/>
        </a:xfrm>
      </p:grpSpPr>
      <p:sp>
        <p:nvSpPr>
          <p:cNvPr id="5" name="Bildplatzhalter 14">
            <a:extLst>
              <a:ext uri="{FF2B5EF4-FFF2-40B4-BE49-F238E27FC236}">
                <a16:creationId xmlns:a16="http://schemas.microsoft.com/office/drawing/2014/main" id="{90BBDC9C-31D6-4730-A77E-1B1FA850D6D3}"/>
              </a:ext>
            </a:extLst>
          </p:cNvPr>
          <p:cNvSpPr>
            <a:spLocks noGrp="1"/>
          </p:cNvSpPr>
          <p:nvPr>
            <p:ph type="pic" sz="quarter" idx="17"/>
          </p:nvPr>
        </p:nvSpPr>
        <p:spPr>
          <a:xfrm>
            <a:off x="0" y="1339438"/>
            <a:ext cx="6120000" cy="4915311"/>
          </a:xfrm>
          <a:prstGeom prst="rect">
            <a:avLst/>
          </a:prstGeom>
          <a:solidFill>
            <a:schemeClr val="bg1">
              <a:lumMod val="95000"/>
            </a:schemeClr>
          </a:solidFill>
        </p:spPr>
        <p:txBody>
          <a:bodyPr>
            <a:normAutofit/>
          </a:bodyPr>
          <a:lstStyle>
            <a:lvl1pPr marL="0" indent="0" algn="ctr">
              <a:buNone/>
              <a:defRPr sz="2400">
                <a:solidFill>
                  <a:schemeClr val="tx2"/>
                </a:solidFill>
                <a:latin typeface="+mj-lt"/>
              </a:defRPr>
            </a:lvl1pPr>
          </a:lstStyle>
          <a:p>
            <a:r>
              <a:rPr lang="de-DE"/>
              <a:t>Bild durch Klicken auf Symbol hinzufügen</a:t>
            </a:r>
            <a:endParaRPr lang="de-DE" dirty="0"/>
          </a:p>
        </p:txBody>
      </p:sp>
      <p:sp>
        <p:nvSpPr>
          <p:cNvPr id="10" name="Rechteck 18">
            <a:extLst>
              <a:ext uri="{FF2B5EF4-FFF2-40B4-BE49-F238E27FC236}">
                <a16:creationId xmlns:a16="http://schemas.microsoft.com/office/drawing/2014/main" id="{07E82355-ACFA-4A5E-B407-EA2CEF8B497F}"/>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1" name="Rechteck 18">
            <a:extLst>
              <a:ext uri="{FF2B5EF4-FFF2-40B4-BE49-F238E27FC236}">
                <a16:creationId xmlns:a16="http://schemas.microsoft.com/office/drawing/2014/main" id="{30416578-4D44-4666-90A2-9DEFE5AC9D89}"/>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2" name="Bild 15">
            <a:extLst>
              <a:ext uri="{FF2B5EF4-FFF2-40B4-BE49-F238E27FC236}">
                <a16:creationId xmlns:a16="http://schemas.microsoft.com/office/drawing/2014/main" id="{D2E66710-83FF-4A36-8D72-E2586D67E37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platzhalter 26">
            <a:extLst>
              <a:ext uri="{FF2B5EF4-FFF2-40B4-BE49-F238E27FC236}">
                <a16:creationId xmlns:a16="http://schemas.microsoft.com/office/drawing/2014/main" id="{887345FD-1880-4038-BE72-6698573EA237}"/>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4" name="Textplatzhalter 28">
            <a:extLst>
              <a:ext uri="{FF2B5EF4-FFF2-40B4-BE49-F238E27FC236}">
                <a16:creationId xmlns:a16="http://schemas.microsoft.com/office/drawing/2014/main" id="{1D781497-A2A1-4134-BE43-2D3E09A472CC}"/>
              </a:ext>
            </a:extLst>
          </p:cNvPr>
          <p:cNvSpPr>
            <a:spLocks noGrp="1"/>
          </p:cNvSpPr>
          <p:nvPr>
            <p:ph type="body" sz="quarter" idx="11"/>
          </p:nvPr>
        </p:nvSpPr>
        <p:spPr>
          <a:xfrm>
            <a:off x="6768766" y="1350048"/>
            <a:ext cx="5049838" cy="4495800"/>
          </a:xfrm>
          <a:prstGeom prst="rect">
            <a:avLst/>
          </a:prstGeom>
        </p:spPr>
        <p:txBody>
          <a:bodyPr vert="horz" lIns="0"/>
          <a:lstStyle>
            <a:lvl1pPr marL="0" marR="0" indent="-342900" algn="l" defTabSz="457200" rtl="0" eaLnBrk="0" fontAlgn="base" latinLnBrk="0" hangingPunct="0">
              <a:lnSpc>
                <a:spcPct val="150000"/>
              </a:lnSpc>
              <a:spcBef>
                <a:spcPct val="20000"/>
              </a:spcBef>
              <a:spcAft>
                <a:spcPct val="0"/>
              </a:spcAft>
              <a:buClrTx/>
              <a:buSzTx/>
              <a:buFontTx/>
              <a:buNone/>
              <a:tabLst/>
              <a:defRPr sz="2400">
                <a:solidFill>
                  <a:schemeClr val="tx2"/>
                </a:solidFill>
                <a:latin typeface="Segoe UI" panose="020B0502040204020203" pitchFamily="34" charset="0"/>
                <a:cs typeface="Segoe UI" panose="020B0502040204020203" pitchFamily="34" charset="0"/>
              </a:defRPr>
            </a:lvl1pPr>
            <a:lvl2pPr marL="457200" indent="0" algn="l">
              <a:buFontTx/>
              <a:buNone/>
              <a:defRPr sz="1800">
                <a:solidFill>
                  <a:schemeClr val="tx2"/>
                </a:solidFill>
                <a:latin typeface="Segoe UI" panose="020B0502040204020203" pitchFamily="34" charset="0"/>
                <a:cs typeface="Segoe UI" panose="020B0502040204020203" pitchFamily="34" charset="0"/>
              </a:defRPr>
            </a:lvl2pPr>
            <a:lvl3pPr marL="914400" indent="0" algn="l">
              <a:buFontTx/>
              <a:buNone/>
              <a:defRPr sz="1800">
                <a:solidFill>
                  <a:schemeClr val="tx2"/>
                </a:solidFill>
                <a:latin typeface="Segoe UI" panose="020B0502040204020203" pitchFamily="34" charset="0"/>
                <a:cs typeface="Segoe UI" panose="020B0502040204020203" pitchFamily="34" charset="0"/>
              </a:defRPr>
            </a:lvl3pPr>
            <a:lvl4pPr marL="1371600" indent="0" algn="l">
              <a:buFontTx/>
              <a:buNone/>
              <a:defRPr sz="1800">
                <a:solidFill>
                  <a:schemeClr val="tx2"/>
                </a:solidFill>
                <a:latin typeface="Segoe UI" panose="020B0502040204020203" pitchFamily="34" charset="0"/>
                <a:cs typeface="Segoe UI" panose="020B0502040204020203" pitchFamily="34" charset="0"/>
              </a:defRPr>
            </a:lvl4pPr>
            <a:lvl5pPr marL="1828800" indent="0" algn="l">
              <a:buFontTx/>
              <a:buNone/>
              <a:defRPr sz="1800">
                <a:solidFill>
                  <a:schemeClr val="tx2"/>
                </a:solidFill>
                <a:latin typeface="Segoe UI" panose="020B0502040204020203" pitchFamily="34" charset="0"/>
                <a:cs typeface="Segoe UI" panose="020B0502040204020203" pitchFamily="34" charset="0"/>
              </a:defRPr>
            </a:lvl5pPr>
          </a:lstStyle>
          <a:p>
            <a:pPr lvl="0"/>
            <a:r>
              <a:rPr lang="de-DE"/>
              <a:t>Mastertextformat bearbeiten</a:t>
            </a:r>
          </a:p>
        </p:txBody>
      </p:sp>
      <p:sp>
        <p:nvSpPr>
          <p:cNvPr id="18" name="Rechteck 18">
            <a:extLst>
              <a:ext uri="{FF2B5EF4-FFF2-40B4-BE49-F238E27FC236}">
                <a16:creationId xmlns:a16="http://schemas.microsoft.com/office/drawing/2014/main" id="{39CC244B-B3A1-425E-ADEB-7A2D28446184}"/>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19" name="Gerade Verbindung 14">
            <a:extLst>
              <a:ext uri="{FF2B5EF4-FFF2-40B4-BE49-F238E27FC236}">
                <a16:creationId xmlns:a16="http://schemas.microsoft.com/office/drawing/2014/main" id="{F79596BC-FE55-4A0F-BF68-6F0542948467}"/>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Gerade Verbindung 15">
            <a:extLst>
              <a:ext uri="{FF2B5EF4-FFF2-40B4-BE49-F238E27FC236}">
                <a16:creationId xmlns:a16="http://schemas.microsoft.com/office/drawing/2014/main" id="{78E23318-D804-4CC5-AB2B-339873D2008E}"/>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1" name="Rechteck 18">
            <a:extLst>
              <a:ext uri="{FF2B5EF4-FFF2-40B4-BE49-F238E27FC236}">
                <a16:creationId xmlns:a16="http://schemas.microsoft.com/office/drawing/2014/main" id="{CD122CD8-AC1D-4319-A2F0-82B607F43581}"/>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5" name="Datumsplatzhalter 26">
            <a:extLst>
              <a:ext uri="{FF2B5EF4-FFF2-40B4-BE49-F238E27FC236}">
                <a16:creationId xmlns:a16="http://schemas.microsoft.com/office/drawing/2014/main" id="{251AB3CA-FCB5-4ADC-99EE-473F21337A6C}"/>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r>
              <a:rPr lang="de-DE" dirty="0"/>
              <a:t>März 2025</a:t>
            </a:r>
          </a:p>
        </p:txBody>
      </p:sp>
      <p:sp>
        <p:nvSpPr>
          <p:cNvPr id="26" name="Fußzeilenplatzhalter 27">
            <a:extLst>
              <a:ext uri="{FF2B5EF4-FFF2-40B4-BE49-F238E27FC236}">
                <a16:creationId xmlns:a16="http://schemas.microsoft.com/office/drawing/2014/main" id="{9EDC209D-7585-4FA0-AE70-CF2770467BC1}"/>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27" name="Foliennummernplatzhalter 28">
            <a:extLst>
              <a:ext uri="{FF2B5EF4-FFF2-40B4-BE49-F238E27FC236}">
                <a16:creationId xmlns:a16="http://schemas.microsoft.com/office/drawing/2014/main" id="{7F9EC82A-CE8C-4AF1-BAEE-5D9BBD8E4152}"/>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3713872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Text-Kombi-3">
    <p:spTree>
      <p:nvGrpSpPr>
        <p:cNvPr id="1" name=""/>
        <p:cNvGrpSpPr/>
        <p:nvPr/>
      </p:nvGrpSpPr>
      <p:grpSpPr>
        <a:xfrm>
          <a:off x="0" y="0"/>
          <a:ext cx="0" cy="0"/>
          <a:chOff x="0" y="0"/>
          <a:chExt cx="0" cy="0"/>
        </a:xfrm>
      </p:grpSpPr>
      <p:sp>
        <p:nvSpPr>
          <p:cNvPr id="12" name="Rechteck 18">
            <a:extLst>
              <a:ext uri="{FF2B5EF4-FFF2-40B4-BE49-F238E27FC236}">
                <a16:creationId xmlns:a16="http://schemas.microsoft.com/office/drawing/2014/main" id="{87F9F81F-6E67-4A45-9D78-7663E5B81A3B}"/>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3" name="Rechteck 18">
            <a:extLst>
              <a:ext uri="{FF2B5EF4-FFF2-40B4-BE49-F238E27FC236}">
                <a16:creationId xmlns:a16="http://schemas.microsoft.com/office/drawing/2014/main" id="{525E879E-8976-45A9-80D7-AAC256707421}"/>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4" name="Bild 15">
            <a:extLst>
              <a:ext uri="{FF2B5EF4-FFF2-40B4-BE49-F238E27FC236}">
                <a16:creationId xmlns:a16="http://schemas.microsoft.com/office/drawing/2014/main" id="{4F6FD404-7AD4-4832-9F88-8B72D17C788E}"/>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platzhalter 26">
            <a:extLst>
              <a:ext uri="{FF2B5EF4-FFF2-40B4-BE49-F238E27FC236}">
                <a16:creationId xmlns:a16="http://schemas.microsoft.com/office/drawing/2014/main" id="{53C8447B-F778-4FFF-8603-080F8F50BCF6}"/>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6" name="Textplatzhalter 28">
            <a:extLst>
              <a:ext uri="{FF2B5EF4-FFF2-40B4-BE49-F238E27FC236}">
                <a16:creationId xmlns:a16="http://schemas.microsoft.com/office/drawing/2014/main" id="{E2C21740-9151-44E6-AF2F-903E3B27448A}"/>
              </a:ext>
            </a:extLst>
          </p:cNvPr>
          <p:cNvSpPr>
            <a:spLocks noGrp="1"/>
          </p:cNvSpPr>
          <p:nvPr>
            <p:ph type="body" sz="quarter" idx="11"/>
          </p:nvPr>
        </p:nvSpPr>
        <p:spPr>
          <a:xfrm>
            <a:off x="490205" y="1350048"/>
            <a:ext cx="4891732" cy="4495800"/>
          </a:xfrm>
          <a:prstGeom prst="rect">
            <a:avLst/>
          </a:prstGeom>
        </p:spPr>
        <p:txBody>
          <a:bodyPr vert="horz" lIns="0"/>
          <a:lstStyle>
            <a:lvl1pPr marL="0" marR="0" indent="-342900" algn="l" defTabSz="457200" rtl="0" eaLnBrk="0" fontAlgn="base" latinLnBrk="0" hangingPunct="0">
              <a:lnSpc>
                <a:spcPct val="150000"/>
              </a:lnSpc>
              <a:spcBef>
                <a:spcPct val="20000"/>
              </a:spcBef>
              <a:spcAft>
                <a:spcPct val="0"/>
              </a:spcAft>
              <a:buClrTx/>
              <a:buSzTx/>
              <a:buFontTx/>
              <a:buNone/>
              <a:tabLst/>
              <a:defRPr sz="2400">
                <a:solidFill>
                  <a:schemeClr val="tx2"/>
                </a:solidFill>
                <a:latin typeface="Segoe UI" panose="020B0502040204020203" pitchFamily="34" charset="0"/>
                <a:cs typeface="Segoe UI" panose="020B0502040204020203" pitchFamily="34" charset="0"/>
              </a:defRPr>
            </a:lvl1pPr>
            <a:lvl2pPr marL="457200" indent="0" algn="l">
              <a:buFontTx/>
              <a:buNone/>
              <a:defRPr sz="1800">
                <a:solidFill>
                  <a:schemeClr val="tx2"/>
                </a:solidFill>
                <a:latin typeface="Segoe UI" panose="020B0502040204020203" pitchFamily="34" charset="0"/>
                <a:cs typeface="Segoe UI" panose="020B0502040204020203" pitchFamily="34" charset="0"/>
              </a:defRPr>
            </a:lvl2pPr>
            <a:lvl3pPr marL="914400" indent="0" algn="l">
              <a:buFontTx/>
              <a:buNone/>
              <a:defRPr sz="1800">
                <a:solidFill>
                  <a:schemeClr val="tx2"/>
                </a:solidFill>
                <a:latin typeface="Segoe UI" panose="020B0502040204020203" pitchFamily="34" charset="0"/>
                <a:cs typeface="Segoe UI" panose="020B0502040204020203" pitchFamily="34" charset="0"/>
              </a:defRPr>
            </a:lvl3pPr>
            <a:lvl4pPr marL="1371600" indent="0" algn="l">
              <a:buFontTx/>
              <a:buNone/>
              <a:defRPr sz="1800">
                <a:solidFill>
                  <a:schemeClr val="tx2"/>
                </a:solidFill>
                <a:latin typeface="Segoe UI" panose="020B0502040204020203" pitchFamily="34" charset="0"/>
                <a:cs typeface="Segoe UI" panose="020B0502040204020203" pitchFamily="34" charset="0"/>
              </a:defRPr>
            </a:lvl4pPr>
            <a:lvl5pPr marL="1828800" indent="0" algn="l">
              <a:buFontTx/>
              <a:buNone/>
              <a:defRPr sz="1800">
                <a:solidFill>
                  <a:schemeClr val="tx2"/>
                </a:solidFill>
                <a:latin typeface="Segoe UI" panose="020B0502040204020203" pitchFamily="34" charset="0"/>
                <a:cs typeface="Segoe UI" panose="020B0502040204020203" pitchFamily="34" charset="0"/>
              </a:defRPr>
            </a:lvl5pPr>
          </a:lstStyle>
          <a:p>
            <a:pPr lvl="0"/>
            <a:r>
              <a:rPr lang="de-DE"/>
              <a:t>Mastertextformat bearbeiten</a:t>
            </a:r>
          </a:p>
        </p:txBody>
      </p:sp>
      <p:sp>
        <p:nvSpPr>
          <p:cNvPr id="21" name="Rechteck 18">
            <a:extLst>
              <a:ext uri="{FF2B5EF4-FFF2-40B4-BE49-F238E27FC236}">
                <a16:creationId xmlns:a16="http://schemas.microsoft.com/office/drawing/2014/main" id="{879481EB-32A7-4230-B8EE-35E4BE8D84F6}"/>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2" name="Gerade Verbindung 14">
            <a:extLst>
              <a:ext uri="{FF2B5EF4-FFF2-40B4-BE49-F238E27FC236}">
                <a16:creationId xmlns:a16="http://schemas.microsoft.com/office/drawing/2014/main" id="{F46B83BE-77D3-4728-AEAE-7D5B22746392}"/>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 name="Gerade Verbindung 15">
            <a:extLst>
              <a:ext uri="{FF2B5EF4-FFF2-40B4-BE49-F238E27FC236}">
                <a16:creationId xmlns:a16="http://schemas.microsoft.com/office/drawing/2014/main" id="{89B8700C-393E-4EDD-9800-9D42DF8BCF68}"/>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Rechteck 18">
            <a:extLst>
              <a:ext uri="{FF2B5EF4-FFF2-40B4-BE49-F238E27FC236}">
                <a16:creationId xmlns:a16="http://schemas.microsoft.com/office/drawing/2014/main" id="{2A76FF6D-65DB-4D55-A4FE-37954D0405BB}"/>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8" name="Datumsplatzhalter 26">
            <a:extLst>
              <a:ext uri="{FF2B5EF4-FFF2-40B4-BE49-F238E27FC236}">
                <a16:creationId xmlns:a16="http://schemas.microsoft.com/office/drawing/2014/main" id="{C973B916-CFE9-430E-B2AE-1C89FFDB5ED6}"/>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29" name="Fußzeilenplatzhalter 27">
            <a:extLst>
              <a:ext uri="{FF2B5EF4-FFF2-40B4-BE49-F238E27FC236}">
                <a16:creationId xmlns:a16="http://schemas.microsoft.com/office/drawing/2014/main" id="{C29A0A10-7AD6-4EB3-A240-E7DFFBB02B23}"/>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30" name="Foliennummernplatzhalter 28">
            <a:extLst>
              <a:ext uri="{FF2B5EF4-FFF2-40B4-BE49-F238E27FC236}">
                <a16:creationId xmlns:a16="http://schemas.microsoft.com/office/drawing/2014/main" id="{51B2DBD3-3694-4F34-9937-C720C1CAE7FF}"/>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
        <p:nvSpPr>
          <p:cNvPr id="17" name="Bildplatzhalter 14">
            <a:extLst>
              <a:ext uri="{FF2B5EF4-FFF2-40B4-BE49-F238E27FC236}">
                <a16:creationId xmlns:a16="http://schemas.microsoft.com/office/drawing/2014/main" id="{9EED1F9A-280D-42E5-A0E7-54C9887AB1F5}"/>
              </a:ext>
            </a:extLst>
          </p:cNvPr>
          <p:cNvSpPr>
            <a:spLocks noGrp="1"/>
          </p:cNvSpPr>
          <p:nvPr>
            <p:ph type="pic" sz="quarter" idx="17"/>
          </p:nvPr>
        </p:nvSpPr>
        <p:spPr>
          <a:xfrm>
            <a:off x="6072000" y="1339438"/>
            <a:ext cx="6120000" cy="4915311"/>
          </a:xfrm>
          <a:prstGeom prst="rect">
            <a:avLst/>
          </a:prstGeom>
          <a:solidFill>
            <a:schemeClr val="bg1">
              <a:lumMod val="95000"/>
            </a:schemeClr>
          </a:solidFill>
        </p:spPr>
        <p:txBody>
          <a:bodyPr>
            <a:normAutofit/>
          </a:bodyPr>
          <a:lstStyle>
            <a:lvl1pPr marL="0" indent="0" algn="ctr">
              <a:buNone/>
              <a:defRPr sz="2400">
                <a:solidFill>
                  <a:schemeClr val="tx2"/>
                </a:solidFill>
                <a:latin typeface="+mj-lt"/>
              </a:defRPr>
            </a:lvl1pPr>
          </a:lstStyle>
          <a:p>
            <a:r>
              <a:rPr lang="de-DE"/>
              <a:t>Bild durch Klicken auf Symbol hinzufügen</a:t>
            </a:r>
            <a:endParaRPr lang="de-DE" dirty="0"/>
          </a:p>
        </p:txBody>
      </p:sp>
    </p:spTree>
    <p:extLst>
      <p:ext uri="{BB962C8B-B14F-4D97-AF65-F5344CB8AC3E}">
        <p14:creationId xmlns:p14="http://schemas.microsoft.com/office/powerpoint/2010/main" val="3146755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Text-Kombi-4-Aufzählung rechts">
    <p:spTree>
      <p:nvGrpSpPr>
        <p:cNvPr id="1" name=""/>
        <p:cNvGrpSpPr/>
        <p:nvPr/>
      </p:nvGrpSpPr>
      <p:grpSpPr>
        <a:xfrm>
          <a:off x="0" y="0"/>
          <a:ext cx="0" cy="0"/>
          <a:chOff x="0" y="0"/>
          <a:chExt cx="0" cy="0"/>
        </a:xfrm>
      </p:grpSpPr>
      <p:sp>
        <p:nvSpPr>
          <p:cNvPr id="12" name="Rechteck 18">
            <a:extLst>
              <a:ext uri="{FF2B5EF4-FFF2-40B4-BE49-F238E27FC236}">
                <a16:creationId xmlns:a16="http://schemas.microsoft.com/office/drawing/2014/main" id="{FCA060B9-E446-4C72-AD09-3292E59CE612}"/>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3" name="Rechteck 18">
            <a:extLst>
              <a:ext uri="{FF2B5EF4-FFF2-40B4-BE49-F238E27FC236}">
                <a16:creationId xmlns:a16="http://schemas.microsoft.com/office/drawing/2014/main" id="{B46C66C8-7606-4F56-BFEB-D54EC56B47D7}"/>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4" name="Bild 15">
            <a:extLst>
              <a:ext uri="{FF2B5EF4-FFF2-40B4-BE49-F238E27FC236}">
                <a16:creationId xmlns:a16="http://schemas.microsoft.com/office/drawing/2014/main" id="{764F99F7-0C7F-42BB-A2B3-14F3BDC577D7}"/>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platzhalter 26">
            <a:extLst>
              <a:ext uri="{FF2B5EF4-FFF2-40B4-BE49-F238E27FC236}">
                <a16:creationId xmlns:a16="http://schemas.microsoft.com/office/drawing/2014/main" id="{96889750-0846-4524-A566-23C612A792FC}"/>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6" name="Content Placeholder 2">
            <a:extLst>
              <a:ext uri="{FF2B5EF4-FFF2-40B4-BE49-F238E27FC236}">
                <a16:creationId xmlns:a16="http://schemas.microsoft.com/office/drawing/2014/main" id="{1ACA533F-6722-4E88-A887-5CC03C52154C}"/>
              </a:ext>
            </a:extLst>
          </p:cNvPr>
          <p:cNvSpPr>
            <a:spLocks noGrp="1"/>
          </p:cNvSpPr>
          <p:nvPr>
            <p:ph idx="1"/>
          </p:nvPr>
        </p:nvSpPr>
        <p:spPr>
          <a:xfrm>
            <a:off x="6768765" y="1345199"/>
            <a:ext cx="5049839" cy="4913312"/>
          </a:xfrm>
          <a:prstGeom prst="rect">
            <a:avLst/>
          </a:prstGeom>
        </p:spPr>
        <p:txBody>
          <a:bodyPr lIns="0" tIns="46800"/>
          <a:lstStyle>
            <a:lvl1pPr marL="342900" indent="-342900">
              <a:lnSpc>
                <a:spcPct val="100000"/>
              </a:lnSpc>
              <a:spcBef>
                <a:spcPts val="1000"/>
              </a:spcBef>
              <a:buFont typeface="Arial" panose="020B0604020202020204" pitchFamily="34" charset="0"/>
              <a:buChar char="•"/>
              <a:defRPr sz="2400">
                <a:solidFill>
                  <a:schemeClr val="tx2"/>
                </a:solidFill>
                <a:latin typeface="Segoe UI" panose="020B0502040204020203" pitchFamily="34" charset="0"/>
                <a:cs typeface="Segoe UI" panose="020B0502040204020203" pitchFamily="34" charset="0"/>
              </a:defRPr>
            </a:lvl1pPr>
            <a:lvl2pPr marL="742950" indent="-285750">
              <a:spcBef>
                <a:spcPts val="1000"/>
              </a:spcBef>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2pPr>
            <a:lvl3pPr marL="1143000" indent="-228600">
              <a:spcBef>
                <a:spcPts val="1000"/>
              </a:spcBef>
              <a:buFont typeface="Arial" panose="020B0604020202020204" pitchFamily="34" charset="0"/>
              <a:buChar char="•"/>
              <a:defRPr sz="1600">
                <a:solidFill>
                  <a:schemeClr val="tx2"/>
                </a:solidFill>
                <a:latin typeface="Segoe UI" panose="020B0502040204020203" pitchFamily="34" charset="0"/>
                <a:cs typeface="Segoe UI" panose="020B0502040204020203" pitchFamily="34" charset="0"/>
              </a:defRPr>
            </a:lvl3pPr>
            <a:lvl4pPr marL="16002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4pPr>
            <a:lvl5pPr marL="20574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5pPr>
          </a:lstStyle>
          <a:p>
            <a:pPr lvl="0"/>
            <a:r>
              <a:rPr lang="de-DE"/>
              <a:t>Mastertextformat bearbeiten</a:t>
            </a:r>
          </a:p>
          <a:p>
            <a:pPr lvl="1"/>
            <a:r>
              <a:rPr lang="de-DE"/>
              <a:t>Zweite Ebene</a:t>
            </a:r>
          </a:p>
          <a:p>
            <a:pPr lvl="2"/>
            <a:r>
              <a:rPr lang="de-DE"/>
              <a:t>Dritte Ebene</a:t>
            </a:r>
          </a:p>
        </p:txBody>
      </p:sp>
      <p:sp>
        <p:nvSpPr>
          <p:cNvPr id="21" name="Rechteck 18">
            <a:extLst>
              <a:ext uri="{FF2B5EF4-FFF2-40B4-BE49-F238E27FC236}">
                <a16:creationId xmlns:a16="http://schemas.microsoft.com/office/drawing/2014/main" id="{F592E079-857D-4497-81C7-F954B28F0DCE}"/>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2" name="Gerade Verbindung 14">
            <a:extLst>
              <a:ext uri="{FF2B5EF4-FFF2-40B4-BE49-F238E27FC236}">
                <a16:creationId xmlns:a16="http://schemas.microsoft.com/office/drawing/2014/main" id="{44F272F7-F192-4354-9576-91D7D11EFDE8}"/>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 name="Gerade Verbindung 15">
            <a:extLst>
              <a:ext uri="{FF2B5EF4-FFF2-40B4-BE49-F238E27FC236}">
                <a16:creationId xmlns:a16="http://schemas.microsoft.com/office/drawing/2014/main" id="{5D46C67F-2F08-482E-A079-B27B6FD8A263}"/>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Rechteck 18">
            <a:extLst>
              <a:ext uri="{FF2B5EF4-FFF2-40B4-BE49-F238E27FC236}">
                <a16:creationId xmlns:a16="http://schemas.microsoft.com/office/drawing/2014/main" id="{772A60D3-9495-4E30-BE1E-FD6A15986F17}"/>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8" name="Datumsplatzhalter 26">
            <a:extLst>
              <a:ext uri="{FF2B5EF4-FFF2-40B4-BE49-F238E27FC236}">
                <a16:creationId xmlns:a16="http://schemas.microsoft.com/office/drawing/2014/main" id="{2BB0D70C-6576-4CC9-B6DB-31D7CA3B454C}"/>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r>
              <a:rPr lang="de-DE" dirty="0"/>
              <a:t>März 2025</a:t>
            </a:r>
          </a:p>
          <a:p>
            <a:pPr>
              <a:defRPr/>
            </a:pPr>
            <a:endParaRPr lang="de-DE" dirty="0"/>
          </a:p>
        </p:txBody>
      </p:sp>
      <p:sp>
        <p:nvSpPr>
          <p:cNvPr id="29" name="Fußzeilenplatzhalter 27">
            <a:extLst>
              <a:ext uri="{FF2B5EF4-FFF2-40B4-BE49-F238E27FC236}">
                <a16:creationId xmlns:a16="http://schemas.microsoft.com/office/drawing/2014/main" id="{EEE95AF4-94DA-4FA3-BB82-A8FF09EF544C}"/>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30" name="Foliennummernplatzhalter 28">
            <a:extLst>
              <a:ext uri="{FF2B5EF4-FFF2-40B4-BE49-F238E27FC236}">
                <a16:creationId xmlns:a16="http://schemas.microsoft.com/office/drawing/2014/main" id="{37A97049-8302-4DF1-9DEF-6A77028AFB82}"/>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
        <p:nvSpPr>
          <p:cNvPr id="17" name="Bildplatzhalter 14">
            <a:extLst>
              <a:ext uri="{FF2B5EF4-FFF2-40B4-BE49-F238E27FC236}">
                <a16:creationId xmlns:a16="http://schemas.microsoft.com/office/drawing/2014/main" id="{F2D78C2E-C735-4A6B-AE09-81FDCB13611C}"/>
              </a:ext>
            </a:extLst>
          </p:cNvPr>
          <p:cNvSpPr>
            <a:spLocks noGrp="1"/>
          </p:cNvSpPr>
          <p:nvPr>
            <p:ph type="pic" sz="quarter" idx="17"/>
          </p:nvPr>
        </p:nvSpPr>
        <p:spPr>
          <a:xfrm>
            <a:off x="0" y="1339438"/>
            <a:ext cx="6120000" cy="4915311"/>
          </a:xfrm>
          <a:prstGeom prst="rect">
            <a:avLst/>
          </a:prstGeom>
          <a:solidFill>
            <a:schemeClr val="bg1">
              <a:lumMod val="95000"/>
            </a:schemeClr>
          </a:solidFill>
        </p:spPr>
        <p:txBody>
          <a:bodyPr>
            <a:normAutofit/>
          </a:bodyPr>
          <a:lstStyle>
            <a:lvl1pPr marL="0" indent="0" algn="ctr">
              <a:buNone/>
              <a:defRPr sz="2400">
                <a:solidFill>
                  <a:schemeClr val="tx2"/>
                </a:solidFill>
                <a:latin typeface="+mj-lt"/>
              </a:defRPr>
            </a:lvl1pPr>
          </a:lstStyle>
          <a:p>
            <a:r>
              <a:rPr lang="de-DE"/>
              <a:t>Bild durch Klicken auf Symbol hinzufügen</a:t>
            </a:r>
            <a:endParaRPr lang="de-DE" dirty="0"/>
          </a:p>
        </p:txBody>
      </p:sp>
    </p:spTree>
    <p:extLst>
      <p:ext uri="{BB962C8B-B14F-4D97-AF65-F5344CB8AC3E}">
        <p14:creationId xmlns:p14="http://schemas.microsoft.com/office/powerpoint/2010/main" val="2390531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99170F-9CD8-F4E3-FEAC-C3936E007C1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C0D5CEC-C0AF-67DD-2BB9-8DC848109611}"/>
              </a:ext>
            </a:extLst>
          </p:cNvPr>
          <p:cNvSpPr>
            <a:spLocks noGrp="1"/>
          </p:cNvSpPr>
          <p:nvPr>
            <p:ph type="dt" sz="half" idx="10"/>
          </p:nvPr>
        </p:nvSpPr>
        <p:spPr/>
        <p:txBody>
          <a:bodyPr/>
          <a:lstStyle>
            <a:lvl1pPr>
              <a:defRPr/>
            </a:lvl1pPr>
          </a:lstStyle>
          <a:p>
            <a:pPr>
              <a:defRPr/>
            </a:pPr>
            <a:r>
              <a:rPr lang="de-DE" dirty="0"/>
              <a:t>März 2025</a:t>
            </a:r>
          </a:p>
        </p:txBody>
      </p:sp>
      <p:sp>
        <p:nvSpPr>
          <p:cNvPr id="4" name="Fußzeilenplatzhalter 3">
            <a:extLst>
              <a:ext uri="{FF2B5EF4-FFF2-40B4-BE49-F238E27FC236}">
                <a16:creationId xmlns:a16="http://schemas.microsoft.com/office/drawing/2014/main" id="{B32448F7-EC28-754C-A92E-2E5F90975600}"/>
              </a:ext>
            </a:extLst>
          </p:cNvPr>
          <p:cNvSpPr>
            <a:spLocks noGrp="1"/>
          </p:cNvSpPr>
          <p:nvPr>
            <p:ph type="ftr" sz="quarter" idx="11"/>
          </p:nvPr>
        </p:nvSpPr>
        <p:spPr/>
        <p:txBody>
          <a:bodyPr/>
          <a:lstStyle/>
          <a:p>
            <a:pPr>
              <a:defRPr/>
            </a:pPr>
            <a:r>
              <a:rPr lang="de-DE"/>
              <a:t>Fußzeile</a:t>
            </a:r>
            <a:endParaRPr lang="de-DE" dirty="0"/>
          </a:p>
        </p:txBody>
      </p:sp>
      <p:sp>
        <p:nvSpPr>
          <p:cNvPr id="5" name="Foliennummernplatzhalter 4">
            <a:extLst>
              <a:ext uri="{FF2B5EF4-FFF2-40B4-BE49-F238E27FC236}">
                <a16:creationId xmlns:a16="http://schemas.microsoft.com/office/drawing/2014/main" id="{48D3D4F0-B6E6-D328-A77F-123F0DBDA188}"/>
              </a:ext>
            </a:extLst>
          </p:cNvPr>
          <p:cNvSpPr>
            <a:spLocks noGrp="1"/>
          </p:cNvSpPr>
          <p:nvPr>
            <p:ph type="sldNum" sz="quarter" idx="12"/>
          </p:nvPr>
        </p:nvSpPr>
        <p:spPr/>
        <p:txBody>
          <a:body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207506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Text-Kombi-5-Aufzählung links">
    <p:spTree>
      <p:nvGrpSpPr>
        <p:cNvPr id="1" name=""/>
        <p:cNvGrpSpPr/>
        <p:nvPr/>
      </p:nvGrpSpPr>
      <p:grpSpPr>
        <a:xfrm>
          <a:off x="0" y="0"/>
          <a:ext cx="0" cy="0"/>
          <a:chOff x="0" y="0"/>
          <a:chExt cx="0" cy="0"/>
        </a:xfrm>
      </p:grpSpPr>
      <p:sp>
        <p:nvSpPr>
          <p:cNvPr id="11" name="Rechteck 18">
            <a:extLst>
              <a:ext uri="{FF2B5EF4-FFF2-40B4-BE49-F238E27FC236}">
                <a16:creationId xmlns:a16="http://schemas.microsoft.com/office/drawing/2014/main" id="{AFBD91FD-8604-46D2-8282-8EF6AA354BBE}"/>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2" name="Rechteck 18">
            <a:extLst>
              <a:ext uri="{FF2B5EF4-FFF2-40B4-BE49-F238E27FC236}">
                <a16:creationId xmlns:a16="http://schemas.microsoft.com/office/drawing/2014/main" id="{C0B8490C-616E-4D6D-B9EC-BC962F03BFD1}"/>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3" name="Bild 15">
            <a:extLst>
              <a:ext uri="{FF2B5EF4-FFF2-40B4-BE49-F238E27FC236}">
                <a16:creationId xmlns:a16="http://schemas.microsoft.com/office/drawing/2014/main" id="{AE3B16C9-647B-424F-8DF9-B98834EFA2DB}"/>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platzhalter 26">
            <a:extLst>
              <a:ext uri="{FF2B5EF4-FFF2-40B4-BE49-F238E27FC236}">
                <a16:creationId xmlns:a16="http://schemas.microsoft.com/office/drawing/2014/main" id="{F92FD67B-452A-42E3-A9E8-CBCA03518EF6}"/>
              </a:ext>
            </a:extLst>
          </p:cNvPr>
          <p:cNvSpPr>
            <a:spLocks noGrp="1"/>
          </p:cNvSpPr>
          <p:nvPr>
            <p:ph type="body" sz="quarter" idx="10"/>
          </p:nvPr>
        </p:nvSpPr>
        <p:spPr>
          <a:xfrm>
            <a:off x="397933" y="349044"/>
            <a:ext cx="8866419"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5" name="Content Placeholder 2">
            <a:extLst>
              <a:ext uri="{FF2B5EF4-FFF2-40B4-BE49-F238E27FC236}">
                <a16:creationId xmlns:a16="http://schemas.microsoft.com/office/drawing/2014/main" id="{555BB1AB-2B3B-420B-B7B6-C5D2499031DA}"/>
              </a:ext>
            </a:extLst>
          </p:cNvPr>
          <p:cNvSpPr>
            <a:spLocks noGrp="1"/>
          </p:cNvSpPr>
          <p:nvPr>
            <p:ph idx="1"/>
          </p:nvPr>
        </p:nvSpPr>
        <p:spPr>
          <a:xfrm>
            <a:off x="485392" y="1345199"/>
            <a:ext cx="5049839" cy="4913312"/>
          </a:xfrm>
          <a:prstGeom prst="rect">
            <a:avLst/>
          </a:prstGeom>
        </p:spPr>
        <p:txBody>
          <a:bodyPr lIns="0" tIns="46800"/>
          <a:lstStyle>
            <a:lvl1pPr marL="342900" indent="-342900">
              <a:lnSpc>
                <a:spcPct val="100000"/>
              </a:lnSpc>
              <a:spcBef>
                <a:spcPts val="1000"/>
              </a:spcBef>
              <a:buFont typeface="Arial" panose="020B0604020202020204" pitchFamily="34" charset="0"/>
              <a:buChar char="•"/>
              <a:defRPr sz="2400">
                <a:solidFill>
                  <a:schemeClr val="tx2"/>
                </a:solidFill>
                <a:latin typeface="Segoe UI" panose="020B0502040204020203" pitchFamily="34" charset="0"/>
                <a:cs typeface="Segoe UI" panose="020B0502040204020203" pitchFamily="34" charset="0"/>
              </a:defRPr>
            </a:lvl1pPr>
            <a:lvl2pPr marL="742950" indent="-285750">
              <a:spcBef>
                <a:spcPts val="1000"/>
              </a:spcBef>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2pPr>
            <a:lvl3pPr marL="1143000" indent="-228600">
              <a:spcBef>
                <a:spcPts val="1000"/>
              </a:spcBef>
              <a:buFont typeface="Arial" panose="020B0604020202020204" pitchFamily="34" charset="0"/>
              <a:buChar char="•"/>
              <a:defRPr sz="1600">
                <a:solidFill>
                  <a:schemeClr val="tx2"/>
                </a:solidFill>
                <a:latin typeface="Segoe UI" panose="020B0502040204020203" pitchFamily="34" charset="0"/>
                <a:cs typeface="Segoe UI" panose="020B0502040204020203" pitchFamily="34" charset="0"/>
              </a:defRPr>
            </a:lvl3pPr>
            <a:lvl4pPr marL="16002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4pPr>
            <a:lvl5pPr marL="2057400" indent="-228600">
              <a:buFont typeface="Arial" panose="020B0604020202020204" pitchFamily="34" charset="0"/>
              <a:buChar char="•"/>
              <a:defRPr sz="2000">
                <a:solidFill>
                  <a:schemeClr val="tx2"/>
                </a:solidFill>
                <a:latin typeface="Segoe UI" panose="020B0502040204020203" pitchFamily="34" charset="0"/>
                <a:cs typeface="Segoe UI" panose="020B0502040204020203" pitchFamily="34" charset="0"/>
              </a:defRPr>
            </a:lvl5pPr>
          </a:lstStyle>
          <a:p>
            <a:pPr lvl="0"/>
            <a:r>
              <a:rPr lang="de-DE"/>
              <a:t>Mastertextformat bearbeiten</a:t>
            </a:r>
          </a:p>
          <a:p>
            <a:pPr lvl="1"/>
            <a:r>
              <a:rPr lang="de-DE"/>
              <a:t>Zweite Ebene</a:t>
            </a:r>
          </a:p>
          <a:p>
            <a:pPr lvl="2"/>
            <a:r>
              <a:rPr lang="de-DE"/>
              <a:t>Dritte Ebene</a:t>
            </a:r>
          </a:p>
        </p:txBody>
      </p:sp>
      <p:sp>
        <p:nvSpPr>
          <p:cNvPr id="20" name="Rechteck 18">
            <a:extLst>
              <a:ext uri="{FF2B5EF4-FFF2-40B4-BE49-F238E27FC236}">
                <a16:creationId xmlns:a16="http://schemas.microsoft.com/office/drawing/2014/main" id="{68646219-21AD-4CEC-8212-E22A612B0FA5}"/>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1" name="Gerade Verbindung 14">
            <a:extLst>
              <a:ext uri="{FF2B5EF4-FFF2-40B4-BE49-F238E27FC236}">
                <a16:creationId xmlns:a16="http://schemas.microsoft.com/office/drawing/2014/main" id="{FCBF6D62-8D74-40B1-989A-1883AD0607F2}"/>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 name="Gerade Verbindung 15">
            <a:extLst>
              <a:ext uri="{FF2B5EF4-FFF2-40B4-BE49-F238E27FC236}">
                <a16:creationId xmlns:a16="http://schemas.microsoft.com/office/drawing/2014/main" id="{C6CCDE47-D5E0-4A37-985E-60D5EF4D42AD}"/>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 name="Rechteck 18">
            <a:extLst>
              <a:ext uri="{FF2B5EF4-FFF2-40B4-BE49-F238E27FC236}">
                <a16:creationId xmlns:a16="http://schemas.microsoft.com/office/drawing/2014/main" id="{5CAD69D1-C385-4854-80EF-B71968AAD5C7}"/>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27" name="Datumsplatzhalter 26">
            <a:extLst>
              <a:ext uri="{FF2B5EF4-FFF2-40B4-BE49-F238E27FC236}">
                <a16:creationId xmlns:a16="http://schemas.microsoft.com/office/drawing/2014/main" id="{CF9CEEA8-B671-4FDA-8BD2-1860AC0403FF}"/>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28" name="Fußzeilenplatzhalter 27">
            <a:extLst>
              <a:ext uri="{FF2B5EF4-FFF2-40B4-BE49-F238E27FC236}">
                <a16:creationId xmlns:a16="http://schemas.microsoft.com/office/drawing/2014/main" id="{F1DD5CB9-27AF-4296-86BD-926975C79797}"/>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29" name="Foliennummernplatzhalter 28">
            <a:extLst>
              <a:ext uri="{FF2B5EF4-FFF2-40B4-BE49-F238E27FC236}">
                <a16:creationId xmlns:a16="http://schemas.microsoft.com/office/drawing/2014/main" id="{0E0F1C2F-040C-403B-B761-59863273EF19}"/>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
        <p:nvSpPr>
          <p:cNvPr id="16" name="Bildplatzhalter 14">
            <a:extLst>
              <a:ext uri="{FF2B5EF4-FFF2-40B4-BE49-F238E27FC236}">
                <a16:creationId xmlns:a16="http://schemas.microsoft.com/office/drawing/2014/main" id="{6A197467-BB37-4E07-949D-D50D84E92773}"/>
              </a:ext>
            </a:extLst>
          </p:cNvPr>
          <p:cNvSpPr>
            <a:spLocks noGrp="1"/>
          </p:cNvSpPr>
          <p:nvPr>
            <p:ph type="pic" sz="quarter" idx="17"/>
          </p:nvPr>
        </p:nvSpPr>
        <p:spPr>
          <a:xfrm>
            <a:off x="6072000" y="1339438"/>
            <a:ext cx="6120000" cy="4915311"/>
          </a:xfrm>
          <a:prstGeom prst="rect">
            <a:avLst/>
          </a:prstGeom>
          <a:solidFill>
            <a:schemeClr val="bg1">
              <a:lumMod val="95000"/>
            </a:schemeClr>
          </a:solidFill>
        </p:spPr>
        <p:txBody>
          <a:bodyPr>
            <a:normAutofit/>
          </a:bodyPr>
          <a:lstStyle>
            <a:lvl1pPr marL="0" indent="0" algn="ctr">
              <a:buNone/>
              <a:defRPr sz="2400">
                <a:solidFill>
                  <a:schemeClr val="tx2"/>
                </a:solidFill>
                <a:latin typeface="+mj-lt"/>
              </a:defRPr>
            </a:lvl1pPr>
          </a:lstStyle>
          <a:p>
            <a:r>
              <a:rPr lang="de-DE"/>
              <a:t>Bild durch Klicken auf Symbol hinzufügen</a:t>
            </a:r>
            <a:endParaRPr lang="de-DE" dirty="0"/>
          </a:p>
        </p:txBody>
      </p:sp>
    </p:spTree>
    <p:extLst>
      <p:ext uri="{BB962C8B-B14F-4D97-AF65-F5344CB8AC3E}">
        <p14:creationId xmlns:p14="http://schemas.microsoft.com/office/powerpoint/2010/main" val="2239391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lie mit Platzierung zweites Logo">
    <p:spTree>
      <p:nvGrpSpPr>
        <p:cNvPr id="1" name=""/>
        <p:cNvGrpSpPr/>
        <p:nvPr/>
      </p:nvGrpSpPr>
      <p:grpSpPr>
        <a:xfrm>
          <a:off x="0" y="0"/>
          <a:ext cx="0" cy="0"/>
          <a:chOff x="0" y="0"/>
          <a:chExt cx="0" cy="0"/>
        </a:xfrm>
      </p:grpSpPr>
      <p:sp>
        <p:nvSpPr>
          <p:cNvPr id="11" name="Rechteck 18">
            <a:extLst>
              <a:ext uri="{FF2B5EF4-FFF2-40B4-BE49-F238E27FC236}">
                <a16:creationId xmlns:a16="http://schemas.microsoft.com/office/drawing/2014/main" id="{159B72CF-29D9-4D23-803D-DCCB2560254B}"/>
              </a:ext>
            </a:extLst>
          </p:cNvPr>
          <p:cNvSpPr>
            <a:spLocks noChangeArrowheads="1"/>
          </p:cNvSpPr>
          <p:nvPr userDrawn="1"/>
        </p:nvSpPr>
        <p:spPr bwMode="auto">
          <a:xfrm flipH="1" flipV="1">
            <a:off x="0" y="0"/>
            <a:ext cx="9555163" cy="444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12" name="Rechteck 18">
            <a:extLst>
              <a:ext uri="{FF2B5EF4-FFF2-40B4-BE49-F238E27FC236}">
                <a16:creationId xmlns:a16="http://schemas.microsoft.com/office/drawing/2014/main" id="{C7A78FF5-5AED-4119-A927-04769AF48AE4}"/>
              </a:ext>
            </a:extLst>
          </p:cNvPr>
          <p:cNvSpPr>
            <a:spLocks noChangeArrowheads="1"/>
          </p:cNvSpPr>
          <p:nvPr userDrawn="1"/>
        </p:nvSpPr>
        <p:spPr bwMode="auto">
          <a:xfrm flipH="1" flipV="1">
            <a:off x="9551988" y="0"/>
            <a:ext cx="2640012" cy="22225"/>
          </a:xfrm>
          <a:prstGeom prst="rect">
            <a:avLst/>
          </a:prstGeom>
          <a:solidFill>
            <a:schemeClr val="accent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dirty="0">
              <a:solidFill>
                <a:srgbClr val="FFFFFF"/>
              </a:solidFill>
              <a:latin typeface="Calibri" panose="020F0502020204030204" pitchFamily="34" charset="0"/>
            </a:endParaRPr>
          </a:p>
        </p:txBody>
      </p:sp>
      <p:pic>
        <p:nvPicPr>
          <p:cNvPr id="13" name="Bild 15">
            <a:extLst>
              <a:ext uri="{FF2B5EF4-FFF2-40B4-BE49-F238E27FC236}">
                <a16:creationId xmlns:a16="http://schemas.microsoft.com/office/drawing/2014/main" id="{78A8ED8E-DBBE-4192-9CDC-730BCC4E087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748963" y="388938"/>
            <a:ext cx="1108075"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 name="Gerade Verbindung 15">
            <a:extLst>
              <a:ext uri="{FF2B5EF4-FFF2-40B4-BE49-F238E27FC236}">
                <a16:creationId xmlns:a16="http://schemas.microsoft.com/office/drawing/2014/main" id="{25BF49F4-E9E4-4ACB-BC6C-0767AC40ABEF}"/>
              </a:ext>
            </a:extLst>
          </p:cNvPr>
          <p:cNvCxnSpPr/>
          <p:nvPr userDrawn="1"/>
        </p:nvCxnSpPr>
        <p:spPr>
          <a:xfrm rot="5400000">
            <a:off x="10156825" y="593725"/>
            <a:ext cx="522288" cy="1588"/>
          </a:xfrm>
          <a:prstGeom prst="line">
            <a:avLst/>
          </a:prstGeom>
          <a:ln w="6350" cap="flat" cmpd="sng" algn="ctr">
            <a:solidFill>
              <a:schemeClr val="bg1">
                <a:lumMod val="7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Textplatzhalter 26">
            <a:extLst>
              <a:ext uri="{FF2B5EF4-FFF2-40B4-BE49-F238E27FC236}">
                <a16:creationId xmlns:a16="http://schemas.microsoft.com/office/drawing/2014/main" id="{18505930-F747-498A-BA53-7DDAA2F44E58}"/>
              </a:ext>
            </a:extLst>
          </p:cNvPr>
          <p:cNvSpPr>
            <a:spLocks noGrp="1"/>
          </p:cNvSpPr>
          <p:nvPr>
            <p:ph type="body" sz="quarter" idx="10"/>
          </p:nvPr>
        </p:nvSpPr>
        <p:spPr>
          <a:xfrm>
            <a:off x="397933" y="349044"/>
            <a:ext cx="7714291" cy="685800"/>
          </a:xfrm>
          <a:prstGeom prst="rect">
            <a:avLst/>
          </a:prstGeom>
        </p:spPr>
        <p:txBody>
          <a:bodyPr vert="horz"/>
          <a:lstStyle>
            <a:lvl1pPr marL="0" indent="0">
              <a:buFont typeface="Lucida Grande"/>
              <a:buNone/>
              <a:defRPr sz="3000">
                <a:solidFill>
                  <a:schemeClr val="tx2"/>
                </a:solidFill>
                <a:latin typeface="Segoe UI" panose="020B0502040204020203" pitchFamily="34" charset="0"/>
                <a:cs typeface="Segoe UI" panose="020B0502040204020203" pitchFamily="34" charset="0"/>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de-DE"/>
              <a:t>Mastertextformat bearbeiten</a:t>
            </a:r>
          </a:p>
        </p:txBody>
      </p:sp>
      <p:sp>
        <p:nvSpPr>
          <p:cNvPr id="16" name="Textplatzhalter 28">
            <a:extLst>
              <a:ext uri="{FF2B5EF4-FFF2-40B4-BE49-F238E27FC236}">
                <a16:creationId xmlns:a16="http://schemas.microsoft.com/office/drawing/2014/main" id="{54CB3350-BEF0-430C-992F-D2943525A9AE}"/>
              </a:ext>
            </a:extLst>
          </p:cNvPr>
          <p:cNvSpPr>
            <a:spLocks noGrp="1"/>
          </p:cNvSpPr>
          <p:nvPr>
            <p:ph type="body" sz="quarter" idx="11"/>
          </p:nvPr>
        </p:nvSpPr>
        <p:spPr>
          <a:xfrm>
            <a:off x="1630030" y="1350048"/>
            <a:ext cx="9163384" cy="4495800"/>
          </a:xfrm>
          <a:prstGeom prst="rect">
            <a:avLst/>
          </a:prstGeom>
        </p:spPr>
        <p:txBody>
          <a:bodyPr vert="horz" lIns="0"/>
          <a:lstStyle>
            <a:lvl1pPr marL="0" marR="0" indent="-342900" algn="l" defTabSz="457200" rtl="0" eaLnBrk="0" fontAlgn="base" latinLnBrk="0" hangingPunct="0">
              <a:lnSpc>
                <a:spcPct val="150000"/>
              </a:lnSpc>
              <a:spcBef>
                <a:spcPct val="20000"/>
              </a:spcBef>
              <a:spcAft>
                <a:spcPct val="0"/>
              </a:spcAft>
              <a:buClrTx/>
              <a:buSzTx/>
              <a:buFontTx/>
              <a:buNone/>
              <a:tabLst/>
              <a:defRPr sz="2400">
                <a:solidFill>
                  <a:schemeClr val="tx2"/>
                </a:solidFill>
                <a:latin typeface="Segoe UI" panose="020B0502040204020203" pitchFamily="34" charset="0"/>
                <a:cs typeface="Segoe UI" panose="020B0502040204020203" pitchFamily="34" charset="0"/>
              </a:defRPr>
            </a:lvl1pPr>
            <a:lvl2pPr marL="457200" indent="0" algn="l">
              <a:buFontTx/>
              <a:buNone/>
              <a:defRPr sz="1800">
                <a:solidFill>
                  <a:schemeClr val="tx2"/>
                </a:solidFill>
                <a:latin typeface="Segoe UI" panose="020B0502040204020203" pitchFamily="34" charset="0"/>
                <a:cs typeface="Segoe UI" panose="020B0502040204020203" pitchFamily="34" charset="0"/>
              </a:defRPr>
            </a:lvl2pPr>
            <a:lvl3pPr marL="914400" indent="0" algn="l">
              <a:buFontTx/>
              <a:buNone/>
              <a:defRPr sz="1800">
                <a:solidFill>
                  <a:schemeClr val="tx2"/>
                </a:solidFill>
                <a:latin typeface="Segoe UI" panose="020B0502040204020203" pitchFamily="34" charset="0"/>
                <a:cs typeface="Segoe UI" panose="020B0502040204020203" pitchFamily="34" charset="0"/>
              </a:defRPr>
            </a:lvl3pPr>
            <a:lvl4pPr marL="1371600" indent="0" algn="l">
              <a:buFontTx/>
              <a:buNone/>
              <a:defRPr sz="1800">
                <a:solidFill>
                  <a:schemeClr val="tx2"/>
                </a:solidFill>
                <a:latin typeface="Segoe UI" panose="020B0502040204020203" pitchFamily="34" charset="0"/>
                <a:cs typeface="Segoe UI" panose="020B0502040204020203" pitchFamily="34" charset="0"/>
              </a:defRPr>
            </a:lvl4pPr>
            <a:lvl5pPr marL="1828800" indent="0" algn="l">
              <a:buFontTx/>
              <a:buNone/>
              <a:defRPr sz="1800">
                <a:solidFill>
                  <a:schemeClr val="tx2"/>
                </a:solidFill>
                <a:latin typeface="Segoe UI" panose="020B0502040204020203" pitchFamily="34" charset="0"/>
                <a:cs typeface="Segoe UI" panose="020B0502040204020203" pitchFamily="34" charset="0"/>
              </a:defRPr>
            </a:lvl5pPr>
          </a:lstStyle>
          <a:p>
            <a:pPr lvl="0"/>
            <a:r>
              <a:rPr lang="de-DE"/>
              <a:t>Mastertextformat bearbeiten</a:t>
            </a:r>
          </a:p>
        </p:txBody>
      </p:sp>
      <p:sp>
        <p:nvSpPr>
          <p:cNvPr id="20" name="Rechteck 18">
            <a:extLst>
              <a:ext uri="{FF2B5EF4-FFF2-40B4-BE49-F238E27FC236}">
                <a16:creationId xmlns:a16="http://schemas.microsoft.com/office/drawing/2014/main" id="{43C78E46-B93B-4325-BE02-492C74D7FAB1}"/>
              </a:ext>
            </a:extLst>
          </p:cNvPr>
          <p:cNvSpPr>
            <a:spLocks noChangeArrowheads="1"/>
          </p:cNvSpPr>
          <p:nvPr userDrawn="1"/>
        </p:nvSpPr>
        <p:spPr bwMode="auto">
          <a:xfrm flipH="1">
            <a:off x="-6350" y="6254750"/>
            <a:ext cx="12204700" cy="603250"/>
          </a:xfrm>
          <a:prstGeom prst="rect">
            <a:avLst/>
          </a:prstGeom>
          <a:solidFill>
            <a:schemeClr val="tx2"/>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cxnSp>
        <p:nvCxnSpPr>
          <p:cNvPr id="21" name="Gerade Verbindung 14">
            <a:extLst>
              <a:ext uri="{FF2B5EF4-FFF2-40B4-BE49-F238E27FC236}">
                <a16:creationId xmlns:a16="http://schemas.microsoft.com/office/drawing/2014/main" id="{57BBFCE9-7059-447B-979D-02D2B7793DC7}"/>
              </a:ext>
            </a:extLst>
          </p:cNvPr>
          <p:cNvCxnSpPr/>
          <p:nvPr userDrawn="1"/>
        </p:nvCxnSpPr>
        <p:spPr>
          <a:xfrm rot="5400000">
            <a:off x="1367632" y="6595269"/>
            <a:ext cx="522287" cy="3175"/>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 name="Gerade Verbindung 15">
            <a:extLst>
              <a:ext uri="{FF2B5EF4-FFF2-40B4-BE49-F238E27FC236}">
                <a16:creationId xmlns:a16="http://schemas.microsoft.com/office/drawing/2014/main" id="{BD05BC10-DED2-4793-A6D2-237FEBE518E6}"/>
              </a:ext>
            </a:extLst>
          </p:cNvPr>
          <p:cNvCxnSpPr/>
          <p:nvPr userDrawn="1"/>
        </p:nvCxnSpPr>
        <p:spPr>
          <a:xfrm rot="5400000">
            <a:off x="10541000" y="6596063"/>
            <a:ext cx="522287" cy="1588"/>
          </a:xfrm>
          <a:prstGeom prst="line">
            <a:avLst/>
          </a:prstGeom>
          <a:ln w="6350" cap="flat" cmpd="sng" algn="ctr">
            <a:solidFill>
              <a:schemeClr val="bg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 name="Rechteck 18">
            <a:extLst>
              <a:ext uri="{FF2B5EF4-FFF2-40B4-BE49-F238E27FC236}">
                <a16:creationId xmlns:a16="http://schemas.microsoft.com/office/drawing/2014/main" id="{EB1218E2-4B6B-492C-B8CF-2DEEA694AE8E}"/>
              </a:ext>
            </a:extLst>
          </p:cNvPr>
          <p:cNvSpPr>
            <a:spLocks noChangeArrowheads="1"/>
          </p:cNvSpPr>
          <p:nvPr userDrawn="1"/>
        </p:nvSpPr>
        <p:spPr bwMode="auto">
          <a:xfrm flipH="1">
            <a:off x="0" y="6261100"/>
            <a:ext cx="12203113" cy="53975"/>
          </a:xfrm>
          <a:prstGeom prst="rect">
            <a:avLst/>
          </a:prstGeom>
          <a:solidFill>
            <a:schemeClr val="accent3"/>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de-DE" altLang="de-DE">
              <a:solidFill>
                <a:srgbClr val="FFFFFF"/>
              </a:solidFill>
              <a:latin typeface="Calibri" panose="020F0502020204030204" pitchFamily="34" charset="0"/>
            </a:endParaRPr>
          </a:p>
        </p:txBody>
      </p:sp>
      <p:sp>
        <p:nvSpPr>
          <p:cNvPr id="30" name="Datumsplatzhalter 26">
            <a:extLst>
              <a:ext uri="{FF2B5EF4-FFF2-40B4-BE49-F238E27FC236}">
                <a16:creationId xmlns:a16="http://schemas.microsoft.com/office/drawing/2014/main" id="{77280347-41D2-42F1-A48F-DE7BA466944D}"/>
              </a:ext>
            </a:extLst>
          </p:cNvPr>
          <p:cNvSpPr>
            <a:spLocks noGrp="1"/>
          </p:cNvSpPr>
          <p:nvPr>
            <p:ph type="dt" sz="half" idx="12"/>
          </p:nvPr>
        </p:nvSpPr>
        <p:spPr>
          <a:xfrm>
            <a:off x="330804" y="6356350"/>
            <a:ext cx="1200531" cy="365125"/>
          </a:xfrm>
        </p:spPr>
        <p:txBody>
          <a:bodyPr/>
          <a:lstStyle>
            <a:lvl1pPr algn="l">
              <a:defRPr sz="900">
                <a:solidFill>
                  <a:schemeClr val="bg1"/>
                </a:solidFill>
              </a:defRPr>
            </a:lvl1pPr>
          </a:lstStyle>
          <a:p>
            <a:pPr>
              <a:defRPr/>
            </a:pPr>
            <a:endParaRPr lang="de-DE" dirty="0"/>
          </a:p>
        </p:txBody>
      </p:sp>
      <p:sp>
        <p:nvSpPr>
          <p:cNvPr id="31" name="Fußzeilenplatzhalter 27">
            <a:extLst>
              <a:ext uri="{FF2B5EF4-FFF2-40B4-BE49-F238E27FC236}">
                <a16:creationId xmlns:a16="http://schemas.microsoft.com/office/drawing/2014/main" id="{2AE36F33-38E4-4933-9E7B-8725303F7CE5}"/>
              </a:ext>
            </a:extLst>
          </p:cNvPr>
          <p:cNvSpPr>
            <a:spLocks noGrp="1"/>
          </p:cNvSpPr>
          <p:nvPr>
            <p:ph type="ftr" sz="quarter" idx="13"/>
          </p:nvPr>
        </p:nvSpPr>
        <p:spPr>
          <a:xfrm>
            <a:off x="1726216" y="6356350"/>
            <a:ext cx="6300184" cy="365125"/>
          </a:xfrm>
        </p:spPr>
        <p:txBody>
          <a:bodyPr/>
          <a:lstStyle>
            <a:lvl1pPr algn="l">
              <a:defRPr sz="900">
                <a:solidFill>
                  <a:schemeClr val="bg1"/>
                </a:solidFill>
              </a:defRPr>
            </a:lvl1pPr>
          </a:lstStyle>
          <a:p>
            <a:pPr>
              <a:defRPr/>
            </a:pPr>
            <a:r>
              <a:rPr lang="de-DE" dirty="0"/>
              <a:t>Fußzeile</a:t>
            </a:r>
          </a:p>
        </p:txBody>
      </p:sp>
      <p:sp>
        <p:nvSpPr>
          <p:cNvPr id="32" name="Foliennummernplatzhalter 28">
            <a:extLst>
              <a:ext uri="{FF2B5EF4-FFF2-40B4-BE49-F238E27FC236}">
                <a16:creationId xmlns:a16="http://schemas.microsoft.com/office/drawing/2014/main" id="{51DB9788-A2BF-4B03-B592-FF6099EF653F}"/>
              </a:ext>
            </a:extLst>
          </p:cNvPr>
          <p:cNvSpPr>
            <a:spLocks noGrp="1"/>
          </p:cNvSpPr>
          <p:nvPr>
            <p:ph type="sldNum" sz="quarter" idx="14"/>
          </p:nvPr>
        </p:nvSpPr>
        <p:spPr>
          <a:xfrm>
            <a:off x="11153064" y="6356350"/>
            <a:ext cx="697613" cy="365125"/>
          </a:xfrm>
        </p:spPr>
        <p:txBody>
          <a:bodyPr/>
          <a:lstStyle>
            <a:lvl1pPr algn="l">
              <a:defRPr sz="900">
                <a:solidFill>
                  <a:schemeClr val="bg1"/>
                </a:solidFill>
              </a:defRPr>
            </a:lvl1pPr>
          </a:lstStyle>
          <a:p>
            <a:pPr>
              <a:defRPr/>
            </a:pPr>
            <a:fld id="{9C26CF26-809F-407B-9122-BBEFC90D682E}" type="slidenum">
              <a:rPr lang="de-DE" altLang="de-DE" smtClean="0"/>
              <a:pPr>
                <a:defRPr/>
              </a:pPr>
              <a:t>‹Nr.›</a:t>
            </a:fld>
            <a:endParaRPr lang="de-DE" altLang="de-DE" dirty="0"/>
          </a:p>
        </p:txBody>
      </p:sp>
    </p:spTree>
    <p:extLst>
      <p:ext uri="{BB962C8B-B14F-4D97-AF65-F5344CB8AC3E}">
        <p14:creationId xmlns:p14="http://schemas.microsoft.com/office/powerpoint/2010/main" val="212533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Datumsplatzhalter 3">
            <a:extLst>
              <a:ext uri="{FF2B5EF4-FFF2-40B4-BE49-F238E27FC236}">
                <a16:creationId xmlns:a16="http://schemas.microsoft.com/office/drawing/2014/main" id="{63D22B85-9546-437F-AED8-2F0FE8E67473}"/>
              </a:ext>
            </a:extLst>
          </p:cNvPr>
          <p:cNvSpPr>
            <a:spLocks noGrp="1"/>
          </p:cNvSpPr>
          <p:nvPr>
            <p:ph type="dt" sz="half" idx="2"/>
          </p:nvPr>
        </p:nvSpPr>
        <p:spPr>
          <a:xfrm>
            <a:off x="609600" y="6356350"/>
            <a:ext cx="2844800" cy="365125"/>
          </a:xfrm>
          <a:prstGeom prst="rect">
            <a:avLst/>
          </a:prstGeom>
        </p:spPr>
        <p:txBody>
          <a:bodyPr vert="horz" wrap="square" lIns="91440" tIns="45720" rIns="91440" bIns="45720" numCol="1" anchor="ctr" anchorCtr="0" compatLnSpc="1">
            <a:prstTxWarp prst="textNoShape">
              <a:avLst/>
            </a:prstTxWarp>
          </a:bodyPr>
          <a:lstStyle>
            <a:lvl1pPr eaLnBrk="1" fontAlgn="auto" hangingPunct="1">
              <a:spcBef>
                <a:spcPts val="0"/>
              </a:spcBef>
              <a:spcAft>
                <a:spcPts val="0"/>
              </a:spcAft>
              <a:defRPr sz="1200">
                <a:solidFill>
                  <a:schemeClr val="tx1">
                    <a:lumMod val="75000"/>
                    <a:lumOff val="25000"/>
                  </a:schemeClr>
                </a:solidFill>
                <a:latin typeface="Segoe UI" panose="020B0502040204020203" pitchFamily="34" charset="0"/>
                <a:cs typeface="Segoe UI" panose="020B0502040204020203" pitchFamily="34" charset="0"/>
              </a:defRPr>
            </a:lvl1pPr>
          </a:lstStyle>
          <a:p>
            <a:pPr>
              <a:defRPr/>
            </a:pPr>
            <a:r>
              <a:rPr lang="de-DE" dirty="0"/>
              <a:t>20.11.2024</a:t>
            </a:r>
          </a:p>
        </p:txBody>
      </p:sp>
      <p:sp>
        <p:nvSpPr>
          <p:cNvPr id="8" name="Fußzeilenplatzhalter 4">
            <a:extLst>
              <a:ext uri="{FF2B5EF4-FFF2-40B4-BE49-F238E27FC236}">
                <a16:creationId xmlns:a16="http://schemas.microsoft.com/office/drawing/2014/main" id="{6D4779DF-5684-4C8B-B371-8BFB0216EBBE}"/>
              </a:ext>
            </a:extLst>
          </p:cNvPr>
          <p:cNvSpPr>
            <a:spLocks noGrp="1"/>
          </p:cNvSpPr>
          <p:nvPr>
            <p:ph type="ftr" sz="quarter" idx="3"/>
          </p:nvPr>
        </p:nvSpPr>
        <p:spPr>
          <a:xfrm>
            <a:off x="4165600" y="6356350"/>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fontAlgn="auto" hangingPunct="1">
              <a:spcBef>
                <a:spcPts val="0"/>
              </a:spcBef>
              <a:spcAft>
                <a:spcPts val="0"/>
              </a:spcAft>
              <a:defRPr sz="1200">
                <a:solidFill>
                  <a:schemeClr val="tx1">
                    <a:lumMod val="75000"/>
                    <a:lumOff val="25000"/>
                  </a:schemeClr>
                </a:solidFill>
                <a:latin typeface="Segoe UI" panose="020B0502040204020203" pitchFamily="34" charset="0"/>
                <a:cs typeface="Segoe UI" panose="020B0502040204020203" pitchFamily="34" charset="0"/>
              </a:defRPr>
            </a:lvl1pPr>
          </a:lstStyle>
          <a:p>
            <a:pPr>
              <a:defRPr/>
            </a:pPr>
            <a:r>
              <a:rPr lang="de-DE" dirty="0"/>
              <a:t>Fußzeile</a:t>
            </a:r>
          </a:p>
        </p:txBody>
      </p:sp>
      <p:sp>
        <p:nvSpPr>
          <p:cNvPr id="9" name="Foliennummernplatzhalter 5">
            <a:extLst>
              <a:ext uri="{FF2B5EF4-FFF2-40B4-BE49-F238E27FC236}">
                <a16:creationId xmlns:a16="http://schemas.microsoft.com/office/drawing/2014/main" id="{826FBF9E-925D-4C7B-A70F-3DC71663549D}"/>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tx1">
                    <a:lumMod val="75000"/>
                    <a:lumOff val="25000"/>
                  </a:schemeClr>
                </a:solidFill>
                <a:latin typeface="Segoe UI" panose="020B0502040204020203" pitchFamily="34" charset="0"/>
                <a:cs typeface="Segoe UI" panose="020B0502040204020203" pitchFamily="34" charset="0"/>
              </a:defRPr>
            </a:lvl1pPr>
          </a:lstStyle>
          <a:p>
            <a:pPr>
              <a:defRPr/>
            </a:pPr>
            <a:fld id="{9C26CF26-809F-407B-9122-BBEFC90D682E}" type="slidenum">
              <a:rPr lang="de-DE" altLang="de-DE"/>
              <a:pPr>
                <a:defRPr/>
              </a:pPr>
              <a:t>‹Nr.›</a:t>
            </a:fld>
            <a:endParaRPr lang="de-DE" altLang="de-DE" dirty="0"/>
          </a:p>
        </p:txBody>
      </p:sp>
      <p:sp>
        <p:nvSpPr>
          <p:cNvPr id="10" name="Titelplatzhalter 1">
            <a:extLst>
              <a:ext uri="{FF2B5EF4-FFF2-40B4-BE49-F238E27FC236}">
                <a16:creationId xmlns:a16="http://schemas.microsoft.com/office/drawing/2014/main" id="{A2DC43A9-4371-494E-BE54-AE6144A1FC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11" name="Textplatzhalter 2">
            <a:extLst>
              <a:ext uri="{FF2B5EF4-FFF2-40B4-BE49-F238E27FC236}">
                <a16:creationId xmlns:a16="http://schemas.microsoft.com/office/drawing/2014/main" id="{CD94C9DC-92B7-4579-81A0-C65E8C35E4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162716862"/>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4" r:id="rId3"/>
    <p:sldLayoutId id="2147483655" r:id="rId4"/>
    <p:sldLayoutId id="2147483656" r:id="rId5"/>
    <p:sldLayoutId id="2147483657" r:id="rId6"/>
    <p:sldLayoutId id="2147483666"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51" r:id="rId16"/>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uni-saarland.de/fakultaet-m/lehre/international/incoming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learning-agreement.e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erasmus@uni-saarland.d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uni-saarland.de/global/go-out/studium/erasmus-programmlaender.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rasmus-plus.ec.europa.eu/resources-and-tools/distance-calculator" TargetMode="External"/><Relationship Id="rId2" Type="http://schemas.openxmlformats.org/officeDocument/2006/relationships/hyperlink" Target="https://www.uni-saarland.de/fileadmin/upload/global/go-out/Erasmus__131_SMS/Distanzband_Reisetage-F%C3%B6rderung.pdf" TargetMode="External"/><Relationship Id="rId1" Type="http://schemas.openxmlformats.org/officeDocument/2006/relationships/slideLayout" Target="../slideLayouts/slideLayout2.xml"/><Relationship Id="rId4" Type="http://schemas.openxmlformats.org/officeDocument/2006/relationships/hyperlink" Target="https://www.uni-saarland.de/global/go-out/studium/erasmus-programmlaender.html"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www.uni-saarland.de/global/erasmus/info/erasmus-top-ups.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uni-saarland.de/global/go-out/finanzierung.html" TargetMode="External"/><Relationship Id="rId2" Type="http://schemas.openxmlformats.org/officeDocument/2006/relationships/hyperlink" Target="https://www.uni-saarland.de/global/go-out/studium/erasmus-programmlaender.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ni-saarland.de/global/go-out/praktikum/erasmus.html" TargetMode="External"/><Relationship Id="rId2" Type="http://schemas.openxmlformats.org/officeDocument/2006/relationships/hyperlink" Target="https://www.uni-saarland.de/global/go-out.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uni-saarland.de/global/go-out/studium/erasmus-programmlaender.html" TargetMode="External"/><Relationship Id="rId2" Type="http://schemas.openxmlformats.org/officeDocument/2006/relationships/hyperlink" Target="https://www.uni-saarland.de/fakultaet-m/lehre/international/outgoings.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uni-saarland.de/global/go-out/praktikum/erasmus.html" TargetMode="External"/><Relationship Id="rId2" Type="http://schemas.openxmlformats.org/officeDocument/2006/relationships/hyperlink" Target="https://www.uni-saarland.de/global/go-out/praktikum/erasmus/bewerbung.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uds.moveon4.de/form/62d67536aa1acd65d46f04f6/de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8EDEBEA3-2E18-4729-8052-4735E51D6560}"/>
              </a:ext>
            </a:extLst>
          </p:cNvPr>
          <p:cNvSpPr>
            <a:spLocks noGrp="1"/>
          </p:cNvSpPr>
          <p:nvPr>
            <p:ph type="ctrTitle"/>
          </p:nvPr>
        </p:nvSpPr>
        <p:spPr/>
        <p:txBody>
          <a:bodyPr/>
          <a:lstStyle/>
          <a:p>
            <a:r>
              <a:rPr lang="de-DE" altLang="de-DE" b="1" dirty="0">
                <a:solidFill>
                  <a:srgbClr val="336699"/>
                </a:solidFill>
              </a:rPr>
              <a:t>Erasmus-Programm 2026/2027</a:t>
            </a:r>
            <a:endParaRPr lang="de-DE" dirty="0"/>
          </a:p>
        </p:txBody>
      </p:sp>
      <p:sp>
        <p:nvSpPr>
          <p:cNvPr id="6" name="Untertitel 5">
            <a:extLst>
              <a:ext uri="{FF2B5EF4-FFF2-40B4-BE49-F238E27FC236}">
                <a16:creationId xmlns:a16="http://schemas.microsoft.com/office/drawing/2014/main" id="{2F924202-D961-40AC-AD54-5621DCC7F17A}"/>
              </a:ext>
            </a:extLst>
          </p:cNvPr>
          <p:cNvSpPr>
            <a:spLocks noGrp="1"/>
          </p:cNvSpPr>
          <p:nvPr>
            <p:ph type="subTitle" idx="1"/>
          </p:nvPr>
        </p:nvSpPr>
        <p:spPr/>
        <p:txBody>
          <a:bodyPr>
            <a:normAutofit/>
          </a:bodyPr>
          <a:lstStyle/>
          <a:p>
            <a:pPr>
              <a:spcBef>
                <a:spcPct val="50000"/>
              </a:spcBef>
            </a:pPr>
            <a:r>
              <a:rPr lang="de-DE" altLang="de-DE" b="1" dirty="0"/>
              <a:t>Informationsveranstaltung II</a:t>
            </a:r>
          </a:p>
          <a:p>
            <a:pPr>
              <a:spcBef>
                <a:spcPct val="50000"/>
              </a:spcBef>
            </a:pPr>
            <a:r>
              <a:rPr lang="de-DE" altLang="de-DE" b="1" dirty="0"/>
              <a:t>Medizinische Fakultät </a:t>
            </a:r>
          </a:p>
        </p:txBody>
      </p:sp>
    </p:spTree>
    <p:extLst>
      <p:ext uri="{BB962C8B-B14F-4D97-AF65-F5344CB8AC3E}">
        <p14:creationId xmlns:p14="http://schemas.microsoft.com/office/powerpoint/2010/main" val="438075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1C05721-C5E8-4D31-875B-B1FDC7668CFB}"/>
              </a:ext>
            </a:extLst>
          </p:cNvPr>
          <p:cNvSpPr>
            <a:spLocks noGrp="1"/>
          </p:cNvSpPr>
          <p:nvPr>
            <p:ph type="body" sz="quarter" idx="10"/>
          </p:nvPr>
        </p:nvSpPr>
        <p:spPr/>
        <p:txBody>
          <a:bodyPr/>
          <a:lstStyle/>
          <a:p>
            <a:r>
              <a:rPr lang="de-DE" dirty="0"/>
              <a:t>Offizielles Bewerbungsverfahren</a:t>
            </a:r>
          </a:p>
        </p:txBody>
      </p:sp>
      <p:sp>
        <p:nvSpPr>
          <p:cNvPr id="3" name="Inhaltsplatzhalter 2">
            <a:extLst>
              <a:ext uri="{FF2B5EF4-FFF2-40B4-BE49-F238E27FC236}">
                <a16:creationId xmlns:a16="http://schemas.microsoft.com/office/drawing/2014/main" id="{24F9D8C4-0EF7-4B8D-8D7C-2088C60074A1}"/>
              </a:ext>
            </a:extLst>
          </p:cNvPr>
          <p:cNvSpPr>
            <a:spLocks noGrp="1"/>
          </p:cNvSpPr>
          <p:nvPr>
            <p:ph idx="1"/>
          </p:nvPr>
        </p:nvSpPr>
        <p:spPr>
          <a:xfrm>
            <a:off x="1531335" y="1139011"/>
            <a:ext cx="9154784" cy="4913312"/>
          </a:xfrm>
        </p:spPr>
        <p:txBody>
          <a:bodyPr>
            <a:normAutofit/>
          </a:bodyPr>
          <a:lstStyle/>
          <a:p>
            <a:pPr marL="0" indent="0">
              <a:buNone/>
            </a:pPr>
            <a:r>
              <a:rPr lang="de-DE" altLang="de-DE" b="1" dirty="0">
                <a:latin typeface="+mn-lt"/>
                <a:cs typeface="Arial" panose="020B0604020202020204" pitchFamily="34" charset="0"/>
              </a:rPr>
              <a:t>Was musste bis zum </a:t>
            </a:r>
            <a:r>
              <a:rPr lang="de-DE" altLang="de-DE" b="1" dirty="0">
                <a:solidFill>
                  <a:schemeClr val="tx1"/>
                </a:solidFill>
                <a:latin typeface="+mn-lt"/>
                <a:cs typeface="Arial" panose="020B0604020202020204" pitchFamily="34" charset="0"/>
              </a:rPr>
              <a:t>20.04. </a:t>
            </a:r>
            <a:r>
              <a:rPr lang="de-DE" altLang="de-DE" b="1" dirty="0">
                <a:latin typeface="+mn-lt"/>
                <a:cs typeface="Arial" panose="020B0604020202020204" pitchFamily="34" charset="0"/>
              </a:rPr>
              <a:t>abgegeben werden:</a:t>
            </a:r>
          </a:p>
          <a:p>
            <a:pPr>
              <a:spcBef>
                <a:spcPct val="0"/>
              </a:spcBef>
              <a:spcAft>
                <a:spcPct val="55000"/>
              </a:spcAft>
              <a:defRPr/>
            </a:pPr>
            <a:r>
              <a:rPr lang="de-DE" altLang="de-DE" sz="2000" dirty="0">
                <a:latin typeface="+mn-lt"/>
                <a:cs typeface="Arial" panose="020B0604020202020204" pitchFamily="34" charset="0"/>
              </a:rPr>
              <a:t>Einverständniserklärung per mail (med-mobility@uni-saarland.de)</a:t>
            </a:r>
          </a:p>
          <a:p>
            <a:pPr lvl="1">
              <a:spcBef>
                <a:spcPct val="0"/>
              </a:spcBef>
              <a:spcAft>
                <a:spcPct val="55000"/>
              </a:spcAft>
              <a:defRPr/>
            </a:pPr>
            <a:r>
              <a:rPr lang="de-DE" altLang="de-DE" sz="1600" dirty="0">
                <a:latin typeface="+mn-lt"/>
                <a:cs typeface="Arial" panose="020B0604020202020204" pitchFamily="34" charset="0"/>
              </a:rPr>
              <a:t>für spätere Kontakte zu Erasmus Interessierten.</a:t>
            </a:r>
          </a:p>
          <a:p>
            <a:pPr>
              <a:spcBef>
                <a:spcPct val="0"/>
              </a:spcBef>
              <a:buNone/>
            </a:pPr>
            <a:r>
              <a:rPr lang="de-DE" altLang="de-DE" sz="2000" dirty="0">
                <a:latin typeface="+mn-lt"/>
                <a:cs typeface="Arial" panose="020B0604020202020204" pitchFamily="34" charset="0"/>
              </a:rPr>
              <a:t>Ansonsten wird Ihre Bewerbung nicht oder nur nachrangig berücksichtigt!</a:t>
            </a:r>
          </a:p>
          <a:p>
            <a:pPr>
              <a:spcBef>
                <a:spcPct val="0"/>
              </a:spcBef>
              <a:buNone/>
            </a:pPr>
            <a:endParaRPr lang="de-DE" altLang="de-DE" sz="2000" dirty="0">
              <a:latin typeface="+mn-lt"/>
              <a:cs typeface="Arial" panose="020B0604020202020204" pitchFamily="34" charset="0"/>
            </a:endParaRPr>
          </a:p>
        </p:txBody>
      </p:sp>
      <p:sp>
        <p:nvSpPr>
          <p:cNvPr id="6" name="Foliennummernplatzhalter 5">
            <a:extLst>
              <a:ext uri="{FF2B5EF4-FFF2-40B4-BE49-F238E27FC236}">
                <a16:creationId xmlns:a16="http://schemas.microsoft.com/office/drawing/2014/main" id="{32D92466-6B3D-4E85-B85A-C1AAEE897DDC}"/>
              </a:ext>
            </a:extLst>
          </p:cNvPr>
          <p:cNvSpPr>
            <a:spLocks noGrp="1"/>
          </p:cNvSpPr>
          <p:nvPr>
            <p:ph type="sldNum" sz="quarter" idx="14"/>
          </p:nvPr>
        </p:nvSpPr>
        <p:spPr/>
        <p:txBody>
          <a:bodyPr/>
          <a:lstStyle/>
          <a:p>
            <a:pPr>
              <a:defRPr/>
            </a:pPr>
            <a:fld id="{9C26CF26-809F-407B-9122-BBEFC90D682E}" type="slidenum">
              <a:rPr lang="de-DE" altLang="de-DE" smtClean="0"/>
              <a:pPr>
                <a:defRPr/>
              </a:pPr>
              <a:t>10</a:t>
            </a:fld>
            <a:endParaRPr lang="de-DE" altLang="de-DE" dirty="0"/>
          </a:p>
        </p:txBody>
      </p:sp>
      <p:sp>
        <p:nvSpPr>
          <p:cNvPr id="4" name="Fußzeilenplatzhalter 4">
            <a:extLst>
              <a:ext uri="{FF2B5EF4-FFF2-40B4-BE49-F238E27FC236}">
                <a16:creationId xmlns:a16="http://schemas.microsoft.com/office/drawing/2014/main" id="{C765248C-0852-1548-C6E2-775F75E03DBE}"/>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670327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2A9B7A7-6F14-4946-BED7-3ABCD1EDDCF6}"/>
              </a:ext>
            </a:extLst>
          </p:cNvPr>
          <p:cNvSpPr>
            <a:spLocks noGrp="1"/>
          </p:cNvSpPr>
          <p:nvPr>
            <p:ph type="body" sz="quarter" idx="10"/>
          </p:nvPr>
        </p:nvSpPr>
        <p:spPr>
          <a:xfrm>
            <a:off x="397933" y="349044"/>
            <a:ext cx="8866419" cy="685800"/>
          </a:xfrm>
        </p:spPr>
        <p:txBody>
          <a:bodyPr>
            <a:normAutofit/>
          </a:bodyPr>
          <a:lstStyle/>
          <a:p>
            <a:r>
              <a:rPr lang="de-DE" altLang="de-DE" dirty="0"/>
              <a:t>Bewerbungsverfahren</a:t>
            </a:r>
            <a:r>
              <a:rPr lang="de-DE" altLang="de-DE" dirty="0">
                <a:solidFill>
                  <a:srgbClr val="336699"/>
                </a:solidFill>
                <a:latin typeface="+mj-lt"/>
              </a:rPr>
              <a:t> </a:t>
            </a:r>
            <a:r>
              <a:rPr lang="de-DE" altLang="de-DE" dirty="0"/>
              <a:t>- Wie geht es weiter</a:t>
            </a:r>
            <a:endParaRPr lang="de-DE" altLang="de-DE" dirty="0">
              <a:solidFill>
                <a:srgbClr val="336699"/>
              </a:solidFill>
              <a:latin typeface="+mj-lt"/>
            </a:endParaRPr>
          </a:p>
          <a:p>
            <a:endParaRPr lang="de-DE" dirty="0"/>
          </a:p>
        </p:txBody>
      </p:sp>
      <p:sp>
        <p:nvSpPr>
          <p:cNvPr id="3" name="Inhaltsplatzhalter 2">
            <a:extLst>
              <a:ext uri="{FF2B5EF4-FFF2-40B4-BE49-F238E27FC236}">
                <a16:creationId xmlns:a16="http://schemas.microsoft.com/office/drawing/2014/main" id="{6C15EEB8-DF51-40B5-8168-21D62914BB02}"/>
              </a:ext>
            </a:extLst>
          </p:cNvPr>
          <p:cNvSpPr>
            <a:spLocks noGrp="1"/>
          </p:cNvSpPr>
          <p:nvPr>
            <p:ph idx="1"/>
          </p:nvPr>
        </p:nvSpPr>
        <p:spPr/>
        <p:txBody>
          <a:bodyPr>
            <a:normAutofit lnSpcReduction="10000"/>
          </a:bodyPr>
          <a:lstStyle/>
          <a:p>
            <a:pPr>
              <a:lnSpc>
                <a:spcPct val="110000"/>
              </a:lnSpc>
              <a:spcBef>
                <a:spcPct val="0"/>
              </a:spcBef>
              <a:spcAft>
                <a:spcPts val="600"/>
              </a:spcAft>
            </a:pPr>
            <a:r>
              <a:rPr lang="de-DE" altLang="de-DE" sz="2100" dirty="0">
                <a:latin typeface="+mn-lt"/>
              </a:rPr>
              <a:t>Durch Sie: „zweite Runde“ – </a:t>
            </a:r>
            <a:r>
              <a:rPr lang="de-DE" altLang="de-DE" sz="2100" dirty="0">
                <a:solidFill>
                  <a:schemeClr val="tx1"/>
                </a:solidFill>
                <a:latin typeface="+mn-lt"/>
              </a:rPr>
              <a:t>Zusendung erfolgt</a:t>
            </a:r>
          </a:p>
          <a:p>
            <a:pPr>
              <a:spcBef>
                <a:spcPct val="0"/>
              </a:spcBef>
              <a:spcAft>
                <a:spcPts val="600"/>
              </a:spcAft>
            </a:pPr>
            <a:r>
              <a:rPr lang="de-DE" altLang="de-DE" sz="2100" dirty="0">
                <a:latin typeface="+mn-lt"/>
              </a:rPr>
              <a:t>Abschluss internes Auswahlverfahren Ende Feb./Mrz.</a:t>
            </a:r>
          </a:p>
          <a:p>
            <a:pPr>
              <a:spcBef>
                <a:spcPct val="0"/>
              </a:spcBef>
              <a:spcAft>
                <a:spcPts val="600"/>
              </a:spcAft>
            </a:pPr>
            <a:r>
              <a:rPr lang="de-DE" altLang="de-DE" sz="2100" dirty="0">
                <a:latin typeface="+mn-lt"/>
              </a:rPr>
              <a:t>Nominierung an die Partneruniversitäten durch uns und Bestätigung durch Partneruniversität</a:t>
            </a:r>
          </a:p>
          <a:p>
            <a:pPr>
              <a:spcBef>
                <a:spcPct val="0"/>
              </a:spcBef>
              <a:spcAft>
                <a:spcPts val="600"/>
              </a:spcAft>
            </a:pPr>
            <a:r>
              <a:rPr lang="de-DE" altLang="de-DE" sz="2100" dirty="0">
                <a:latin typeface="+mn-lt"/>
              </a:rPr>
              <a:t>Mitteilung der Nominierung durch uns an Sie ca. April/Mai bzw. Infomail der </a:t>
            </a:r>
            <a:r>
              <a:rPr lang="de-DE" altLang="de-DE" sz="2100" dirty="0" err="1">
                <a:latin typeface="+mn-lt"/>
              </a:rPr>
              <a:t>Gastuni</a:t>
            </a:r>
            <a:r>
              <a:rPr lang="de-DE" altLang="de-DE" sz="2100" dirty="0">
                <a:latin typeface="+mn-lt"/>
              </a:rPr>
              <a:t> an Sie zum konkreten Bewerbungsverfahren.</a:t>
            </a:r>
          </a:p>
          <a:p>
            <a:pPr lvl="1">
              <a:spcBef>
                <a:spcPct val="0"/>
              </a:spcBef>
              <a:spcAft>
                <a:spcPts val="600"/>
              </a:spcAft>
              <a:buFont typeface="Wingdings" panose="05000000000000000000" pitchFamily="2" charset="2"/>
              <a:buChar char="Ø"/>
            </a:pPr>
            <a:r>
              <a:rPr lang="de-DE" altLang="de-DE" sz="2100" dirty="0">
                <a:latin typeface="+mn-lt"/>
              </a:rPr>
              <a:t>Ausfüllen/hochladen der Anmeldeunterlagen an </a:t>
            </a:r>
            <a:r>
              <a:rPr lang="de-DE" altLang="de-DE" sz="2100" dirty="0" err="1">
                <a:latin typeface="+mn-lt"/>
              </a:rPr>
              <a:t>Gastuni</a:t>
            </a:r>
            <a:r>
              <a:rPr lang="de-DE" altLang="de-DE" sz="2100" dirty="0">
                <a:latin typeface="+mn-lt"/>
              </a:rPr>
              <a:t> durch Sie!</a:t>
            </a:r>
          </a:p>
          <a:p>
            <a:pPr lvl="1">
              <a:spcBef>
                <a:spcPct val="0"/>
              </a:spcBef>
              <a:spcAft>
                <a:spcPts val="600"/>
              </a:spcAft>
              <a:buFont typeface="Wingdings" panose="05000000000000000000" pitchFamily="2" charset="2"/>
              <a:buChar char="Ø"/>
            </a:pPr>
            <a:r>
              <a:rPr lang="de-DE" altLang="de-DE" sz="2100" dirty="0">
                <a:latin typeface="+mn-lt"/>
              </a:rPr>
              <a:t>Verschiedene Gastuniversitäten verlangen ihre eigenen Dokumente bzw. nur eine </a:t>
            </a:r>
            <a:r>
              <a:rPr lang="de-DE" altLang="de-DE" sz="2100" dirty="0">
                <a:solidFill>
                  <a:srgbClr val="FF0000"/>
                </a:solidFill>
                <a:latin typeface="+mn-lt"/>
              </a:rPr>
              <a:t>Online-Bewerbung</a:t>
            </a:r>
            <a:r>
              <a:rPr lang="de-DE" altLang="de-DE" sz="2100" dirty="0">
                <a:latin typeface="+mn-lt"/>
              </a:rPr>
              <a:t>. Bitte informieren Sie sich nach der Nominierung durch uns entsprechend auf der jeweiligen Homepage.</a:t>
            </a:r>
          </a:p>
          <a:p>
            <a:pPr>
              <a:spcBef>
                <a:spcPct val="0"/>
              </a:spcBef>
              <a:spcAft>
                <a:spcPts val="600"/>
              </a:spcAft>
            </a:pPr>
            <a:r>
              <a:rPr lang="de-DE" altLang="de-DE" sz="2100" dirty="0">
                <a:latin typeface="+mn-lt"/>
              </a:rPr>
              <a:t> Bitte informieren Sie uns über Neuigkeiten aus dem Ausland</a:t>
            </a:r>
          </a:p>
          <a:p>
            <a:pPr marL="0" indent="0">
              <a:buNone/>
            </a:pPr>
            <a:endParaRPr lang="de-DE" dirty="0">
              <a:latin typeface="+mj-lt"/>
            </a:endParaRPr>
          </a:p>
        </p:txBody>
      </p:sp>
      <p:sp>
        <p:nvSpPr>
          <p:cNvPr id="6" name="Foliennummernplatzhalter 5">
            <a:extLst>
              <a:ext uri="{FF2B5EF4-FFF2-40B4-BE49-F238E27FC236}">
                <a16:creationId xmlns:a16="http://schemas.microsoft.com/office/drawing/2014/main" id="{C63F8FF8-23E5-44CD-8D46-F0973B6E6F39}"/>
              </a:ext>
            </a:extLst>
          </p:cNvPr>
          <p:cNvSpPr>
            <a:spLocks noGrp="1"/>
          </p:cNvSpPr>
          <p:nvPr>
            <p:ph type="sldNum" sz="quarter" idx="14"/>
          </p:nvPr>
        </p:nvSpPr>
        <p:spPr/>
        <p:txBody>
          <a:bodyPr/>
          <a:lstStyle/>
          <a:p>
            <a:pPr>
              <a:defRPr/>
            </a:pPr>
            <a:fld id="{9C26CF26-809F-407B-9122-BBEFC90D682E}" type="slidenum">
              <a:rPr lang="de-DE" altLang="de-DE" smtClean="0"/>
              <a:pPr>
                <a:defRPr/>
              </a:pPr>
              <a:t>11</a:t>
            </a:fld>
            <a:endParaRPr lang="de-DE" altLang="de-DE" dirty="0"/>
          </a:p>
        </p:txBody>
      </p:sp>
      <p:sp>
        <p:nvSpPr>
          <p:cNvPr id="4" name="Fußzeilenplatzhalter 4">
            <a:extLst>
              <a:ext uri="{FF2B5EF4-FFF2-40B4-BE49-F238E27FC236}">
                <a16:creationId xmlns:a16="http://schemas.microsoft.com/office/drawing/2014/main" id="{B9AB4948-8963-6EF4-2873-19FE8F0A73D5}"/>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856701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77ED7B7-5414-4979-BBF2-D72F0E9AD590}"/>
              </a:ext>
            </a:extLst>
          </p:cNvPr>
          <p:cNvSpPr>
            <a:spLocks noGrp="1"/>
          </p:cNvSpPr>
          <p:nvPr>
            <p:ph type="body" sz="quarter" idx="10"/>
          </p:nvPr>
        </p:nvSpPr>
        <p:spPr/>
        <p:txBody>
          <a:bodyPr/>
          <a:lstStyle/>
          <a:p>
            <a:r>
              <a:rPr lang="de-DE" dirty="0"/>
              <a:t>Bewerbungsverfahren bei der </a:t>
            </a:r>
            <a:r>
              <a:rPr lang="de-DE" dirty="0" err="1"/>
              <a:t>Gastuni</a:t>
            </a:r>
            <a:endParaRPr lang="de-DE" dirty="0"/>
          </a:p>
        </p:txBody>
      </p:sp>
      <p:sp>
        <p:nvSpPr>
          <p:cNvPr id="3" name="Inhaltsplatzhalter 2">
            <a:extLst>
              <a:ext uri="{FF2B5EF4-FFF2-40B4-BE49-F238E27FC236}">
                <a16:creationId xmlns:a16="http://schemas.microsoft.com/office/drawing/2014/main" id="{B3E20CEC-D267-4F16-8BF3-58193043C4BE}"/>
              </a:ext>
            </a:extLst>
          </p:cNvPr>
          <p:cNvSpPr>
            <a:spLocks noGrp="1"/>
          </p:cNvSpPr>
          <p:nvPr>
            <p:ph idx="1"/>
          </p:nvPr>
        </p:nvSpPr>
        <p:spPr/>
        <p:txBody>
          <a:bodyPr>
            <a:normAutofit/>
          </a:bodyPr>
          <a:lstStyle/>
          <a:p>
            <a:pPr marL="0" indent="0">
              <a:buNone/>
            </a:pPr>
            <a:r>
              <a:rPr lang="de-DE" altLang="de-DE" b="1" dirty="0">
                <a:cs typeface="Arial" panose="020B0604020202020204" pitchFamily="34" charset="0"/>
              </a:rPr>
              <a:t>Was muss an der </a:t>
            </a:r>
            <a:r>
              <a:rPr lang="de-DE" altLang="de-DE" b="1" dirty="0" err="1">
                <a:cs typeface="Arial" panose="020B0604020202020204" pitchFamily="34" charset="0"/>
              </a:rPr>
              <a:t>Gastuni</a:t>
            </a:r>
            <a:r>
              <a:rPr lang="de-DE" altLang="de-DE" b="1" dirty="0">
                <a:cs typeface="Arial" panose="020B0604020202020204" pitchFamily="34" charset="0"/>
              </a:rPr>
              <a:t> abgegeben/hochgeladen werden:</a:t>
            </a:r>
          </a:p>
          <a:p>
            <a:r>
              <a:rPr lang="de-DE" dirty="0" err="1"/>
              <a:t>Application</a:t>
            </a:r>
            <a:r>
              <a:rPr lang="de-DE" dirty="0"/>
              <a:t> Form (meist online Tool der </a:t>
            </a:r>
            <a:r>
              <a:rPr lang="de-DE" dirty="0" err="1"/>
              <a:t>Gastuni</a:t>
            </a:r>
            <a:r>
              <a:rPr lang="de-DE" dirty="0"/>
              <a:t>)</a:t>
            </a:r>
          </a:p>
          <a:p>
            <a:pPr lvl="1"/>
            <a:r>
              <a:rPr lang="de-DE" altLang="de-DE" dirty="0">
                <a:latin typeface="Arial" panose="020B0604020202020204" pitchFamily="34" charset="0"/>
              </a:rPr>
              <a:t>bei Bedarf ausdrucken und von uns unterschreiben lassen</a:t>
            </a:r>
            <a:endParaRPr lang="de-DE" dirty="0"/>
          </a:p>
          <a:p>
            <a:r>
              <a:rPr lang="de-DE" dirty="0">
                <a:latin typeface="+mn-lt"/>
                <a:cs typeface="Arial" panose="020B0604020202020204" pitchFamily="34" charset="0"/>
              </a:rPr>
              <a:t>evtl. </a:t>
            </a:r>
            <a:r>
              <a:rPr lang="de-DE" dirty="0" err="1">
                <a:latin typeface="+mn-lt"/>
                <a:cs typeface="Arial" panose="020B0604020202020204" pitchFamily="34" charset="0"/>
              </a:rPr>
              <a:t>Transcript</a:t>
            </a:r>
            <a:r>
              <a:rPr lang="de-DE" dirty="0">
                <a:latin typeface="+mn-lt"/>
                <a:cs typeface="Arial" panose="020B0604020202020204" pitchFamily="34" charset="0"/>
              </a:rPr>
              <a:t> - (LSF: </a:t>
            </a:r>
            <a:r>
              <a:rPr lang="de-DE" b="0" i="0" dirty="0">
                <a:solidFill>
                  <a:srgbClr val="003C62"/>
                </a:solidFill>
                <a:effectLst/>
                <a:latin typeface="Open Sans" panose="020B0606030504020204" pitchFamily="34" charset="0"/>
              </a:rPr>
              <a:t>PDF-Übersicht: Leistungen</a:t>
            </a:r>
            <a:r>
              <a:rPr lang="de-DE" dirty="0">
                <a:latin typeface="+mn-lt"/>
                <a:cs typeface="Arial" panose="020B0604020202020204" pitchFamily="34" charset="0"/>
              </a:rPr>
              <a:t>)</a:t>
            </a:r>
          </a:p>
          <a:p>
            <a:r>
              <a:rPr lang="de-DE" dirty="0">
                <a:latin typeface="+mn-lt"/>
                <a:cs typeface="Arial" panose="020B0604020202020204" pitchFamily="34" charset="0"/>
              </a:rPr>
              <a:t>OLA oder integriertes Learning Agreement </a:t>
            </a:r>
          </a:p>
          <a:p>
            <a:pPr lvl="1"/>
            <a:r>
              <a:rPr lang="de-DE" dirty="0">
                <a:latin typeface="+mn-lt"/>
                <a:cs typeface="Arial" panose="020B0604020202020204" pitchFamily="34" charset="0"/>
              </a:rPr>
              <a:t>Bevorzugt </a:t>
            </a:r>
            <a:r>
              <a:rPr lang="de-DE" b="1" dirty="0">
                <a:latin typeface="+mn-lt"/>
                <a:cs typeface="Arial" panose="020B0604020202020204" pitchFamily="34" charset="0"/>
              </a:rPr>
              <a:t>OLA</a:t>
            </a:r>
            <a:r>
              <a:rPr lang="de-DE" dirty="0">
                <a:latin typeface="+mn-lt"/>
                <a:cs typeface="Arial" panose="020B0604020202020204" pitchFamily="34" charset="0"/>
              </a:rPr>
              <a:t> (Online Learning Agreement)</a:t>
            </a:r>
          </a:p>
          <a:p>
            <a:r>
              <a:rPr lang="de-DE" dirty="0">
                <a:latin typeface="+mn-lt"/>
                <a:cs typeface="Arial" panose="020B0604020202020204" pitchFamily="34" charset="0"/>
              </a:rPr>
              <a:t>Sonstige Unterlagen gemäß </a:t>
            </a:r>
            <a:r>
              <a:rPr lang="de-DE" dirty="0" err="1">
                <a:latin typeface="+mn-lt"/>
                <a:cs typeface="Arial" panose="020B0604020202020204" pitchFamily="34" charset="0"/>
              </a:rPr>
              <a:t>Gastuni</a:t>
            </a:r>
            <a:r>
              <a:rPr lang="de-DE" dirty="0">
                <a:latin typeface="+mn-lt"/>
                <a:cs typeface="Arial" panose="020B0604020202020204" pitchFamily="34" charset="0"/>
              </a:rPr>
              <a:t> </a:t>
            </a:r>
          </a:p>
          <a:p>
            <a:pPr lvl="1"/>
            <a:r>
              <a:rPr lang="de-DE" altLang="de-DE" dirty="0">
                <a:latin typeface="Arial" panose="020B0604020202020204" pitchFamily="34" charset="0"/>
              </a:rPr>
              <a:t>z.B. Lebenslauf, Passfoto, Sprachnachweise, besondere Formulare</a:t>
            </a:r>
            <a:endParaRPr lang="de-DE" dirty="0">
              <a:latin typeface="+mn-lt"/>
              <a:cs typeface="Arial" panose="020B0604020202020204" pitchFamily="34" charset="0"/>
            </a:endParaRPr>
          </a:p>
          <a:p>
            <a:endParaRPr lang="de-DE" dirty="0"/>
          </a:p>
        </p:txBody>
      </p:sp>
      <p:sp>
        <p:nvSpPr>
          <p:cNvPr id="6" name="Foliennummernplatzhalter 5">
            <a:extLst>
              <a:ext uri="{FF2B5EF4-FFF2-40B4-BE49-F238E27FC236}">
                <a16:creationId xmlns:a16="http://schemas.microsoft.com/office/drawing/2014/main" id="{A07AFF9C-9693-4550-A018-E71FD6FAA2B1}"/>
              </a:ext>
            </a:extLst>
          </p:cNvPr>
          <p:cNvSpPr>
            <a:spLocks noGrp="1"/>
          </p:cNvSpPr>
          <p:nvPr>
            <p:ph type="sldNum" sz="quarter" idx="14"/>
          </p:nvPr>
        </p:nvSpPr>
        <p:spPr/>
        <p:txBody>
          <a:bodyPr/>
          <a:lstStyle/>
          <a:p>
            <a:pPr>
              <a:defRPr/>
            </a:pPr>
            <a:fld id="{9C26CF26-809F-407B-9122-BBEFC90D682E}" type="slidenum">
              <a:rPr lang="de-DE" altLang="de-DE" smtClean="0"/>
              <a:pPr>
                <a:defRPr/>
              </a:pPr>
              <a:t>12</a:t>
            </a:fld>
            <a:endParaRPr lang="de-DE" altLang="de-DE" dirty="0"/>
          </a:p>
        </p:txBody>
      </p:sp>
      <p:sp>
        <p:nvSpPr>
          <p:cNvPr id="4" name="Fußzeilenplatzhalter 4">
            <a:extLst>
              <a:ext uri="{FF2B5EF4-FFF2-40B4-BE49-F238E27FC236}">
                <a16:creationId xmlns:a16="http://schemas.microsoft.com/office/drawing/2014/main" id="{C0D82011-4B1A-9A2A-B198-9284E7ED280B}"/>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750128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75C1F84-D1EE-4958-AFD1-CBE7996B8B7C}"/>
              </a:ext>
            </a:extLst>
          </p:cNvPr>
          <p:cNvSpPr>
            <a:spLocks noGrp="1"/>
          </p:cNvSpPr>
          <p:nvPr>
            <p:ph type="body" sz="quarter" idx="10"/>
          </p:nvPr>
        </p:nvSpPr>
        <p:spPr/>
        <p:txBody>
          <a:bodyPr/>
          <a:lstStyle/>
          <a:p>
            <a:r>
              <a:rPr lang="de-DE" altLang="de-DE" dirty="0"/>
              <a:t>Learning Agreement (LA) – allg. Info</a:t>
            </a:r>
          </a:p>
        </p:txBody>
      </p:sp>
      <p:sp>
        <p:nvSpPr>
          <p:cNvPr id="3" name="Inhaltsplatzhalter 2">
            <a:extLst>
              <a:ext uri="{FF2B5EF4-FFF2-40B4-BE49-F238E27FC236}">
                <a16:creationId xmlns:a16="http://schemas.microsoft.com/office/drawing/2014/main" id="{70AE4BAC-49DE-45C2-8CB9-8539160006CF}"/>
              </a:ext>
            </a:extLst>
          </p:cNvPr>
          <p:cNvSpPr>
            <a:spLocks noGrp="1"/>
          </p:cNvSpPr>
          <p:nvPr>
            <p:ph idx="1"/>
          </p:nvPr>
        </p:nvSpPr>
        <p:spPr/>
        <p:txBody>
          <a:bodyPr>
            <a:normAutofit fontScale="92500" lnSpcReduction="20000"/>
          </a:bodyPr>
          <a:lstStyle/>
          <a:p>
            <a:pPr marL="0" indent="0">
              <a:buNone/>
            </a:pPr>
            <a:r>
              <a:rPr lang="de-DE" altLang="de-DE" sz="2000" dirty="0">
                <a:latin typeface="+mn-lt"/>
              </a:rPr>
              <a:t>Wird in der Regel / oft auch in der online Anmeldung abgefragt</a:t>
            </a:r>
          </a:p>
          <a:p>
            <a:pPr>
              <a:spcBef>
                <a:spcPct val="0"/>
              </a:spcBef>
              <a:buFont typeface="+mj-lt"/>
              <a:buAutoNum type="arabicPeriod"/>
            </a:pPr>
            <a:r>
              <a:rPr lang="de-DE" altLang="de-DE" sz="2000" b="1" dirty="0">
                <a:latin typeface="+mn-lt"/>
              </a:rPr>
              <a:t>Tabelle A </a:t>
            </a:r>
            <a:r>
              <a:rPr lang="de-DE" altLang="de-DE" sz="2000" dirty="0">
                <a:latin typeface="+mn-lt"/>
              </a:rPr>
              <a:t>(Gewünschte Kurse und Praktika an </a:t>
            </a:r>
            <a:r>
              <a:rPr lang="de-DE" altLang="de-DE" sz="2000" dirty="0" err="1">
                <a:latin typeface="+mn-lt"/>
              </a:rPr>
              <a:t>Gastuni</a:t>
            </a:r>
            <a:r>
              <a:rPr lang="de-DE" altLang="de-DE" sz="2000" dirty="0">
                <a:latin typeface="+mn-lt"/>
              </a:rPr>
              <a:t>)</a:t>
            </a:r>
          </a:p>
          <a:p>
            <a:pPr>
              <a:spcBef>
                <a:spcPct val="0"/>
              </a:spcBef>
              <a:buNone/>
            </a:pPr>
            <a:r>
              <a:rPr lang="de-DE" altLang="de-DE" sz="2000" dirty="0">
                <a:latin typeface="+mn-lt"/>
              </a:rPr>
              <a:t>     mindestens 15 CP je Semester</a:t>
            </a:r>
          </a:p>
          <a:p>
            <a:pPr>
              <a:spcBef>
                <a:spcPct val="0"/>
              </a:spcBef>
              <a:buNone/>
            </a:pPr>
            <a:r>
              <a:rPr lang="de-DE" altLang="de-DE" sz="2000" dirty="0">
                <a:latin typeface="+mn-lt"/>
              </a:rPr>
              <a:t>	vollständige Angabe des gewünschten Programms (laut Info der </a:t>
            </a:r>
            <a:r>
              <a:rPr lang="de-DE" altLang="de-DE" sz="2000" dirty="0" err="1">
                <a:latin typeface="+mn-lt"/>
              </a:rPr>
              <a:t>Gastuni</a:t>
            </a:r>
            <a:r>
              <a:rPr lang="de-DE" altLang="de-DE" sz="2000" dirty="0">
                <a:latin typeface="+mn-lt"/>
              </a:rPr>
              <a:t>!)</a:t>
            </a:r>
          </a:p>
          <a:p>
            <a:pPr>
              <a:spcBef>
                <a:spcPct val="0"/>
              </a:spcBef>
              <a:buNone/>
            </a:pPr>
            <a:r>
              <a:rPr lang="de-DE" altLang="de-DE" sz="2000" dirty="0">
                <a:latin typeface="+mn-lt"/>
              </a:rPr>
              <a:t>	es können auch fachfremde Kurse aufgeführt werden (z.B. Sprachkurs) </a:t>
            </a:r>
          </a:p>
          <a:p>
            <a:pPr>
              <a:spcBef>
                <a:spcPct val="0"/>
              </a:spcBef>
              <a:buNone/>
            </a:pPr>
            <a:r>
              <a:rPr lang="de-DE" altLang="de-DE" sz="2000" dirty="0">
                <a:latin typeface="+mn-lt"/>
              </a:rPr>
              <a:t>	Wenn nach dem Semesterende dort, noch eine Famulatur mit gefördert werden soll, muss die auch im LA stehen. </a:t>
            </a:r>
            <a:r>
              <a:rPr lang="de-DE" altLang="de-DE" sz="2000" dirty="0">
                <a:solidFill>
                  <a:srgbClr val="FF0000"/>
                </a:solidFill>
                <a:latin typeface="+mn-lt"/>
              </a:rPr>
              <a:t>Neu: </a:t>
            </a:r>
            <a:r>
              <a:rPr lang="de-DE" altLang="de-DE" sz="2000" dirty="0">
                <a:latin typeface="+mn-lt"/>
              </a:rPr>
              <a:t>Achtung max. Förderung für 4 Monate.</a:t>
            </a:r>
          </a:p>
          <a:p>
            <a:pPr>
              <a:spcBef>
                <a:spcPct val="0"/>
              </a:spcBef>
              <a:buAutoNum type="arabicPeriod" startAt="2"/>
            </a:pPr>
            <a:r>
              <a:rPr lang="de-DE" altLang="de-DE" sz="2000" dirty="0">
                <a:latin typeface="+mn-lt"/>
              </a:rPr>
              <a:t>Sprachniveau zum Studienbeginn angeben</a:t>
            </a:r>
          </a:p>
          <a:p>
            <a:pPr>
              <a:spcBef>
                <a:spcPct val="0"/>
              </a:spcBef>
              <a:buAutoNum type="arabicPeriod" startAt="2"/>
            </a:pPr>
            <a:r>
              <a:rPr lang="de-DE" altLang="de-DE" sz="2000" b="1" dirty="0">
                <a:latin typeface="+mn-lt"/>
              </a:rPr>
              <a:t>Tabelle B</a:t>
            </a:r>
            <a:r>
              <a:rPr lang="de-DE" altLang="de-DE" sz="2000" b="1" dirty="0">
                <a:solidFill>
                  <a:srgbClr val="FF0000"/>
                </a:solidFill>
                <a:latin typeface="+mn-lt"/>
              </a:rPr>
              <a:t> </a:t>
            </a:r>
            <a:r>
              <a:rPr lang="de-DE" altLang="de-DE" sz="2000" dirty="0">
                <a:solidFill>
                  <a:srgbClr val="FF0000"/>
                </a:solidFill>
                <a:latin typeface="+mn-lt"/>
              </a:rPr>
              <a:t>(darf nicht leer bleiben)</a:t>
            </a:r>
          </a:p>
          <a:p>
            <a:pPr>
              <a:spcBef>
                <a:spcPct val="0"/>
              </a:spcBef>
              <a:buNone/>
            </a:pPr>
            <a:r>
              <a:rPr lang="de-DE" altLang="de-DE" sz="2000" dirty="0">
                <a:latin typeface="+mn-lt"/>
              </a:rPr>
              <a:t>     dort unsere HOM Kurse und Praktika eintragen die denen in Tab. A entsprechen, mit </a:t>
            </a:r>
            <a:r>
              <a:rPr lang="de-DE" altLang="de-DE" sz="2000" dirty="0" err="1">
                <a:latin typeface="+mn-lt"/>
              </a:rPr>
              <a:t>Credit</a:t>
            </a:r>
            <a:r>
              <a:rPr lang="de-DE" altLang="de-DE" sz="2000" dirty="0">
                <a:latin typeface="+mn-lt"/>
              </a:rPr>
              <a:t> Points (CP siehe Kurs Katalog)</a:t>
            </a:r>
          </a:p>
          <a:p>
            <a:pPr>
              <a:spcBef>
                <a:spcPct val="0"/>
              </a:spcBef>
              <a:buNone/>
            </a:pPr>
            <a:r>
              <a:rPr lang="de-DE" sz="1600" dirty="0">
                <a:hlinkClick r:id="rId2"/>
              </a:rPr>
              <a:t>	Incomings | Lehre an der Medizinischen Fakultät | Universität des Saarlandes</a:t>
            </a:r>
            <a:endParaRPr lang="de-DE" altLang="de-DE" sz="2000" dirty="0">
              <a:latin typeface="+mn-lt"/>
            </a:endParaRPr>
          </a:p>
          <a:p>
            <a:pPr>
              <a:spcBef>
                <a:spcPct val="0"/>
              </a:spcBef>
              <a:buNone/>
            </a:pPr>
            <a:r>
              <a:rPr lang="de-DE" altLang="de-DE" sz="2000" dirty="0">
                <a:latin typeface="+mn-lt"/>
              </a:rPr>
              <a:t>	oder „Mobilitätsfenster“ wenn Sie nichts angerechnet bekommen möchten</a:t>
            </a:r>
          </a:p>
          <a:p>
            <a:pPr marL="0" indent="0">
              <a:spcBef>
                <a:spcPct val="0"/>
              </a:spcBef>
              <a:buNone/>
            </a:pPr>
            <a:endParaRPr lang="de-DE" altLang="de-DE" sz="2000" dirty="0">
              <a:latin typeface="+mn-lt"/>
            </a:endParaRPr>
          </a:p>
          <a:p>
            <a:endParaRPr lang="de-DE" dirty="0">
              <a:latin typeface="+mj-lt"/>
            </a:endParaRPr>
          </a:p>
        </p:txBody>
      </p:sp>
      <p:sp>
        <p:nvSpPr>
          <p:cNvPr id="6" name="Foliennummernplatzhalter 5">
            <a:extLst>
              <a:ext uri="{FF2B5EF4-FFF2-40B4-BE49-F238E27FC236}">
                <a16:creationId xmlns:a16="http://schemas.microsoft.com/office/drawing/2014/main" id="{29485E75-9FB7-455C-97FB-470ABEF6309F}"/>
              </a:ext>
            </a:extLst>
          </p:cNvPr>
          <p:cNvSpPr>
            <a:spLocks noGrp="1"/>
          </p:cNvSpPr>
          <p:nvPr>
            <p:ph type="sldNum" sz="quarter" idx="14"/>
          </p:nvPr>
        </p:nvSpPr>
        <p:spPr/>
        <p:txBody>
          <a:bodyPr/>
          <a:lstStyle/>
          <a:p>
            <a:pPr>
              <a:defRPr/>
            </a:pPr>
            <a:fld id="{9C26CF26-809F-407B-9122-BBEFC90D682E}" type="slidenum">
              <a:rPr lang="de-DE" altLang="de-DE" smtClean="0"/>
              <a:pPr>
                <a:defRPr/>
              </a:pPr>
              <a:t>13</a:t>
            </a:fld>
            <a:endParaRPr lang="de-DE" altLang="de-DE" dirty="0"/>
          </a:p>
        </p:txBody>
      </p:sp>
      <p:sp>
        <p:nvSpPr>
          <p:cNvPr id="4" name="Fußzeilenplatzhalter 4">
            <a:extLst>
              <a:ext uri="{FF2B5EF4-FFF2-40B4-BE49-F238E27FC236}">
                <a16:creationId xmlns:a16="http://schemas.microsoft.com/office/drawing/2014/main" id="{1FDF8DEE-EC3B-CA69-2F38-5780FB06AD09}"/>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2964541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1D3917C-7023-404D-A94A-AF0CB74942E3}"/>
              </a:ext>
            </a:extLst>
          </p:cNvPr>
          <p:cNvSpPr>
            <a:spLocks noGrp="1"/>
          </p:cNvSpPr>
          <p:nvPr>
            <p:ph type="body" sz="quarter" idx="10"/>
          </p:nvPr>
        </p:nvSpPr>
        <p:spPr/>
        <p:txBody>
          <a:bodyPr/>
          <a:lstStyle/>
          <a:p>
            <a:r>
              <a:rPr lang="de-DE" dirty="0"/>
              <a:t>Online Learning Agreement (OLA)</a:t>
            </a:r>
          </a:p>
        </p:txBody>
      </p:sp>
      <p:sp>
        <p:nvSpPr>
          <p:cNvPr id="3" name="Inhaltsplatzhalter 2">
            <a:extLst>
              <a:ext uri="{FF2B5EF4-FFF2-40B4-BE49-F238E27FC236}">
                <a16:creationId xmlns:a16="http://schemas.microsoft.com/office/drawing/2014/main" id="{702D1455-3C48-4DF1-9086-A9189B90EB66}"/>
              </a:ext>
            </a:extLst>
          </p:cNvPr>
          <p:cNvSpPr>
            <a:spLocks noGrp="1"/>
          </p:cNvSpPr>
          <p:nvPr>
            <p:ph idx="1"/>
          </p:nvPr>
        </p:nvSpPr>
        <p:spPr>
          <a:xfrm>
            <a:off x="1630362" y="1345199"/>
            <a:ext cx="9522701" cy="4913312"/>
          </a:xfrm>
        </p:spPr>
        <p:txBody>
          <a:bodyPr>
            <a:normAutofit fontScale="85000" lnSpcReduction="10000"/>
          </a:bodyPr>
          <a:lstStyle/>
          <a:p>
            <a:r>
              <a:rPr lang="de-DE" b="1" dirty="0">
                <a:hlinkClick r:id="rId2"/>
              </a:rPr>
              <a:t>https://learning-agreement.eu</a:t>
            </a:r>
            <a:r>
              <a:rPr lang="de-DE" b="1" dirty="0"/>
              <a:t>   </a:t>
            </a:r>
            <a:r>
              <a:rPr lang="de-DE" dirty="0"/>
              <a:t>(nicht alle Unis nehmen teil)</a:t>
            </a:r>
            <a:endParaRPr lang="de-DE" b="1" dirty="0"/>
          </a:p>
          <a:p>
            <a:r>
              <a:rPr lang="de-DE" dirty="0"/>
              <a:t>Erasmus Code: D SAARBRU01 </a:t>
            </a:r>
          </a:p>
          <a:p>
            <a:r>
              <a:rPr lang="de-DE" dirty="0"/>
              <a:t>Study </a:t>
            </a:r>
            <a:r>
              <a:rPr lang="de-DE" dirty="0" err="1"/>
              <a:t>cycle</a:t>
            </a:r>
            <a:r>
              <a:rPr lang="de-DE" dirty="0"/>
              <a:t>: </a:t>
            </a:r>
          </a:p>
          <a:p>
            <a:pPr lvl="1"/>
            <a:r>
              <a:rPr lang="en-US" dirty="0"/>
              <a:t>Master or equivalent second cycle (EQF level 7)</a:t>
            </a:r>
            <a:endParaRPr lang="de-DE" dirty="0"/>
          </a:p>
          <a:p>
            <a:r>
              <a:rPr lang="de-DE" dirty="0"/>
              <a:t>Field </a:t>
            </a:r>
            <a:r>
              <a:rPr lang="de-DE" dirty="0" err="1"/>
              <a:t>of</a:t>
            </a:r>
            <a:r>
              <a:rPr lang="de-DE" dirty="0"/>
              <a:t> </a:t>
            </a:r>
            <a:r>
              <a:rPr lang="de-DE" dirty="0" err="1"/>
              <a:t>education</a:t>
            </a:r>
            <a:r>
              <a:rPr lang="de-DE" dirty="0"/>
              <a:t>: Medicine (0912)</a:t>
            </a:r>
          </a:p>
          <a:p>
            <a:r>
              <a:rPr lang="de-DE" b="1" dirty="0"/>
              <a:t>Res. Person </a:t>
            </a:r>
            <a:r>
              <a:rPr lang="de-DE" dirty="0"/>
              <a:t>bekommt per mail Infos, </a:t>
            </a:r>
            <a:br>
              <a:rPr lang="de-DE" dirty="0"/>
            </a:br>
            <a:r>
              <a:rPr lang="de-DE" dirty="0"/>
              <a:t>dass das OLA bearbeitet wurde</a:t>
            </a:r>
          </a:p>
          <a:p>
            <a:pPr lvl="1"/>
            <a:r>
              <a:rPr lang="de-DE" dirty="0"/>
              <a:t>Stephanie Orlich Med-mobility@uni-saarland.de          </a:t>
            </a:r>
          </a:p>
          <a:p>
            <a:pPr lvl="1"/>
            <a:r>
              <a:rPr lang="de-DE" b="1" dirty="0">
                <a:solidFill>
                  <a:srgbClr val="FF0000"/>
                </a:solidFill>
              </a:rPr>
              <a:t>Cave</a:t>
            </a:r>
            <a:r>
              <a:rPr lang="de-DE" dirty="0"/>
              <a:t> korrekte mail für </a:t>
            </a:r>
            <a:r>
              <a:rPr lang="de-DE" dirty="0" err="1"/>
              <a:t>Gastuni</a:t>
            </a:r>
            <a:r>
              <a:rPr lang="de-DE" dirty="0"/>
              <a:t> verwenden!!!</a:t>
            </a:r>
          </a:p>
          <a:p>
            <a:r>
              <a:rPr lang="de-DE" altLang="de-DE" dirty="0">
                <a:latin typeface="Arial" panose="020B0604020202020204" pitchFamily="34" charset="0"/>
              </a:rPr>
              <a:t>Das Nichtbestehen hat keine Konsequenzen auf die Auszahlung der Förderung</a:t>
            </a:r>
            <a:endParaRPr lang="de-DE" dirty="0"/>
          </a:p>
          <a:p>
            <a:endParaRPr lang="de-DE" dirty="0"/>
          </a:p>
        </p:txBody>
      </p:sp>
      <p:sp>
        <p:nvSpPr>
          <p:cNvPr id="6" name="Foliennummernplatzhalter 5">
            <a:extLst>
              <a:ext uri="{FF2B5EF4-FFF2-40B4-BE49-F238E27FC236}">
                <a16:creationId xmlns:a16="http://schemas.microsoft.com/office/drawing/2014/main" id="{56B691FD-0B89-490D-852F-E0C51D31F8C6}"/>
              </a:ext>
            </a:extLst>
          </p:cNvPr>
          <p:cNvSpPr>
            <a:spLocks noGrp="1"/>
          </p:cNvSpPr>
          <p:nvPr>
            <p:ph type="sldNum" sz="quarter" idx="14"/>
          </p:nvPr>
        </p:nvSpPr>
        <p:spPr/>
        <p:txBody>
          <a:bodyPr/>
          <a:lstStyle/>
          <a:p>
            <a:pPr>
              <a:defRPr/>
            </a:pPr>
            <a:fld id="{9C26CF26-809F-407B-9122-BBEFC90D682E}" type="slidenum">
              <a:rPr lang="de-DE" altLang="de-DE" smtClean="0"/>
              <a:pPr>
                <a:defRPr/>
              </a:pPr>
              <a:t>14</a:t>
            </a:fld>
            <a:endParaRPr lang="de-DE" altLang="de-DE" dirty="0"/>
          </a:p>
        </p:txBody>
      </p:sp>
      <p:pic>
        <p:nvPicPr>
          <p:cNvPr id="7" name="Grafik 6">
            <a:extLst>
              <a:ext uri="{FF2B5EF4-FFF2-40B4-BE49-F238E27FC236}">
                <a16:creationId xmlns:a16="http://schemas.microsoft.com/office/drawing/2014/main" id="{71C85135-4398-448A-80DF-324405733E2F}"/>
              </a:ext>
            </a:extLst>
          </p:cNvPr>
          <p:cNvPicPr>
            <a:picLocks noChangeAspect="1"/>
          </p:cNvPicPr>
          <p:nvPr/>
        </p:nvPicPr>
        <p:blipFill>
          <a:blip r:embed="rId3"/>
          <a:stretch>
            <a:fillRect/>
          </a:stretch>
        </p:blipFill>
        <p:spPr>
          <a:xfrm>
            <a:off x="6846219" y="1852588"/>
            <a:ext cx="5205169" cy="2964533"/>
          </a:xfrm>
          <a:prstGeom prst="rect">
            <a:avLst/>
          </a:prstGeom>
        </p:spPr>
      </p:pic>
      <p:sp>
        <p:nvSpPr>
          <p:cNvPr id="8" name="Textfeld 7">
            <a:extLst>
              <a:ext uri="{FF2B5EF4-FFF2-40B4-BE49-F238E27FC236}">
                <a16:creationId xmlns:a16="http://schemas.microsoft.com/office/drawing/2014/main" id="{BD598AFB-9C3A-4005-B296-689105317FAB}"/>
              </a:ext>
            </a:extLst>
          </p:cNvPr>
          <p:cNvSpPr txBox="1"/>
          <p:nvPr/>
        </p:nvSpPr>
        <p:spPr>
          <a:xfrm>
            <a:off x="9641659" y="4416358"/>
            <a:ext cx="2394164" cy="276999"/>
          </a:xfrm>
          <a:prstGeom prst="rect">
            <a:avLst/>
          </a:prstGeom>
          <a:solidFill>
            <a:schemeClr val="bg1"/>
          </a:solidFill>
        </p:spPr>
        <p:txBody>
          <a:bodyPr wrap="square" rtlCol="0">
            <a:spAutoFit/>
          </a:bodyPr>
          <a:lstStyle/>
          <a:p>
            <a:r>
              <a:rPr lang="de-DE" sz="1200" dirty="0"/>
              <a:t>med-mobility@uni-saarland.de</a:t>
            </a:r>
          </a:p>
        </p:txBody>
      </p:sp>
      <p:sp>
        <p:nvSpPr>
          <p:cNvPr id="9" name="Pfeil nach rechts 5">
            <a:extLst>
              <a:ext uri="{FF2B5EF4-FFF2-40B4-BE49-F238E27FC236}">
                <a16:creationId xmlns:a16="http://schemas.microsoft.com/office/drawing/2014/main" id="{B4B7F3DB-0CD6-4E64-8C43-6D07C8B1B28A}"/>
              </a:ext>
            </a:extLst>
          </p:cNvPr>
          <p:cNvSpPr/>
          <p:nvPr/>
        </p:nvSpPr>
        <p:spPr>
          <a:xfrm>
            <a:off x="5868626" y="4295512"/>
            <a:ext cx="1046170" cy="50405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Textfeld 10">
            <a:extLst>
              <a:ext uri="{FF2B5EF4-FFF2-40B4-BE49-F238E27FC236}">
                <a16:creationId xmlns:a16="http://schemas.microsoft.com/office/drawing/2014/main" id="{D4052DD8-5A48-DABA-1B9F-5F566A76CB57}"/>
              </a:ext>
            </a:extLst>
          </p:cNvPr>
          <p:cNvSpPr txBox="1"/>
          <p:nvPr/>
        </p:nvSpPr>
        <p:spPr>
          <a:xfrm>
            <a:off x="9775295" y="3908527"/>
            <a:ext cx="2126891" cy="553998"/>
          </a:xfrm>
          <a:prstGeom prst="rect">
            <a:avLst/>
          </a:prstGeom>
          <a:solidFill>
            <a:schemeClr val="bg1"/>
          </a:solidFill>
        </p:spPr>
        <p:txBody>
          <a:bodyPr wrap="square">
            <a:spAutoFit/>
          </a:bodyPr>
          <a:lstStyle/>
          <a:p>
            <a:r>
              <a:rPr lang="de-DE" sz="1500" dirty="0"/>
              <a:t>ekaterina.klueh@uni-saarland.de</a:t>
            </a:r>
          </a:p>
        </p:txBody>
      </p:sp>
      <p:sp>
        <p:nvSpPr>
          <p:cNvPr id="4" name="Textfeld 3">
            <a:extLst>
              <a:ext uri="{FF2B5EF4-FFF2-40B4-BE49-F238E27FC236}">
                <a16:creationId xmlns:a16="http://schemas.microsoft.com/office/drawing/2014/main" id="{6476A2B1-14B6-4934-20BE-F1BD19D5FAEA}"/>
              </a:ext>
            </a:extLst>
          </p:cNvPr>
          <p:cNvSpPr txBox="1"/>
          <p:nvPr/>
        </p:nvSpPr>
        <p:spPr>
          <a:xfrm>
            <a:off x="8334597" y="3987747"/>
            <a:ext cx="1446712" cy="395558"/>
          </a:xfrm>
          <a:prstGeom prst="rect">
            <a:avLst/>
          </a:prstGeom>
          <a:solidFill>
            <a:srgbClr val="FFFFFF"/>
          </a:solidFill>
        </p:spPr>
        <p:txBody>
          <a:bodyPr wrap="square" rtlCol="0">
            <a:spAutoFit/>
          </a:bodyPr>
          <a:lstStyle/>
          <a:p>
            <a:pPr indent="-342900" defTabSz="457200" eaLnBrk="0" fontAlgn="base" hangingPunct="0">
              <a:lnSpc>
                <a:spcPct val="150000"/>
              </a:lnSpc>
              <a:spcBef>
                <a:spcPct val="20000"/>
              </a:spcBef>
              <a:spcAft>
                <a:spcPct val="0"/>
              </a:spcAft>
            </a:pPr>
            <a:r>
              <a:rPr lang="de-DE" sz="1500" dirty="0"/>
              <a:t>Ekaterina Klüh</a:t>
            </a:r>
            <a:endParaRPr lang="de-DE" sz="2400" dirty="0">
              <a:solidFill>
                <a:schemeClr val="tx2"/>
              </a:solidFill>
              <a:latin typeface="Segoe UI" panose="020B0502040204020203" pitchFamily="34" charset="0"/>
              <a:cs typeface="Segoe UI" panose="020B0502040204020203" pitchFamily="34" charset="0"/>
            </a:endParaRPr>
          </a:p>
        </p:txBody>
      </p:sp>
      <p:sp>
        <p:nvSpPr>
          <p:cNvPr id="10" name="Fußzeilenplatzhalter 4">
            <a:extLst>
              <a:ext uri="{FF2B5EF4-FFF2-40B4-BE49-F238E27FC236}">
                <a16:creationId xmlns:a16="http://schemas.microsoft.com/office/drawing/2014/main" id="{53B88DF8-A101-A579-D01D-C19691273697}"/>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346209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11F68E4-FF57-4394-9A0B-DB4E80308E3B}"/>
              </a:ext>
            </a:extLst>
          </p:cNvPr>
          <p:cNvSpPr>
            <a:spLocks noGrp="1"/>
          </p:cNvSpPr>
          <p:nvPr>
            <p:ph type="body" sz="quarter" idx="10"/>
          </p:nvPr>
        </p:nvSpPr>
        <p:spPr/>
        <p:txBody>
          <a:bodyPr/>
          <a:lstStyle/>
          <a:p>
            <a:r>
              <a:rPr lang="de-DE" dirty="0"/>
              <a:t>Weiteres Procedere</a:t>
            </a:r>
          </a:p>
          <a:p>
            <a:endParaRPr lang="de-DE" dirty="0"/>
          </a:p>
        </p:txBody>
      </p:sp>
      <p:sp>
        <p:nvSpPr>
          <p:cNvPr id="3" name="Inhaltsplatzhalter 2">
            <a:extLst>
              <a:ext uri="{FF2B5EF4-FFF2-40B4-BE49-F238E27FC236}">
                <a16:creationId xmlns:a16="http://schemas.microsoft.com/office/drawing/2014/main" id="{FE6C25B6-0A66-4D93-A644-E862C06F03D0}"/>
              </a:ext>
            </a:extLst>
          </p:cNvPr>
          <p:cNvSpPr>
            <a:spLocks noGrp="1"/>
          </p:cNvSpPr>
          <p:nvPr>
            <p:ph idx="1"/>
          </p:nvPr>
        </p:nvSpPr>
        <p:spPr>
          <a:xfrm>
            <a:off x="1630362" y="1345199"/>
            <a:ext cx="9522701" cy="4913312"/>
          </a:xfrm>
        </p:spPr>
        <p:txBody>
          <a:bodyPr>
            <a:normAutofit/>
          </a:bodyPr>
          <a:lstStyle/>
          <a:p>
            <a:pPr>
              <a:spcBef>
                <a:spcPct val="0"/>
              </a:spcBef>
              <a:buNone/>
              <a:defRPr/>
            </a:pPr>
            <a:r>
              <a:rPr lang="de-DE" altLang="de-DE" b="1" dirty="0">
                <a:latin typeface="+mj-lt"/>
              </a:rPr>
              <a:t>Fördervereinbarung (FV)</a:t>
            </a:r>
            <a:endParaRPr lang="de-DE" altLang="de-DE" b="1" dirty="0">
              <a:solidFill>
                <a:srgbClr val="FF0000"/>
              </a:solidFill>
              <a:highlight>
                <a:srgbClr val="FFFF00"/>
              </a:highlight>
              <a:latin typeface="+mj-lt"/>
            </a:endParaRPr>
          </a:p>
          <a:p>
            <a:pPr marL="179388" indent="-179388">
              <a:spcBef>
                <a:spcPct val="0"/>
              </a:spcBef>
              <a:defRPr/>
            </a:pPr>
            <a:r>
              <a:rPr lang="de-DE" altLang="de-DE" sz="2200" dirty="0">
                <a:latin typeface="+mn-lt"/>
              </a:rPr>
              <a:t>FV-Formular (+ Merkblatt) wird durch IO per email verschickt. </a:t>
            </a:r>
          </a:p>
          <a:p>
            <a:pPr marL="179388" indent="-179388">
              <a:spcBef>
                <a:spcPct val="0"/>
              </a:spcBef>
              <a:defRPr/>
            </a:pPr>
            <a:r>
              <a:rPr lang="de-DE" altLang="de-DE" sz="2200" dirty="0">
                <a:latin typeface="+mn-lt"/>
              </a:rPr>
              <a:t>Nach dem Ausfüllen des Formulars – </a:t>
            </a:r>
            <a:r>
              <a:rPr lang="de-DE" altLang="de-DE" sz="2200" i="1" dirty="0">
                <a:latin typeface="+mn-lt"/>
              </a:rPr>
              <a:t>mit digitaler Unterschrift </a:t>
            </a:r>
            <a:r>
              <a:rPr lang="de-DE" altLang="de-DE" sz="2200" dirty="0">
                <a:latin typeface="+mn-lt"/>
              </a:rPr>
              <a:t>-  bitten wir um Zusendung als weiterhin ausfüllbares </a:t>
            </a:r>
            <a:r>
              <a:rPr lang="de-DE" altLang="de-DE" sz="2200" dirty="0" err="1">
                <a:latin typeface="+mn-lt"/>
              </a:rPr>
              <a:t>pdf</a:t>
            </a:r>
            <a:r>
              <a:rPr lang="de-DE" altLang="de-DE" sz="2200" dirty="0">
                <a:latin typeface="+mn-lt"/>
              </a:rPr>
              <a:t>-Datei per Email an das International Office (IO) </a:t>
            </a:r>
            <a:r>
              <a:rPr lang="de-DE" altLang="de-DE" sz="2200" dirty="0">
                <a:latin typeface="+mn-lt"/>
                <a:hlinkClick r:id="rId2"/>
              </a:rPr>
              <a:t>erasmus@uni-saarland.de</a:t>
            </a:r>
            <a:endParaRPr lang="de-DE" altLang="de-DE" sz="2200" dirty="0">
              <a:latin typeface="+mn-lt"/>
            </a:endParaRPr>
          </a:p>
          <a:p>
            <a:pPr marL="179388" indent="-179388">
              <a:spcBef>
                <a:spcPct val="0"/>
              </a:spcBef>
              <a:defRPr/>
            </a:pPr>
            <a:r>
              <a:rPr lang="de-DE" altLang="de-DE" sz="2200" dirty="0">
                <a:latin typeface="+mn-lt"/>
              </a:rPr>
              <a:t>Alle Angaben der FV werden durch das IO überprüft evtl. ergänzt.</a:t>
            </a:r>
          </a:p>
          <a:p>
            <a:pPr marL="179388" indent="-179388">
              <a:spcBef>
                <a:spcPct val="0"/>
              </a:spcBef>
              <a:buNone/>
              <a:defRPr/>
            </a:pPr>
            <a:r>
              <a:rPr lang="de-DE" altLang="de-DE" sz="2200" dirty="0">
                <a:latin typeface="+mn-lt"/>
              </a:rPr>
              <a:t>	</a:t>
            </a:r>
            <a:r>
              <a:rPr lang="de-DE" altLang="de-DE" sz="2200" i="1" dirty="0">
                <a:latin typeface="+mn-lt"/>
              </a:rPr>
              <a:t>Sie erhalten den Vertrag </a:t>
            </a:r>
            <a:r>
              <a:rPr lang="de-DE" altLang="de-DE" sz="2200" dirty="0">
                <a:latin typeface="+mn-lt"/>
              </a:rPr>
              <a:t>, erst ca. 2 Wochen nach Eingang Ihrer Ankunftsbescheinigung im Ausland,</a:t>
            </a:r>
            <a:r>
              <a:rPr lang="de-DE" altLang="de-DE" sz="2200" i="1" dirty="0">
                <a:latin typeface="+mn-lt"/>
              </a:rPr>
              <a:t> zurück</a:t>
            </a:r>
          </a:p>
          <a:p>
            <a:pPr marL="0" indent="0">
              <a:spcBef>
                <a:spcPct val="0"/>
              </a:spcBef>
              <a:buNone/>
              <a:defRPr/>
            </a:pPr>
            <a:r>
              <a:rPr lang="de-DE" sz="2000" dirty="0">
                <a:sym typeface="Wingdings" panose="05000000000000000000" pitchFamily="2" charset="2"/>
              </a:rPr>
              <a:t> </a:t>
            </a:r>
            <a:r>
              <a:rPr lang="de-DE" sz="2200" dirty="0">
                <a:solidFill>
                  <a:srgbClr val="FF0000"/>
                </a:solidFill>
                <a:sym typeface="Wingdings" panose="05000000000000000000" pitchFamily="2" charset="2"/>
              </a:rPr>
              <a:t>Vorab o</a:t>
            </a:r>
            <a:r>
              <a:rPr lang="de-DE" sz="2200" dirty="0">
                <a:solidFill>
                  <a:srgbClr val="FF0000"/>
                </a:solidFill>
              </a:rPr>
              <a:t>rganisieren</a:t>
            </a:r>
            <a:r>
              <a:rPr lang="de-DE" sz="2200" dirty="0"/>
              <a:t>: Steueridentifikationsnummer, zuständiges Finanzamt</a:t>
            </a:r>
            <a:endParaRPr lang="de-DE" altLang="de-DE" sz="2200" dirty="0">
              <a:latin typeface="+mj-lt"/>
            </a:endParaRPr>
          </a:p>
        </p:txBody>
      </p:sp>
      <p:sp>
        <p:nvSpPr>
          <p:cNvPr id="6" name="Foliennummernplatzhalter 5">
            <a:extLst>
              <a:ext uri="{FF2B5EF4-FFF2-40B4-BE49-F238E27FC236}">
                <a16:creationId xmlns:a16="http://schemas.microsoft.com/office/drawing/2014/main" id="{2F57CF30-2149-4422-A51C-61243CE2B99B}"/>
              </a:ext>
            </a:extLst>
          </p:cNvPr>
          <p:cNvSpPr>
            <a:spLocks noGrp="1"/>
          </p:cNvSpPr>
          <p:nvPr>
            <p:ph type="sldNum" sz="quarter" idx="14"/>
          </p:nvPr>
        </p:nvSpPr>
        <p:spPr/>
        <p:txBody>
          <a:bodyPr/>
          <a:lstStyle/>
          <a:p>
            <a:pPr>
              <a:defRPr/>
            </a:pPr>
            <a:fld id="{9C26CF26-809F-407B-9122-BBEFC90D682E}" type="slidenum">
              <a:rPr lang="de-DE" altLang="de-DE" smtClean="0"/>
              <a:pPr>
                <a:defRPr/>
              </a:pPr>
              <a:t>15</a:t>
            </a:fld>
            <a:endParaRPr lang="de-DE" altLang="de-DE" dirty="0"/>
          </a:p>
        </p:txBody>
      </p:sp>
      <p:sp>
        <p:nvSpPr>
          <p:cNvPr id="4" name="Fußzeilenplatzhalter 4">
            <a:extLst>
              <a:ext uri="{FF2B5EF4-FFF2-40B4-BE49-F238E27FC236}">
                <a16:creationId xmlns:a16="http://schemas.microsoft.com/office/drawing/2014/main" id="{02F3F71A-58DB-119E-35D6-FD211A5FE31B}"/>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4240766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B6C275C-668F-4414-901A-482824376ED4}"/>
              </a:ext>
            </a:extLst>
          </p:cNvPr>
          <p:cNvSpPr>
            <a:spLocks noGrp="1"/>
          </p:cNvSpPr>
          <p:nvPr>
            <p:ph type="body" sz="quarter" idx="10"/>
          </p:nvPr>
        </p:nvSpPr>
        <p:spPr/>
        <p:txBody>
          <a:bodyPr/>
          <a:lstStyle/>
          <a:p>
            <a:r>
              <a:rPr lang="de-DE" b="1" dirty="0">
                <a:solidFill>
                  <a:srgbClr val="002060"/>
                </a:solidFill>
              </a:rPr>
              <a:t>Finanzielle Förderung – Erasmus Studium</a:t>
            </a:r>
          </a:p>
        </p:txBody>
      </p:sp>
      <p:sp>
        <p:nvSpPr>
          <p:cNvPr id="3" name="Inhaltsplatzhalter 2">
            <a:extLst>
              <a:ext uri="{FF2B5EF4-FFF2-40B4-BE49-F238E27FC236}">
                <a16:creationId xmlns:a16="http://schemas.microsoft.com/office/drawing/2014/main" id="{D0EC6474-9A72-4726-BB68-731A7F188926}"/>
              </a:ext>
            </a:extLst>
          </p:cNvPr>
          <p:cNvSpPr>
            <a:spLocks noGrp="1"/>
          </p:cNvSpPr>
          <p:nvPr>
            <p:ph idx="1"/>
          </p:nvPr>
        </p:nvSpPr>
        <p:spPr>
          <a:xfrm>
            <a:off x="1630363" y="1345199"/>
            <a:ext cx="9615706" cy="4913312"/>
          </a:xfrm>
        </p:spPr>
        <p:txBody>
          <a:bodyPr>
            <a:normAutofit fontScale="47500" lnSpcReduction="20000"/>
          </a:bodyPr>
          <a:lstStyle/>
          <a:p>
            <a:pPr>
              <a:spcBef>
                <a:spcPct val="0"/>
              </a:spcBef>
              <a:buNone/>
              <a:defRPr/>
            </a:pPr>
            <a:r>
              <a:rPr lang="de-DE" altLang="de-DE" sz="4200" dirty="0">
                <a:latin typeface="+mj-lt"/>
              </a:rPr>
              <a:t>Monatsraten (Stand 2025) nach Ländergruppen gestaffelt</a:t>
            </a:r>
          </a:p>
          <a:p>
            <a:pPr>
              <a:spcBef>
                <a:spcPct val="0"/>
              </a:spcBef>
              <a:buNone/>
              <a:defRPr/>
            </a:pPr>
            <a:r>
              <a:rPr lang="de-DE" sz="2900" dirty="0">
                <a:latin typeface="+mj-lt"/>
                <a:hlinkClick r:id="rId2"/>
              </a:rPr>
              <a:t>Erasmus+ Studium mit Programmländern | </a:t>
            </a:r>
            <a:r>
              <a:rPr lang="de-DE" sz="2900" dirty="0" err="1">
                <a:latin typeface="+mj-lt"/>
                <a:hlinkClick r:id="rId2"/>
              </a:rPr>
              <a:t>GoOut</a:t>
            </a:r>
            <a:r>
              <a:rPr lang="de-DE" sz="2900" dirty="0">
                <a:latin typeface="+mj-lt"/>
                <a:hlinkClick r:id="rId2"/>
              </a:rPr>
              <a:t>! Service Center | Universität des Saarlandes</a:t>
            </a:r>
            <a:endParaRPr lang="de-DE" altLang="de-DE" sz="2900" dirty="0">
              <a:latin typeface="+mj-lt"/>
            </a:endParaRPr>
          </a:p>
          <a:p>
            <a:pPr>
              <a:spcBef>
                <a:spcPct val="0"/>
              </a:spcBef>
              <a:defRPr/>
            </a:pPr>
            <a:endParaRPr lang="de-DE" altLang="de-DE" dirty="0">
              <a:latin typeface="+mj-lt"/>
            </a:endParaRPr>
          </a:p>
          <a:p>
            <a:pPr>
              <a:spcBef>
                <a:spcPct val="0"/>
              </a:spcBef>
              <a:buNone/>
              <a:defRPr/>
            </a:pPr>
            <a:r>
              <a:rPr lang="de-DE" altLang="de-DE" sz="3800" u="sng" dirty="0">
                <a:latin typeface="+mj-lt"/>
              </a:rPr>
              <a:t>Gruppe 1</a:t>
            </a:r>
            <a:r>
              <a:rPr lang="de-DE" altLang="de-DE" sz="3800" dirty="0">
                <a:latin typeface="+mj-lt"/>
              </a:rPr>
              <a:t>: 	</a:t>
            </a:r>
            <a:r>
              <a:rPr lang="de-DE" altLang="de-DE" sz="3800" dirty="0">
                <a:solidFill>
                  <a:schemeClr val="accent2">
                    <a:lumMod val="50000"/>
                  </a:schemeClr>
                </a:solidFill>
                <a:latin typeface="+mj-lt"/>
              </a:rPr>
              <a:t>600 € </a:t>
            </a:r>
            <a:r>
              <a:rPr lang="de-DE" altLang="de-DE" sz="3800" dirty="0">
                <a:latin typeface="+mj-lt"/>
              </a:rPr>
              <a:t>monatlich bzw. 20 € pro Tag)</a:t>
            </a:r>
          </a:p>
          <a:p>
            <a:pPr marL="0" indent="0">
              <a:spcBef>
                <a:spcPct val="0"/>
              </a:spcBef>
              <a:buNone/>
              <a:defRPr/>
            </a:pPr>
            <a:r>
              <a:rPr lang="de-DE" altLang="de-DE" sz="3800" dirty="0"/>
              <a:t>Belgien, </a:t>
            </a:r>
            <a:r>
              <a:rPr lang="de-DE" altLang="de-DE" sz="3800" dirty="0">
                <a:latin typeface="+mj-lt"/>
              </a:rPr>
              <a:t>Dänemark, Finnland, Frankreich, Irland, Island, Italien, Liechtenstein, Luxemburg, Niederlande, Norwegen, Österreich, Schweden, </a:t>
            </a:r>
            <a:r>
              <a:rPr lang="de-DE" altLang="de-DE" sz="3800" dirty="0">
                <a:solidFill>
                  <a:srgbClr val="002060"/>
                </a:solidFill>
                <a:latin typeface="+mj-lt"/>
              </a:rPr>
              <a:t>Schweiz (max. 3 Monate (je Tertial) gefördert)</a:t>
            </a:r>
          </a:p>
          <a:p>
            <a:pPr>
              <a:spcBef>
                <a:spcPct val="0"/>
              </a:spcBef>
              <a:buNone/>
              <a:defRPr/>
            </a:pPr>
            <a:endParaRPr lang="de-DE" altLang="de-DE" sz="3800" dirty="0">
              <a:solidFill>
                <a:srgbClr val="002060"/>
              </a:solidFill>
              <a:latin typeface="+mj-lt"/>
            </a:endParaRPr>
          </a:p>
          <a:p>
            <a:pPr>
              <a:spcBef>
                <a:spcPct val="0"/>
              </a:spcBef>
              <a:buNone/>
              <a:defRPr/>
            </a:pPr>
            <a:r>
              <a:rPr lang="de-DE" altLang="de-DE" sz="3800" u="sng" dirty="0">
                <a:latin typeface="+mj-lt"/>
              </a:rPr>
              <a:t>Gruppe 2</a:t>
            </a:r>
            <a:r>
              <a:rPr lang="de-DE" altLang="de-DE" sz="3800" dirty="0">
                <a:latin typeface="+mj-lt"/>
              </a:rPr>
              <a:t>: 	</a:t>
            </a:r>
            <a:r>
              <a:rPr lang="de-DE" altLang="de-DE" sz="3800" dirty="0">
                <a:solidFill>
                  <a:schemeClr val="accent2">
                    <a:lumMod val="50000"/>
                  </a:schemeClr>
                </a:solidFill>
                <a:latin typeface="+mj-lt"/>
              </a:rPr>
              <a:t>540 € </a:t>
            </a:r>
            <a:r>
              <a:rPr lang="de-DE" altLang="de-DE" sz="3800" dirty="0">
                <a:latin typeface="+mj-lt"/>
              </a:rPr>
              <a:t>monatlich bzw. 18 € pro Tag)</a:t>
            </a:r>
          </a:p>
          <a:p>
            <a:pPr marL="0" indent="0">
              <a:spcBef>
                <a:spcPct val="0"/>
              </a:spcBef>
              <a:buNone/>
              <a:defRPr/>
            </a:pPr>
            <a:r>
              <a:rPr lang="de-DE" altLang="de-DE" sz="3800" dirty="0">
                <a:latin typeface="+mj-lt"/>
              </a:rPr>
              <a:t>Estland, Griechenland, Lettland, Malta, Portugal, Slowakei, Slowenien, Spanien, </a:t>
            </a:r>
            <a:r>
              <a:rPr lang="de-DE" altLang="de-DE" sz="3800" dirty="0"/>
              <a:t>Tschechische Republik </a:t>
            </a:r>
            <a:r>
              <a:rPr lang="de-DE" altLang="de-DE" sz="3800" dirty="0">
                <a:latin typeface="+mj-lt"/>
              </a:rPr>
              <a:t>Zypern </a:t>
            </a:r>
          </a:p>
          <a:p>
            <a:pPr marL="0" indent="0">
              <a:spcBef>
                <a:spcPct val="0"/>
              </a:spcBef>
              <a:buNone/>
              <a:defRPr/>
            </a:pPr>
            <a:endParaRPr lang="de-DE" altLang="de-DE" sz="3800" dirty="0">
              <a:latin typeface="+mj-lt"/>
            </a:endParaRPr>
          </a:p>
          <a:p>
            <a:pPr>
              <a:spcBef>
                <a:spcPct val="0"/>
              </a:spcBef>
              <a:buNone/>
              <a:defRPr/>
            </a:pPr>
            <a:r>
              <a:rPr lang="de-DE" altLang="de-DE" sz="3800" u="sng" dirty="0">
                <a:latin typeface="+mj-lt"/>
              </a:rPr>
              <a:t>Gruppe 3</a:t>
            </a:r>
            <a:r>
              <a:rPr lang="de-DE" altLang="de-DE" sz="3800" dirty="0">
                <a:latin typeface="+mj-lt"/>
              </a:rPr>
              <a:t>: 	</a:t>
            </a:r>
            <a:r>
              <a:rPr lang="de-DE" altLang="de-DE" sz="3800" dirty="0">
                <a:solidFill>
                  <a:schemeClr val="accent2">
                    <a:lumMod val="50000"/>
                  </a:schemeClr>
                </a:solidFill>
                <a:latin typeface="+mj-lt"/>
              </a:rPr>
              <a:t>540 € </a:t>
            </a:r>
            <a:r>
              <a:rPr lang="de-DE" altLang="de-DE" sz="3800" dirty="0">
                <a:latin typeface="+mj-lt"/>
              </a:rPr>
              <a:t>monatlich bzw. 18 € pro Tag) </a:t>
            </a:r>
          </a:p>
          <a:p>
            <a:pPr>
              <a:spcBef>
                <a:spcPct val="0"/>
              </a:spcBef>
              <a:buNone/>
              <a:defRPr/>
            </a:pPr>
            <a:r>
              <a:rPr lang="de-DE" altLang="de-DE" sz="3800" dirty="0">
                <a:latin typeface="+mj-lt"/>
              </a:rPr>
              <a:t>Bulgarien, Kroatien, Litauen, </a:t>
            </a:r>
            <a:r>
              <a:rPr lang="de-DE" altLang="de-DE" sz="3800" dirty="0"/>
              <a:t>Nordmazedonien,</a:t>
            </a:r>
            <a:r>
              <a:rPr lang="de-DE" altLang="de-DE" sz="3800" dirty="0">
                <a:latin typeface="+mj-lt"/>
              </a:rPr>
              <a:t> Polen, Rumänien, Serbien, Türkei, Ungarn </a:t>
            </a:r>
            <a:endParaRPr lang="de-DE" sz="3800" dirty="0">
              <a:latin typeface="+mj-lt"/>
            </a:endParaRPr>
          </a:p>
        </p:txBody>
      </p:sp>
      <p:sp>
        <p:nvSpPr>
          <p:cNvPr id="6" name="Foliennummernplatzhalter 5">
            <a:extLst>
              <a:ext uri="{FF2B5EF4-FFF2-40B4-BE49-F238E27FC236}">
                <a16:creationId xmlns:a16="http://schemas.microsoft.com/office/drawing/2014/main" id="{4C12988A-56B2-4B7E-8F23-CDF2CDDA578C}"/>
              </a:ext>
            </a:extLst>
          </p:cNvPr>
          <p:cNvSpPr>
            <a:spLocks noGrp="1"/>
          </p:cNvSpPr>
          <p:nvPr>
            <p:ph type="sldNum" sz="quarter" idx="14"/>
          </p:nvPr>
        </p:nvSpPr>
        <p:spPr/>
        <p:txBody>
          <a:bodyPr/>
          <a:lstStyle/>
          <a:p>
            <a:pPr>
              <a:defRPr/>
            </a:pPr>
            <a:fld id="{9C26CF26-809F-407B-9122-BBEFC90D682E}" type="slidenum">
              <a:rPr lang="de-DE" altLang="de-DE" smtClean="0"/>
              <a:pPr>
                <a:defRPr/>
              </a:pPr>
              <a:t>16</a:t>
            </a:fld>
            <a:endParaRPr lang="de-DE" altLang="de-DE" dirty="0"/>
          </a:p>
        </p:txBody>
      </p:sp>
      <p:sp>
        <p:nvSpPr>
          <p:cNvPr id="4" name="Fußzeilenplatzhalter 4">
            <a:extLst>
              <a:ext uri="{FF2B5EF4-FFF2-40B4-BE49-F238E27FC236}">
                <a16:creationId xmlns:a16="http://schemas.microsoft.com/office/drawing/2014/main" id="{08AEAD03-9557-43F9-9A2B-13DD8C79A163}"/>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82349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B132313-940F-CF15-664C-356DC73512FA}"/>
              </a:ext>
            </a:extLst>
          </p:cNvPr>
          <p:cNvSpPr>
            <a:spLocks noGrp="1"/>
          </p:cNvSpPr>
          <p:nvPr>
            <p:ph type="body" sz="quarter" idx="10"/>
          </p:nvPr>
        </p:nvSpPr>
        <p:spPr/>
        <p:txBody>
          <a:bodyPr/>
          <a:lstStyle/>
          <a:p>
            <a:r>
              <a:rPr lang="de-DE" dirty="0"/>
              <a:t>Förderung von Reisetagen</a:t>
            </a:r>
          </a:p>
          <a:p>
            <a:endParaRPr lang="de-DE" dirty="0"/>
          </a:p>
        </p:txBody>
      </p:sp>
      <p:sp>
        <p:nvSpPr>
          <p:cNvPr id="3" name="Inhaltsplatzhalter 2">
            <a:extLst>
              <a:ext uri="{FF2B5EF4-FFF2-40B4-BE49-F238E27FC236}">
                <a16:creationId xmlns:a16="http://schemas.microsoft.com/office/drawing/2014/main" id="{A9A65624-7406-D858-A319-CC9E928936A1}"/>
              </a:ext>
            </a:extLst>
          </p:cNvPr>
          <p:cNvSpPr>
            <a:spLocks noGrp="1"/>
          </p:cNvSpPr>
          <p:nvPr>
            <p:ph idx="1"/>
          </p:nvPr>
        </p:nvSpPr>
        <p:spPr/>
        <p:txBody>
          <a:bodyPr>
            <a:normAutofit/>
          </a:bodyPr>
          <a:lstStyle/>
          <a:p>
            <a:r>
              <a:rPr lang="de-DE" sz="2200" b="0" i="0" dirty="0">
                <a:solidFill>
                  <a:schemeClr val="accent3">
                    <a:lumMod val="90000"/>
                    <a:lumOff val="10000"/>
                  </a:schemeClr>
                </a:solidFill>
                <a:effectLst/>
                <a:latin typeface="+mj-lt"/>
              </a:rPr>
              <a:t>Die Förderung von Reisetagen erfolgt nach dem gewählten Verkehrsmittel, nach der </a:t>
            </a:r>
            <a:r>
              <a:rPr lang="de-DE" sz="2200" b="0" i="0" dirty="0">
                <a:solidFill>
                  <a:schemeClr val="accent3">
                    <a:lumMod val="90000"/>
                    <a:lumOff val="10000"/>
                  </a:schemeClr>
                </a:solidFill>
                <a:effectLst/>
                <a:latin typeface="+mj-lt"/>
                <a:hlinkClick r:id="rId2">
                  <a:extLst>
                    <a:ext uri="{A12FA001-AC4F-418D-AE19-62706E023703}">
                      <ahyp:hlinkClr xmlns:ahyp="http://schemas.microsoft.com/office/drawing/2018/hyperlinkcolor" val="tx"/>
                    </a:ext>
                  </a:extLst>
                </a:hlinkClick>
              </a:rPr>
              <a:t>Distanztabelle</a:t>
            </a:r>
            <a:r>
              <a:rPr lang="de-DE" sz="2200" b="0" i="0" dirty="0">
                <a:solidFill>
                  <a:schemeClr val="accent3">
                    <a:lumMod val="90000"/>
                    <a:lumOff val="10000"/>
                  </a:schemeClr>
                </a:solidFill>
                <a:effectLst/>
                <a:latin typeface="+mj-lt"/>
              </a:rPr>
              <a:t> </a:t>
            </a:r>
            <a:br>
              <a:rPr lang="de-DE" sz="2200" b="0" i="0" dirty="0">
                <a:solidFill>
                  <a:schemeClr val="accent3">
                    <a:lumMod val="90000"/>
                    <a:lumOff val="10000"/>
                  </a:schemeClr>
                </a:solidFill>
                <a:effectLst/>
                <a:latin typeface="+mj-lt"/>
              </a:rPr>
            </a:br>
            <a:r>
              <a:rPr lang="de-DE" sz="2200" b="0" i="0" dirty="0">
                <a:solidFill>
                  <a:schemeClr val="accent3">
                    <a:lumMod val="90000"/>
                    <a:lumOff val="10000"/>
                  </a:schemeClr>
                </a:solidFill>
                <a:effectLst/>
                <a:latin typeface="+mj-lt"/>
              </a:rPr>
              <a:t>und dem </a:t>
            </a:r>
            <a:r>
              <a:rPr lang="de-DE" sz="2200" b="0" i="0" dirty="0">
                <a:solidFill>
                  <a:srgbClr val="0070C0"/>
                </a:solidFill>
                <a:effectLst/>
                <a:latin typeface="+mj-lt"/>
                <a:hlinkClick r:id="rId3">
                  <a:extLst>
                    <a:ext uri="{A12FA001-AC4F-418D-AE19-62706E023703}">
                      <ahyp:hlinkClr xmlns:ahyp="http://schemas.microsoft.com/office/drawing/2018/hyperlinkcolor" val="tx"/>
                    </a:ext>
                  </a:extLst>
                </a:hlinkClick>
              </a:rPr>
              <a:t>Erasmus+ </a:t>
            </a:r>
            <a:r>
              <a:rPr lang="de-DE" sz="2200" b="0" i="0" dirty="0" err="1">
                <a:solidFill>
                  <a:srgbClr val="0070C0"/>
                </a:solidFill>
                <a:effectLst/>
                <a:latin typeface="+mj-lt"/>
                <a:hlinkClick r:id="rId3">
                  <a:extLst>
                    <a:ext uri="{A12FA001-AC4F-418D-AE19-62706E023703}">
                      <ahyp:hlinkClr xmlns:ahyp="http://schemas.microsoft.com/office/drawing/2018/hyperlinkcolor" val="tx"/>
                    </a:ext>
                  </a:extLst>
                </a:hlinkClick>
              </a:rPr>
              <a:t>Distance</a:t>
            </a:r>
            <a:r>
              <a:rPr lang="de-DE" sz="2200" b="0" i="0" dirty="0">
                <a:solidFill>
                  <a:srgbClr val="0070C0"/>
                </a:solidFill>
                <a:effectLst/>
                <a:latin typeface="+mj-lt"/>
                <a:hlinkClick r:id="rId3">
                  <a:extLst>
                    <a:ext uri="{A12FA001-AC4F-418D-AE19-62706E023703}">
                      <ahyp:hlinkClr xmlns:ahyp="http://schemas.microsoft.com/office/drawing/2018/hyperlinkcolor" val="tx"/>
                    </a:ext>
                  </a:extLst>
                </a:hlinkClick>
              </a:rPr>
              <a:t> </a:t>
            </a:r>
            <a:r>
              <a:rPr lang="de-DE" sz="2200" b="0" i="0" dirty="0" err="1">
                <a:solidFill>
                  <a:schemeClr val="accent3">
                    <a:lumMod val="90000"/>
                    <a:lumOff val="10000"/>
                  </a:schemeClr>
                </a:solidFill>
                <a:effectLst/>
                <a:latin typeface="+mj-lt"/>
                <a:hlinkClick r:id="rId3">
                  <a:extLst>
                    <a:ext uri="{A12FA001-AC4F-418D-AE19-62706E023703}">
                      <ahyp:hlinkClr xmlns:ahyp="http://schemas.microsoft.com/office/drawing/2018/hyperlinkcolor" val="tx"/>
                    </a:ext>
                  </a:extLst>
                </a:hlinkClick>
              </a:rPr>
              <a:t>Calculator</a:t>
            </a:r>
            <a:endParaRPr lang="de-DE" sz="2200" b="0" i="0" dirty="0">
              <a:solidFill>
                <a:schemeClr val="accent3">
                  <a:lumMod val="90000"/>
                  <a:lumOff val="10000"/>
                </a:schemeClr>
              </a:solidFill>
              <a:effectLst/>
              <a:latin typeface="+mj-lt"/>
            </a:endParaRPr>
          </a:p>
          <a:p>
            <a:pPr algn="l">
              <a:buFont typeface="Arial" panose="020B0604020202020204" pitchFamily="34" charset="0"/>
              <a:buChar char="•"/>
            </a:pPr>
            <a:r>
              <a:rPr lang="de-DE" sz="2200" b="0" i="0" dirty="0">
                <a:solidFill>
                  <a:schemeClr val="accent3">
                    <a:lumMod val="90000"/>
                    <a:lumOff val="10000"/>
                  </a:schemeClr>
                </a:solidFill>
                <a:effectLst/>
                <a:latin typeface="+mj-lt"/>
              </a:rPr>
              <a:t>Nicht-umweltfreundliche Verkehrsmittel (nach Genehmigung):</a:t>
            </a:r>
            <a:br>
              <a:rPr lang="de-DE" sz="2200" b="0" i="0" dirty="0">
                <a:solidFill>
                  <a:schemeClr val="accent3">
                    <a:lumMod val="90000"/>
                    <a:lumOff val="10000"/>
                  </a:schemeClr>
                </a:solidFill>
                <a:effectLst/>
                <a:latin typeface="+mj-lt"/>
              </a:rPr>
            </a:br>
            <a:r>
              <a:rPr lang="de-DE" sz="2200" b="0" i="0" dirty="0">
                <a:solidFill>
                  <a:schemeClr val="accent3">
                    <a:lumMod val="90000"/>
                    <a:lumOff val="10000"/>
                  </a:schemeClr>
                </a:solidFill>
                <a:effectLst/>
                <a:latin typeface="+mj-lt"/>
              </a:rPr>
              <a:t>bis zu 2 geförderte Reisetage</a:t>
            </a:r>
          </a:p>
          <a:p>
            <a:pPr algn="l">
              <a:buFont typeface="Arial" panose="020B0604020202020204" pitchFamily="34" charset="0"/>
              <a:buChar char="•"/>
            </a:pPr>
            <a:r>
              <a:rPr lang="de-DE" sz="2200" b="0" i="0" dirty="0">
                <a:solidFill>
                  <a:schemeClr val="accent3">
                    <a:lumMod val="90000"/>
                    <a:lumOff val="10000"/>
                  </a:schemeClr>
                </a:solidFill>
                <a:effectLst/>
                <a:latin typeface="+mj-lt"/>
              </a:rPr>
              <a:t>„Green Travel“ mit umweltfreundlichen Verkehrsmitteln (Bus, Zug, Fahrrad, Fahrgemeinschaften): bis zu 6 geförderte Reisetage</a:t>
            </a:r>
          </a:p>
          <a:p>
            <a:pPr marL="0" indent="0" algn="l">
              <a:buNone/>
            </a:pPr>
            <a:r>
              <a:rPr lang="de-DE" sz="2200" b="0" i="0" dirty="0">
                <a:solidFill>
                  <a:schemeClr val="accent3">
                    <a:lumMod val="90000"/>
                    <a:lumOff val="10000"/>
                  </a:schemeClr>
                </a:solidFill>
                <a:effectLst/>
                <a:latin typeface="+mj-lt"/>
                <a:sym typeface="Wingdings" panose="05000000000000000000" pitchFamily="2" charset="2"/>
              </a:rPr>
              <a:t> </a:t>
            </a:r>
            <a:r>
              <a:rPr lang="de-DE" sz="1800" dirty="0">
                <a:hlinkClick r:id="rId4"/>
              </a:rPr>
              <a:t>Erasmus+ Studium mit Programmländern | </a:t>
            </a:r>
            <a:r>
              <a:rPr lang="de-DE" sz="1800" dirty="0" err="1">
                <a:hlinkClick r:id="rId4"/>
              </a:rPr>
              <a:t>GoOut</a:t>
            </a:r>
            <a:r>
              <a:rPr lang="de-DE" sz="1800" dirty="0">
                <a:hlinkClick r:id="rId4"/>
              </a:rPr>
              <a:t>! Service Center | Universität des Saarlandes</a:t>
            </a:r>
            <a:endParaRPr lang="de-DE" altLang="de-DE" sz="1800" dirty="0"/>
          </a:p>
          <a:p>
            <a:pPr algn="l">
              <a:buFont typeface="Arial" panose="020B0604020202020204" pitchFamily="34" charset="0"/>
              <a:buChar char="•"/>
            </a:pPr>
            <a:endParaRPr lang="de-DE" sz="2200" b="0" i="0" dirty="0">
              <a:solidFill>
                <a:schemeClr val="accent3">
                  <a:lumMod val="90000"/>
                  <a:lumOff val="10000"/>
                </a:schemeClr>
              </a:solidFill>
              <a:effectLst/>
              <a:latin typeface="+mj-lt"/>
            </a:endParaRPr>
          </a:p>
        </p:txBody>
      </p:sp>
      <p:sp>
        <p:nvSpPr>
          <p:cNvPr id="4" name="Datumsplatzhalter 3">
            <a:extLst>
              <a:ext uri="{FF2B5EF4-FFF2-40B4-BE49-F238E27FC236}">
                <a16:creationId xmlns:a16="http://schemas.microsoft.com/office/drawing/2014/main" id="{B332DB1C-DA2A-B534-977E-4215454A7EE9}"/>
              </a:ext>
            </a:extLst>
          </p:cNvPr>
          <p:cNvSpPr>
            <a:spLocks noGrp="1"/>
          </p:cNvSpPr>
          <p:nvPr>
            <p:ph type="dt" sz="half" idx="12"/>
          </p:nvPr>
        </p:nvSpPr>
        <p:spPr/>
        <p:txBody>
          <a:bodyPr/>
          <a:lstStyle/>
          <a:p>
            <a:pPr>
              <a:defRPr/>
            </a:pPr>
            <a:br>
              <a:rPr lang="de-DE" dirty="0"/>
            </a:br>
            <a:endParaRPr lang="de-DE" dirty="0"/>
          </a:p>
        </p:txBody>
      </p:sp>
      <p:sp>
        <p:nvSpPr>
          <p:cNvPr id="6" name="Foliennummernplatzhalter 5">
            <a:extLst>
              <a:ext uri="{FF2B5EF4-FFF2-40B4-BE49-F238E27FC236}">
                <a16:creationId xmlns:a16="http://schemas.microsoft.com/office/drawing/2014/main" id="{6E5E8693-810A-7792-5881-A92395A51734}"/>
              </a:ext>
            </a:extLst>
          </p:cNvPr>
          <p:cNvSpPr>
            <a:spLocks noGrp="1"/>
          </p:cNvSpPr>
          <p:nvPr>
            <p:ph type="sldNum" sz="quarter" idx="14"/>
          </p:nvPr>
        </p:nvSpPr>
        <p:spPr/>
        <p:txBody>
          <a:bodyPr/>
          <a:lstStyle/>
          <a:p>
            <a:pPr>
              <a:defRPr/>
            </a:pPr>
            <a:fld id="{9C26CF26-809F-407B-9122-BBEFC90D682E}" type="slidenum">
              <a:rPr lang="de-DE" altLang="de-DE" smtClean="0"/>
              <a:pPr>
                <a:defRPr/>
              </a:pPr>
              <a:t>17</a:t>
            </a:fld>
            <a:endParaRPr lang="de-DE" altLang="de-DE" dirty="0"/>
          </a:p>
        </p:txBody>
      </p:sp>
      <p:sp>
        <p:nvSpPr>
          <p:cNvPr id="7" name="Fußzeilenplatzhalter 4">
            <a:extLst>
              <a:ext uri="{FF2B5EF4-FFF2-40B4-BE49-F238E27FC236}">
                <a16:creationId xmlns:a16="http://schemas.microsoft.com/office/drawing/2014/main" id="{3C9260C7-7FA6-84CA-1C66-CEE71EC32503}"/>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601834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E89BB24-5EF4-411F-B447-C37713BC45FE}"/>
              </a:ext>
            </a:extLst>
          </p:cNvPr>
          <p:cNvSpPr>
            <a:spLocks noGrp="1"/>
          </p:cNvSpPr>
          <p:nvPr>
            <p:ph type="body" sz="quarter" idx="10"/>
          </p:nvPr>
        </p:nvSpPr>
        <p:spPr/>
        <p:txBody>
          <a:bodyPr/>
          <a:lstStyle/>
          <a:p>
            <a:r>
              <a:rPr lang="de-DE" dirty="0"/>
              <a:t>Aufstockungsbeträge (sog. Top-</a:t>
            </a:r>
            <a:r>
              <a:rPr lang="de-DE" dirty="0" err="1"/>
              <a:t>Ups</a:t>
            </a:r>
            <a:r>
              <a:rPr lang="de-DE" dirty="0"/>
              <a:t>)</a:t>
            </a:r>
          </a:p>
          <a:p>
            <a:endParaRPr lang="de-DE" dirty="0"/>
          </a:p>
        </p:txBody>
      </p:sp>
      <p:sp>
        <p:nvSpPr>
          <p:cNvPr id="3" name="Inhaltsplatzhalter 2">
            <a:extLst>
              <a:ext uri="{FF2B5EF4-FFF2-40B4-BE49-F238E27FC236}">
                <a16:creationId xmlns:a16="http://schemas.microsoft.com/office/drawing/2014/main" id="{6483A022-8641-445F-BCD5-A8A4FDB84D1E}"/>
              </a:ext>
            </a:extLst>
          </p:cNvPr>
          <p:cNvSpPr>
            <a:spLocks noGrp="1"/>
          </p:cNvSpPr>
          <p:nvPr>
            <p:ph idx="1"/>
          </p:nvPr>
        </p:nvSpPr>
        <p:spPr/>
        <p:txBody>
          <a:bodyPr>
            <a:normAutofit fontScale="77500" lnSpcReduction="20000"/>
          </a:bodyPr>
          <a:lstStyle/>
          <a:p>
            <a:pPr>
              <a:spcBef>
                <a:spcPct val="0"/>
              </a:spcBef>
              <a:defRPr/>
            </a:pPr>
            <a:r>
              <a:rPr lang="de-DE" dirty="0"/>
              <a:t>Zu den oben genannten monatlichen Förderbeträgen erhalten Sie zusätzlich</a:t>
            </a:r>
            <a:r>
              <a:rPr lang="de-DE" b="1" dirty="0"/>
              <a:t> 250 Euro/Monat</a:t>
            </a:r>
            <a:r>
              <a:rPr lang="de-DE" dirty="0"/>
              <a:t>, wenn Sie </a:t>
            </a:r>
            <a:r>
              <a:rPr lang="de-DE" b="1" dirty="0"/>
              <a:t>Erstakademiker*in</a:t>
            </a:r>
            <a:r>
              <a:rPr lang="de-DE" dirty="0"/>
              <a:t> sind und dies mittels einer ehrenwörtlichen Erklärung bestätigen</a:t>
            </a:r>
          </a:p>
          <a:p>
            <a:r>
              <a:rPr lang="de-DE" b="1" dirty="0"/>
              <a:t>Erwerbstätig </a:t>
            </a:r>
            <a:r>
              <a:rPr lang="de-DE" dirty="0"/>
              <a:t>im Umfang von mindestens 450 bis max. 850 Euro im Monat sind und dies mit Gehaltsabrechnungen der letzten 6 fortlaufenden Monate nachweisen können</a:t>
            </a:r>
          </a:p>
          <a:p>
            <a:r>
              <a:rPr lang="de-DE" b="1" dirty="0"/>
              <a:t>Chronisch erkrankt</a:t>
            </a:r>
            <a:r>
              <a:rPr lang="de-DE" dirty="0"/>
              <a:t> sind und ein Arzt Ihnen dies mit einem Attest bestätigt</a:t>
            </a:r>
          </a:p>
          <a:p>
            <a:r>
              <a:rPr lang="de-DE" dirty="0"/>
              <a:t>einen </a:t>
            </a:r>
            <a:r>
              <a:rPr lang="de-DE" b="1" dirty="0"/>
              <a:t>Grad der Behinderung </a:t>
            </a:r>
            <a:r>
              <a:rPr lang="de-DE" dirty="0"/>
              <a:t>von mindestens </a:t>
            </a:r>
            <a:r>
              <a:rPr lang="de-DE" b="1" dirty="0"/>
              <a:t>20% </a:t>
            </a:r>
            <a:r>
              <a:rPr lang="de-DE" dirty="0"/>
              <a:t>nachweisen können</a:t>
            </a:r>
          </a:p>
          <a:p>
            <a:r>
              <a:rPr lang="de-DE" b="1" dirty="0"/>
              <a:t>mit Kind </a:t>
            </a:r>
            <a:r>
              <a:rPr lang="de-DE" dirty="0"/>
              <a:t>ins Auslandssemester gehen und entsprechende Belege einreichen</a:t>
            </a:r>
          </a:p>
          <a:p>
            <a:pPr marL="0" indent="0">
              <a:buNone/>
            </a:pPr>
            <a:r>
              <a:rPr lang="de-DE" dirty="0">
                <a:sym typeface="Wingdings" panose="05000000000000000000" pitchFamily="2" charset="2"/>
              </a:rPr>
              <a:t> </a:t>
            </a:r>
            <a:r>
              <a:rPr lang="de-DE" dirty="0">
                <a:hlinkClick r:id="rId2"/>
              </a:rPr>
              <a:t>Chancengleichheit, Inklusion und Nachhaltigkeit | Erasmus+ | Universität des Saarlandes</a:t>
            </a:r>
            <a:endParaRPr lang="de-DE" dirty="0"/>
          </a:p>
        </p:txBody>
      </p:sp>
      <p:sp>
        <p:nvSpPr>
          <p:cNvPr id="6" name="Foliennummernplatzhalter 5">
            <a:extLst>
              <a:ext uri="{FF2B5EF4-FFF2-40B4-BE49-F238E27FC236}">
                <a16:creationId xmlns:a16="http://schemas.microsoft.com/office/drawing/2014/main" id="{25565DBF-629B-420C-8A10-80DBA51F0A66}"/>
              </a:ext>
            </a:extLst>
          </p:cNvPr>
          <p:cNvSpPr>
            <a:spLocks noGrp="1"/>
          </p:cNvSpPr>
          <p:nvPr>
            <p:ph type="sldNum" sz="quarter" idx="14"/>
          </p:nvPr>
        </p:nvSpPr>
        <p:spPr/>
        <p:txBody>
          <a:bodyPr/>
          <a:lstStyle/>
          <a:p>
            <a:pPr>
              <a:defRPr/>
            </a:pPr>
            <a:fld id="{9C26CF26-809F-407B-9122-BBEFC90D682E}" type="slidenum">
              <a:rPr lang="de-DE" altLang="de-DE" smtClean="0"/>
              <a:pPr>
                <a:defRPr/>
              </a:pPr>
              <a:t>18</a:t>
            </a:fld>
            <a:endParaRPr lang="de-DE" altLang="de-DE" dirty="0"/>
          </a:p>
        </p:txBody>
      </p:sp>
      <p:sp>
        <p:nvSpPr>
          <p:cNvPr id="4" name="Fußzeilenplatzhalter 4">
            <a:extLst>
              <a:ext uri="{FF2B5EF4-FFF2-40B4-BE49-F238E27FC236}">
                <a16:creationId xmlns:a16="http://schemas.microsoft.com/office/drawing/2014/main" id="{79459485-9680-D29C-56A3-237009FBE155}"/>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336028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8FB3171-E4DC-4106-8B14-49D57BA45F74}"/>
              </a:ext>
            </a:extLst>
          </p:cNvPr>
          <p:cNvSpPr>
            <a:spLocks noGrp="1"/>
          </p:cNvSpPr>
          <p:nvPr>
            <p:ph type="body" sz="quarter" idx="10"/>
          </p:nvPr>
        </p:nvSpPr>
        <p:spPr/>
        <p:txBody>
          <a:bodyPr/>
          <a:lstStyle/>
          <a:p>
            <a:r>
              <a:rPr lang="de-DE" dirty="0"/>
              <a:t>Förderung &amp; Befreiung</a:t>
            </a:r>
          </a:p>
        </p:txBody>
      </p:sp>
      <p:sp>
        <p:nvSpPr>
          <p:cNvPr id="3" name="Inhaltsplatzhalter 2">
            <a:extLst>
              <a:ext uri="{FF2B5EF4-FFF2-40B4-BE49-F238E27FC236}">
                <a16:creationId xmlns:a16="http://schemas.microsoft.com/office/drawing/2014/main" id="{3CACFB6F-6C4A-43CE-B4BB-E84772E9271C}"/>
              </a:ext>
            </a:extLst>
          </p:cNvPr>
          <p:cNvSpPr>
            <a:spLocks noGrp="1"/>
          </p:cNvSpPr>
          <p:nvPr>
            <p:ph idx="1"/>
          </p:nvPr>
        </p:nvSpPr>
        <p:spPr/>
        <p:txBody>
          <a:bodyPr>
            <a:normAutofit fontScale="70000" lnSpcReduction="20000"/>
          </a:bodyPr>
          <a:lstStyle/>
          <a:p>
            <a:pPr>
              <a:spcBef>
                <a:spcPct val="0"/>
              </a:spcBef>
              <a:buNone/>
              <a:defRPr/>
            </a:pPr>
            <a:endParaRPr lang="de-DE" altLang="de-DE" sz="1050" dirty="0">
              <a:latin typeface="+mj-lt"/>
            </a:endParaRPr>
          </a:p>
          <a:p>
            <a:pPr>
              <a:spcBef>
                <a:spcPct val="0"/>
              </a:spcBef>
              <a:defRPr/>
            </a:pPr>
            <a:r>
              <a:rPr lang="de-DE" altLang="de-DE" sz="2900" dirty="0">
                <a:latin typeface="+mn-lt"/>
              </a:rPr>
              <a:t>Mehrmalige Förderung; versch. Unis bzw. in versch. Ländern möglich. </a:t>
            </a:r>
            <a:r>
              <a:rPr lang="de-DE" altLang="de-DE" sz="2900" dirty="0">
                <a:latin typeface="+mn-lt"/>
                <a:sym typeface="Wingdings" panose="05000000000000000000" pitchFamily="2" charset="2"/>
              </a:rPr>
              <a:t>	</a:t>
            </a:r>
          </a:p>
          <a:p>
            <a:pPr>
              <a:spcBef>
                <a:spcPct val="0"/>
              </a:spcBef>
              <a:defRPr/>
            </a:pPr>
            <a:r>
              <a:rPr lang="de-DE" altLang="de-DE" sz="2900" dirty="0">
                <a:latin typeface="+mn-lt"/>
              </a:rPr>
              <a:t>Eine Doppelförderung ist u.U. nicht möglich (wenn Sie z.B. schon ein  </a:t>
            </a:r>
            <a:br>
              <a:rPr lang="de-DE" altLang="de-DE" sz="2900" dirty="0">
                <a:latin typeface="+mn-lt"/>
              </a:rPr>
            </a:br>
            <a:r>
              <a:rPr lang="de-DE" altLang="de-DE" sz="2900" dirty="0">
                <a:latin typeface="+mn-lt"/>
              </a:rPr>
              <a:t>  anderes Stipendium erhalten). </a:t>
            </a:r>
          </a:p>
          <a:p>
            <a:pPr>
              <a:spcBef>
                <a:spcPct val="0"/>
              </a:spcBef>
              <a:defRPr/>
            </a:pPr>
            <a:r>
              <a:rPr lang="de-DE" altLang="de-DE" sz="2900" dirty="0">
                <a:latin typeface="+mn-lt"/>
              </a:rPr>
              <a:t>Es ist möglich mit Erasmus-Status, aber ohne Förderung in Ausland zu gehen (Zero Grant)</a:t>
            </a:r>
          </a:p>
          <a:p>
            <a:pPr>
              <a:spcBef>
                <a:spcPct val="0"/>
              </a:spcBef>
              <a:defRPr/>
            </a:pPr>
            <a:r>
              <a:rPr lang="de-DE" altLang="de-DE" sz="2900" b="1" dirty="0" err="1">
                <a:latin typeface="+mn-lt"/>
              </a:rPr>
              <a:t>BAFöG</a:t>
            </a:r>
            <a:r>
              <a:rPr lang="de-DE" altLang="de-DE" sz="2900" dirty="0">
                <a:latin typeface="+mn-lt"/>
              </a:rPr>
              <a:t> bzw. Auslands-</a:t>
            </a:r>
            <a:r>
              <a:rPr lang="de-DE" altLang="de-DE" sz="2900" dirty="0" err="1">
                <a:latin typeface="+mn-lt"/>
              </a:rPr>
              <a:t>BAFöG</a:t>
            </a:r>
            <a:r>
              <a:rPr lang="de-DE" altLang="de-DE" sz="2900" dirty="0">
                <a:latin typeface="+mn-lt"/>
              </a:rPr>
              <a:t> schließen den Erhalt eines ERASMUS -  </a:t>
            </a:r>
            <a:br>
              <a:rPr lang="de-DE" altLang="de-DE" sz="2900" dirty="0">
                <a:latin typeface="+mn-lt"/>
              </a:rPr>
            </a:br>
            <a:r>
              <a:rPr lang="de-DE" altLang="de-DE" sz="2900" dirty="0">
                <a:latin typeface="+mn-lt"/>
              </a:rPr>
              <a:t>Stipendiums nicht unbedingt aus. Details siehe:</a:t>
            </a:r>
          </a:p>
          <a:p>
            <a:pPr marL="0" indent="0">
              <a:spcBef>
                <a:spcPct val="0"/>
              </a:spcBef>
              <a:buNone/>
              <a:defRPr/>
            </a:pPr>
            <a:r>
              <a:rPr lang="de-DE" sz="2400" dirty="0">
                <a:hlinkClick r:id="rId2"/>
              </a:rPr>
              <a:t>Erasmus+ Studium mit Programmländern | </a:t>
            </a:r>
            <a:r>
              <a:rPr lang="de-DE" sz="2400" dirty="0" err="1">
                <a:hlinkClick r:id="rId2"/>
              </a:rPr>
              <a:t>GoOut</a:t>
            </a:r>
            <a:r>
              <a:rPr lang="de-DE" sz="2400" dirty="0">
                <a:hlinkClick r:id="rId2"/>
              </a:rPr>
              <a:t>! Service Center | Universität des Saarlandes</a:t>
            </a:r>
            <a:endParaRPr lang="de-DE" sz="2400" dirty="0"/>
          </a:p>
          <a:p>
            <a:pPr marL="0" indent="0">
              <a:spcBef>
                <a:spcPct val="0"/>
              </a:spcBef>
              <a:buNone/>
              <a:defRPr/>
            </a:pPr>
            <a:endParaRPr lang="de-DE" sz="2400" dirty="0"/>
          </a:p>
          <a:p>
            <a:pPr marL="266700" indent="-266700">
              <a:spcBef>
                <a:spcPct val="0"/>
              </a:spcBef>
              <a:defRPr/>
            </a:pPr>
            <a:r>
              <a:rPr lang="de-DE" altLang="de-DE" sz="2900" b="1" dirty="0">
                <a:latin typeface="+mn-lt"/>
              </a:rPr>
              <a:t>Alternative Möglichkeit der Finanzierung: </a:t>
            </a:r>
            <a:r>
              <a:rPr lang="de-DE" altLang="de-DE" sz="2900" dirty="0">
                <a:latin typeface="+mn-lt"/>
              </a:rPr>
              <a:t>Stipendium Promos (IO)</a:t>
            </a:r>
          </a:p>
          <a:p>
            <a:pPr marL="400050" lvl="1" indent="0">
              <a:spcBef>
                <a:spcPct val="0"/>
              </a:spcBef>
              <a:buNone/>
              <a:defRPr/>
            </a:pPr>
            <a:r>
              <a:rPr lang="de-DE" sz="2900" dirty="0">
                <a:latin typeface="+mn-lt"/>
                <a:hlinkClick r:id="rId3"/>
              </a:rPr>
              <a:t>Finanzierung eines Auslandsaufenthalts | </a:t>
            </a:r>
            <a:r>
              <a:rPr lang="de-DE" sz="2900" dirty="0" err="1">
                <a:latin typeface="+mn-lt"/>
                <a:hlinkClick r:id="rId3"/>
              </a:rPr>
              <a:t>GoOut</a:t>
            </a:r>
            <a:r>
              <a:rPr lang="de-DE" sz="2900" dirty="0">
                <a:latin typeface="+mn-lt"/>
                <a:hlinkClick r:id="rId3"/>
              </a:rPr>
              <a:t>! Service Center | Universität des Saarlandes</a:t>
            </a:r>
            <a:endParaRPr lang="de-DE" sz="2900" dirty="0">
              <a:latin typeface="+mn-lt"/>
            </a:endParaRPr>
          </a:p>
          <a:p>
            <a:pPr>
              <a:spcBef>
                <a:spcPct val="0"/>
              </a:spcBef>
              <a:defRPr/>
            </a:pPr>
            <a:endParaRPr lang="de-DE" altLang="de-DE" sz="2900" dirty="0">
              <a:latin typeface="+mn-lt"/>
            </a:endParaRPr>
          </a:p>
        </p:txBody>
      </p:sp>
      <p:sp>
        <p:nvSpPr>
          <p:cNvPr id="6" name="Foliennummernplatzhalter 5">
            <a:extLst>
              <a:ext uri="{FF2B5EF4-FFF2-40B4-BE49-F238E27FC236}">
                <a16:creationId xmlns:a16="http://schemas.microsoft.com/office/drawing/2014/main" id="{545A7478-FEFE-46A1-BB69-12EA42ABD962}"/>
              </a:ext>
            </a:extLst>
          </p:cNvPr>
          <p:cNvSpPr>
            <a:spLocks noGrp="1"/>
          </p:cNvSpPr>
          <p:nvPr>
            <p:ph type="sldNum" sz="quarter" idx="14"/>
          </p:nvPr>
        </p:nvSpPr>
        <p:spPr/>
        <p:txBody>
          <a:bodyPr/>
          <a:lstStyle/>
          <a:p>
            <a:pPr>
              <a:defRPr/>
            </a:pPr>
            <a:fld id="{9C26CF26-809F-407B-9122-BBEFC90D682E}" type="slidenum">
              <a:rPr lang="de-DE" altLang="de-DE" smtClean="0"/>
              <a:pPr>
                <a:defRPr/>
              </a:pPr>
              <a:t>19</a:t>
            </a:fld>
            <a:endParaRPr lang="de-DE" altLang="de-DE" dirty="0"/>
          </a:p>
        </p:txBody>
      </p:sp>
      <p:sp>
        <p:nvSpPr>
          <p:cNvPr id="4" name="Fußzeilenplatzhalter 4">
            <a:extLst>
              <a:ext uri="{FF2B5EF4-FFF2-40B4-BE49-F238E27FC236}">
                <a16:creationId xmlns:a16="http://schemas.microsoft.com/office/drawing/2014/main" id="{D2861F43-B3FD-C70B-0AFD-3CFA4F4B30DA}"/>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98071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C4777C-EEFE-4080-ACA6-9A5A91139B10}"/>
              </a:ext>
            </a:extLst>
          </p:cNvPr>
          <p:cNvSpPr>
            <a:spLocks noGrp="1"/>
          </p:cNvSpPr>
          <p:nvPr>
            <p:ph type="body" sz="quarter" idx="10"/>
          </p:nvPr>
        </p:nvSpPr>
        <p:spPr/>
        <p:txBody>
          <a:bodyPr/>
          <a:lstStyle/>
          <a:p>
            <a:r>
              <a:rPr lang="de-DE" dirty="0"/>
              <a:t>Ansprechpartner der Fakultät</a:t>
            </a:r>
          </a:p>
        </p:txBody>
      </p:sp>
      <p:sp>
        <p:nvSpPr>
          <p:cNvPr id="3" name="Inhaltsplatzhalter 2">
            <a:extLst>
              <a:ext uri="{FF2B5EF4-FFF2-40B4-BE49-F238E27FC236}">
                <a16:creationId xmlns:a16="http://schemas.microsoft.com/office/drawing/2014/main" id="{35EB9A1F-9488-46DC-ADA7-4D5DA5017B72}"/>
              </a:ext>
            </a:extLst>
          </p:cNvPr>
          <p:cNvSpPr>
            <a:spLocks noGrp="1"/>
          </p:cNvSpPr>
          <p:nvPr>
            <p:ph idx="1"/>
          </p:nvPr>
        </p:nvSpPr>
        <p:spPr/>
        <p:txBody>
          <a:bodyPr>
            <a:normAutofit fontScale="92500" lnSpcReduction="10000"/>
          </a:bodyPr>
          <a:lstStyle/>
          <a:p>
            <a:pPr marL="0" indent="0">
              <a:buNone/>
            </a:pPr>
            <a:r>
              <a:rPr lang="de-DE" sz="2600" dirty="0"/>
              <a:t>Fachkoordinatoren Medizin</a:t>
            </a:r>
          </a:p>
          <a:p>
            <a:r>
              <a:rPr lang="de-DE" dirty="0"/>
              <a:t>Stephanie Orlich (</a:t>
            </a:r>
            <a:r>
              <a:rPr lang="de-DE" dirty="0" err="1"/>
              <a:t>Outgoings</a:t>
            </a:r>
            <a:r>
              <a:rPr lang="de-DE" dirty="0"/>
              <a:t>) Geb.35</a:t>
            </a:r>
          </a:p>
          <a:p>
            <a:r>
              <a:rPr lang="de-DE" dirty="0"/>
              <a:t>Nadine Thiel (Incomings und Vertretung </a:t>
            </a:r>
            <a:r>
              <a:rPr lang="de-DE" dirty="0" err="1"/>
              <a:t>Outgoings</a:t>
            </a:r>
            <a:r>
              <a:rPr lang="de-DE" dirty="0"/>
              <a:t>) (Geb. 44)</a:t>
            </a:r>
          </a:p>
          <a:p>
            <a:r>
              <a:rPr lang="de-DE" dirty="0"/>
              <a:t>Dr. Dominik Monz (Vertretung) (Geb. 35)</a:t>
            </a:r>
          </a:p>
          <a:p>
            <a:pPr algn="ctr">
              <a:spcBef>
                <a:spcPct val="0"/>
              </a:spcBef>
              <a:buNone/>
            </a:pPr>
            <a:endParaRPr lang="de-DE" altLang="de-DE" dirty="0"/>
          </a:p>
          <a:p>
            <a:pPr>
              <a:lnSpc>
                <a:spcPct val="100000"/>
              </a:lnSpc>
              <a:spcBef>
                <a:spcPct val="0"/>
              </a:spcBef>
              <a:buNone/>
            </a:pPr>
            <a:r>
              <a:rPr lang="de-DE" altLang="de-DE" sz="1900" dirty="0"/>
              <a:t>Gebäude 35 - 66421 Homburg/Saar</a:t>
            </a:r>
            <a:endParaRPr lang="de-DE" altLang="de-DE" sz="1900" b="1" dirty="0">
              <a:solidFill>
                <a:srgbClr val="FF0000"/>
              </a:solidFill>
            </a:endParaRPr>
          </a:p>
          <a:p>
            <a:pPr>
              <a:lnSpc>
                <a:spcPct val="100000"/>
              </a:lnSpc>
              <a:spcBef>
                <a:spcPct val="0"/>
              </a:spcBef>
              <a:buNone/>
            </a:pPr>
            <a:r>
              <a:rPr lang="de-DE" altLang="de-DE" sz="1900" dirty="0"/>
              <a:t>Mail: </a:t>
            </a:r>
            <a:r>
              <a:rPr lang="de-DE" altLang="de-DE" sz="1900" dirty="0">
                <a:solidFill>
                  <a:schemeClr val="tx2">
                    <a:lumMod val="60000"/>
                    <a:lumOff val="40000"/>
                  </a:schemeClr>
                </a:solidFill>
              </a:rPr>
              <a:t>med-mobility@uni-saarland.de</a:t>
            </a:r>
          </a:p>
          <a:p>
            <a:pPr>
              <a:lnSpc>
                <a:spcPct val="100000"/>
              </a:lnSpc>
              <a:spcBef>
                <a:spcPct val="0"/>
              </a:spcBef>
              <a:buNone/>
            </a:pPr>
            <a:r>
              <a:rPr lang="de-DE" altLang="de-DE" sz="1900" dirty="0"/>
              <a:t>Briefkasten vor Geb. 15 oder 35</a:t>
            </a:r>
          </a:p>
          <a:p>
            <a:pPr>
              <a:lnSpc>
                <a:spcPct val="100000"/>
              </a:lnSpc>
              <a:spcBef>
                <a:spcPct val="0"/>
              </a:spcBef>
              <a:buNone/>
            </a:pPr>
            <a:r>
              <a:rPr lang="en-US" altLang="de-DE" sz="1900" dirty="0"/>
              <a:t>Tel. (0049) 6841 – 16 26001</a:t>
            </a:r>
          </a:p>
          <a:p>
            <a:pPr>
              <a:lnSpc>
                <a:spcPct val="100000"/>
              </a:lnSpc>
              <a:spcBef>
                <a:spcPct val="0"/>
              </a:spcBef>
              <a:buNone/>
            </a:pPr>
            <a:endParaRPr lang="en-US" altLang="de-DE" sz="1900" dirty="0"/>
          </a:p>
          <a:p>
            <a:pPr>
              <a:lnSpc>
                <a:spcPct val="100000"/>
              </a:lnSpc>
              <a:spcBef>
                <a:spcPct val="0"/>
              </a:spcBef>
              <a:buNone/>
            </a:pPr>
            <a:r>
              <a:rPr lang="en-US" altLang="de-DE" sz="1900" dirty="0" err="1"/>
              <a:t>Bürozeiten</a:t>
            </a:r>
            <a:r>
              <a:rPr lang="en-US" altLang="de-DE" sz="1900" dirty="0"/>
              <a:t> Orlich: </a:t>
            </a:r>
            <a:r>
              <a:rPr lang="en-US" altLang="de-DE" sz="1900" dirty="0" err="1"/>
              <a:t>i.d.R</a:t>
            </a:r>
            <a:r>
              <a:rPr lang="en-US" altLang="de-DE" sz="1900" dirty="0"/>
              <a:t>.	Mo und Di 8h-13h </a:t>
            </a:r>
          </a:p>
          <a:p>
            <a:pPr>
              <a:lnSpc>
                <a:spcPct val="100000"/>
              </a:lnSpc>
              <a:spcBef>
                <a:spcPct val="0"/>
              </a:spcBef>
              <a:buNone/>
            </a:pPr>
            <a:r>
              <a:rPr lang="en-US" altLang="de-DE" sz="1900" dirty="0"/>
              <a:t>				Mi 8h -12:30h</a:t>
            </a:r>
          </a:p>
          <a:p>
            <a:pPr>
              <a:lnSpc>
                <a:spcPct val="100000"/>
              </a:lnSpc>
              <a:spcBef>
                <a:spcPct val="0"/>
              </a:spcBef>
              <a:buNone/>
            </a:pPr>
            <a:r>
              <a:rPr lang="en-US" altLang="de-DE" sz="1900" dirty="0"/>
              <a:t>				Do, Fr und </a:t>
            </a:r>
            <a:r>
              <a:rPr lang="en-US" altLang="de-DE" sz="1900" dirty="0" err="1"/>
              <a:t>sonst</a:t>
            </a:r>
            <a:r>
              <a:rPr lang="en-US" altLang="de-DE" sz="1900" dirty="0"/>
              <a:t> per mail </a:t>
            </a:r>
            <a:r>
              <a:rPr lang="en-US" altLang="de-DE" sz="1900" dirty="0" err="1"/>
              <a:t>oder</a:t>
            </a:r>
            <a:r>
              <a:rPr lang="en-US" altLang="de-DE" sz="1900" dirty="0"/>
              <a:t> Teams</a:t>
            </a:r>
          </a:p>
          <a:p>
            <a:pPr>
              <a:lnSpc>
                <a:spcPct val="100000"/>
              </a:lnSpc>
              <a:spcBef>
                <a:spcPct val="0"/>
              </a:spcBef>
              <a:buNone/>
            </a:pPr>
            <a:endParaRPr lang="en-US" altLang="de-DE" dirty="0"/>
          </a:p>
          <a:p>
            <a:endParaRPr lang="de-DE" dirty="0"/>
          </a:p>
        </p:txBody>
      </p:sp>
      <p:sp>
        <p:nvSpPr>
          <p:cNvPr id="4" name="Datumsplatzhalter 3">
            <a:extLst>
              <a:ext uri="{FF2B5EF4-FFF2-40B4-BE49-F238E27FC236}">
                <a16:creationId xmlns:a16="http://schemas.microsoft.com/office/drawing/2014/main" id="{0193A067-BCE7-48E8-B148-D4FEC0942015}"/>
              </a:ext>
            </a:extLst>
          </p:cNvPr>
          <p:cNvSpPr>
            <a:spLocks noGrp="1"/>
          </p:cNvSpPr>
          <p:nvPr>
            <p:ph type="dt" sz="half" idx="12"/>
          </p:nvPr>
        </p:nvSpPr>
        <p:spPr/>
        <p:txBody>
          <a:bodyPr/>
          <a:lstStyle/>
          <a:p>
            <a:pPr>
              <a:defRPr/>
            </a:pPr>
            <a:r>
              <a:rPr lang="de-DE" dirty="0"/>
              <a:t>20.05.2026</a:t>
            </a:r>
          </a:p>
        </p:txBody>
      </p:sp>
      <p:sp>
        <p:nvSpPr>
          <p:cNvPr id="5" name="Fußzeilenplatzhalter 4">
            <a:extLst>
              <a:ext uri="{FF2B5EF4-FFF2-40B4-BE49-F238E27FC236}">
                <a16:creationId xmlns:a16="http://schemas.microsoft.com/office/drawing/2014/main" id="{4CEB53D7-573C-4A83-9BE8-5E6864E17E63}"/>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
        <p:nvSpPr>
          <p:cNvPr id="6" name="Foliennummernplatzhalter 5">
            <a:extLst>
              <a:ext uri="{FF2B5EF4-FFF2-40B4-BE49-F238E27FC236}">
                <a16:creationId xmlns:a16="http://schemas.microsoft.com/office/drawing/2014/main" id="{0DD8E544-A6BD-4893-9F6F-D6C2668FC495}"/>
              </a:ext>
            </a:extLst>
          </p:cNvPr>
          <p:cNvSpPr>
            <a:spLocks noGrp="1"/>
          </p:cNvSpPr>
          <p:nvPr>
            <p:ph type="sldNum" sz="quarter" idx="14"/>
          </p:nvPr>
        </p:nvSpPr>
        <p:spPr/>
        <p:txBody>
          <a:bodyPr/>
          <a:lstStyle/>
          <a:p>
            <a:pPr>
              <a:defRPr/>
            </a:pPr>
            <a:fld id="{9C26CF26-809F-407B-9122-BBEFC90D682E}" type="slidenum">
              <a:rPr lang="de-DE" altLang="de-DE" smtClean="0"/>
              <a:pPr>
                <a:defRPr/>
              </a:pPr>
              <a:t>2</a:t>
            </a:fld>
            <a:endParaRPr lang="de-DE" altLang="de-DE" dirty="0"/>
          </a:p>
        </p:txBody>
      </p:sp>
      <p:sp>
        <p:nvSpPr>
          <p:cNvPr id="7" name="Textfeld 6">
            <a:extLst>
              <a:ext uri="{FF2B5EF4-FFF2-40B4-BE49-F238E27FC236}">
                <a16:creationId xmlns:a16="http://schemas.microsoft.com/office/drawing/2014/main" id="{D563C6D5-84C1-851E-F13D-6BD43429B491}"/>
              </a:ext>
            </a:extLst>
          </p:cNvPr>
          <p:cNvSpPr txBox="1"/>
          <p:nvPr/>
        </p:nvSpPr>
        <p:spPr>
          <a:xfrm rot="1571854">
            <a:off x="7640037" y="1073398"/>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Wiederholung</a:t>
            </a:r>
          </a:p>
        </p:txBody>
      </p:sp>
    </p:spTree>
    <p:extLst>
      <p:ext uri="{BB962C8B-B14F-4D97-AF65-F5344CB8AC3E}">
        <p14:creationId xmlns:p14="http://schemas.microsoft.com/office/powerpoint/2010/main" val="1580381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CC0FB6A-BE8F-40B8-8455-113BC42EFE92}"/>
              </a:ext>
            </a:extLst>
          </p:cNvPr>
          <p:cNvSpPr>
            <a:spLocks noGrp="1"/>
          </p:cNvSpPr>
          <p:nvPr>
            <p:ph type="body" sz="quarter" idx="10"/>
          </p:nvPr>
        </p:nvSpPr>
        <p:spPr/>
        <p:txBody>
          <a:bodyPr/>
          <a:lstStyle/>
          <a:p>
            <a:r>
              <a:rPr lang="de-DE" dirty="0"/>
              <a:t>Sprachkenntnisse </a:t>
            </a:r>
            <a:r>
              <a:rPr lang="de-DE" dirty="0">
                <a:solidFill>
                  <a:srgbClr val="004877"/>
                </a:solidFill>
              </a:rPr>
              <a:t>per online Kurs</a:t>
            </a:r>
          </a:p>
        </p:txBody>
      </p:sp>
      <p:sp>
        <p:nvSpPr>
          <p:cNvPr id="3" name="Inhaltsplatzhalter 2">
            <a:extLst>
              <a:ext uri="{FF2B5EF4-FFF2-40B4-BE49-F238E27FC236}">
                <a16:creationId xmlns:a16="http://schemas.microsoft.com/office/drawing/2014/main" id="{22C21224-BC64-4071-9EC1-3C021E42D7E9}"/>
              </a:ext>
            </a:extLst>
          </p:cNvPr>
          <p:cNvSpPr>
            <a:spLocks noGrp="1"/>
          </p:cNvSpPr>
          <p:nvPr>
            <p:ph idx="1"/>
          </p:nvPr>
        </p:nvSpPr>
        <p:spPr/>
        <p:txBody>
          <a:bodyPr>
            <a:normAutofit/>
          </a:bodyPr>
          <a:lstStyle/>
          <a:p>
            <a:pPr>
              <a:spcBef>
                <a:spcPct val="0"/>
              </a:spcBef>
              <a:buNone/>
            </a:pPr>
            <a:r>
              <a:rPr lang="de-DE" altLang="de-DE" sz="2000" dirty="0">
                <a:latin typeface="+mj-lt"/>
              </a:rPr>
              <a:t>Bei Interesse </a:t>
            </a:r>
          </a:p>
          <a:p>
            <a:pPr>
              <a:spcBef>
                <a:spcPct val="0"/>
              </a:spcBef>
              <a:buNone/>
            </a:pPr>
            <a:r>
              <a:rPr lang="de-DE" altLang="de-DE" sz="2000" dirty="0">
                <a:latin typeface="+mj-lt"/>
              </a:rPr>
              <a:t>Schicken Sie bitte eine mail an erasmus@uni-saarland.de</a:t>
            </a:r>
          </a:p>
          <a:p>
            <a:pPr>
              <a:spcBef>
                <a:spcPct val="0"/>
              </a:spcBef>
              <a:buNone/>
            </a:pPr>
            <a:r>
              <a:rPr lang="de-DE" altLang="de-DE" sz="2000" dirty="0">
                <a:latin typeface="+mj-lt"/>
              </a:rPr>
              <a:t>	</a:t>
            </a:r>
          </a:p>
          <a:p>
            <a:pPr>
              <a:spcBef>
                <a:spcPct val="0"/>
              </a:spcBef>
            </a:pPr>
            <a:r>
              <a:rPr lang="de-DE" altLang="de-DE" sz="2000" dirty="0">
                <a:latin typeface="+mj-lt"/>
              </a:rPr>
              <a:t>Sie können dort unverbindlich Ihr Sprachniveau testen</a:t>
            </a:r>
          </a:p>
          <a:p>
            <a:pPr>
              <a:spcBef>
                <a:spcPct val="0"/>
              </a:spcBef>
            </a:pPr>
            <a:r>
              <a:rPr lang="de-DE" altLang="de-DE" sz="2000" dirty="0">
                <a:latin typeface="+mj-lt"/>
              </a:rPr>
              <a:t>Sie können dort Online-Sprachkurse besuchen</a:t>
            </a:r>
          </a:p>
          <a:p>
            <a:pPr>
              <a:spcBef>
                <a:spcPct val="0"/>
              </a:spcBef>
            </a:pPr>
            <a:r>
              <a:rPr lang="de-DE" altLang="de-DE" sz="2000" dirty="0">
                <a:latin typeface="+mj-lt"/>
              </a:rPr>
              <a:t>Verfügbare Sprachen sind DE, EN, ES, FR, IT, PL, PT</a:t>
            </a:r>
            <a:endParaRPr lang="de-DE" sz="2000" dirty="0">
              <a:solidFill>
                <a:srgbClr val="FF0000"/>
              </a:solidFill>
              <a:latin typeface="+mj-lt"/>
            </a:endParaRPr>
          </a:p>
        </p:txBody>
      </p:sp>
      <p:sp>
        <p:nvSpPr>
          <p:cNvPr id="6" name="Foliennummernplatzhalter 5">
            <a:extLst>
              <a:ext uri="{FF2B5EF4-FFF2-40B4-BE49-F238E27FC236}">
                <a16:creationId xmlns:a16="http://schemas.microsoft.com/office/drawing/2014/main" id="{68DA4AD2-6B10-4BBF-A9FB-A8B91B04E86D}"/>
              </a:ext>
            </a:extLst>
          </p:cNvPr>
          <p:cNvSpPr>
            <a:spLocks noGrp="1"/>
          </p:cNvSpPr>
          <p:nvPr>
            <p:ph type="sldNum" sz="quarter" idx="14"/>
          </p:nvPr>
        </p:nvSpPr>
        <p:spPr/>
        <p:txBody>
          <a:bodyPr/>
          <a:lstStyle/>
          <a:p>
            <a:pPr>
              <a:defRPr/>
            </a:pPr>
            <a:fld id="{9C26CF26-809F-407B-9122-BBEFC90D682E}" type="slidenum">
              <a:rPr lang="de-DE" altLang="de-DE" smtClean="0"/>
              <a:pPr>
                <a:defRPr/>
              </a:pPr>
              <a:t>20</a:t>
            </a:fld>
            <a:endParaRPr lang="de-DE" altLang="de-DE" dirty="0"/>
          </a:p>
        </p:txBody>
      </p:sp>
      <p:sp>
        <p:nvSpPr>
          <p:cNvPr id="4" name="Fußzeilenplatzhalter 4">
            <a:extLst>
              <a:ext uri="{FF2B5EF4-FFF2-40B4-BE49-F238E27FC236}">
                <a16:creationId xmlns:a16="http://schemas.microsoft.com/office/drawing/2014/main" id="{36ABC86A-BEAC-412A-6A5A-C4FF7E1BAE4C}"/>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87176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7E3D784-EDE2-48D5-8E06-C94ADACCCAEB}"/>
              </a:ext>
            </a:extLst>
          </p:cNvPr>
          <p:cNvSpPr>
            <a:spLocks noGrp="1"/>
          </p:cNvSpPr>
          <p:nvPr>
            <p:ph type="body" sz="quarter" idx="10"/>
          </p:nvPr>
        </p:nvSpPr>
        <p:spPr/>
        <p:txBody>
          <a:bodyPr/>
          <a:lstStyle/>
          <a:p>
            <a:r>
              <a:rPr lang="de-DE" dirty="0"/>
              <a:t>3-sprachige Bestätigung</a:t>
            </a:r>
          </a:p>
        </p:txBody>
      </p:sp>
      <p:sp>
        <p:nvSpPr>
          <p:cNvPr id="3" name="Inhaltsplatzhalter 2">
            <a:extLst>
              <a:ext uri="{FF2B5EF4-FFF2-40B4-BE49-F238E27FC236}">
                <a16:creationId xmlns:a16="http://schemas.microsoft.com/office/drawing/2014/main" id="{86564445-A5E9-4186-A0D4-F4AE89EE6A9B}"/>
              </a:ext>
            </a:extLst>
          </p:cNvPr>
          <p:cNvSpPr>
            <a:spLocks noGrp="1"/>
          </p:cNvSpPr>
          <p:nvPr>
            <p:ph idx="1"/>
          </p:nvPr>
        </p:nvSpPr>
        <p:spPr/>
        <p:txBody>
          <a:bodyPr>
            <a:normAutofit/>
          </a:bodyPr>
          <a:lstStyle/>
          <a:p>
            <a:pPr>
              <a:spcBef>
                <a:spcPct val="0"/>
              </a:spcBef>
            </a:pPr>
            <a:r>
              <a:rPr lang="de-DE" altLang="de-DE" sz="2000" dirty="0">
                <a:latin typeface="+mn-lt"/>
                <a:cs typeface="Arial" panose="020B0604020202020204" pitchFamily="34" charset="0"/>
              </a:rPr>
              <a:t>Bestätigung für den Status als ERASMUS-Student</a:t>
            </a:r>
          </a:p>
          <a:p>
            <a:pPr>
              <a:spcBef>
                <a:spcPct val="0"/>
              </a:spcBef>
            </a:pPr>
            <a:r>
              <a:rPr lang="de-DE" altLang="de-DE" sz="2000" dirty="0">
                <a:latin typeface="+mn-lt"/>
                <a:cs typeface="Arial" panose="020B0604020202020204" pitchFamily="34" charset="0"/>
              </a:rPr>
              <a:t>Ausgabe durch uns</a:t>
            </a:r>
          </a:p>
          <a:p>
            <a:pPr>
              <a:spcBef>
                <a:spcPct val="0"/>
              </a:spcBef>
            </a:pPr>
            <a:r>
              <a:rPr lang="de-DE" altLang="de-DE" sz="2000" dirty="0">
                <a:latin typeface="+mn-lt"/>
                <a:cs typeface="Arial" panose="020B0604020202020204" pitchFamily="34" charset="0"/>
              </a:rPr>
              <a:t>Bitte nie Original abgeben, immer nur eine Kopie!</a:t>
            </a:r>
          </a:p>
          <a:p>
            <a:pPr>
              <a:spcBef>
                <a:spcPct val="0"/>
              </a:spcBef>
            </a:pPr>
            <a:r>
              <a:rPr lang="de-DE" altLang="de-DE" sz="2000" dirty="0">
                <a:latin typeface="+mn-lt"/>
                <a:cs typeface="Arial" panose="020B0604020202020204" pitchFamily="34" charset="0"/>
              </a:rPr>
              <a:t>Bestätigung wichtig für </a:t>
            </a:r>
          </a:p>
          <a:p>
            <a:pPr lvl="1">
              <a:spcBef>
                <a:spcPct val="0"/>
              </a:spcBef>
              <a:buFont typeface="Wingdings" panose="05000000000000000000" pitchFamily="2" charset="2"/>
              <a:buChar char="Ø"/>
            </a:pPr>
            <a:r>
              <a:rPr lang="de-DE" altLang="de-DE" dirty="0">
                <a:latin typeface="+mn-lt"/>
                <a:cs typeface="Arial" panose="020B0604020202020204" pitchFamily="34" charset="0"/>
              </a:rPr>
              <a:t>Antrag beim ASTA zur Rückerstattung des Semestertickets</a:t>
            </a:r>
          </a:p>
          <a:p>
            <a:pPr lvl="1">
              <a:spcBef>
                <a:spcPct val="0"/>
              </a:spcBef>
              <a:buNone/>
            </a:pPr>
            <a:r>
              <a:rPr lang="de-DE" altLang="de-DE" dirty="0">
                <a:latin typeface="+mn-lt"/>
                <a:cs typeface="Arial" panose="020B0604020202020204" pitchFamily="34" charset="0"/>
              </a:rPr>
              <a:t>   zzgl. der Ankunftsbescheinigung vor Ort      </a:t>
            </a:r>
          </a:p>
          <a:p>
            <a:pPr lvl="1">
              <a:spcBef>
                <a:spcPct val="0"/>
              </a:spcBef>
              <a:buNone/>
            </a:pPr>
            <a:r>
              <a:rPr lang="de-DE" altLang="de-DE" dirty="0">
                <a:latin typeface="+mn-lt"/>
                <a:cs typeface="Arial" panose="020B0604020202020204" pitchFamily="34" charset="0"/>
              </a:rPr>
              <a:t>   (muss für das WS und das SS getrennt beantragt werden)</a:t>
            </a:r>
          </a:p>
          <a:p>
            <a:pPr lvl="1">
              <a:spcBef>
                <a:spcPct val="0"/>
              </a:spcBef>
              <a:buNone/>
            </a:pPr>
            <a:endParaRPr lang="de-DE" altLang="de-DE" dirty="0">
              <a:latin typeface="+mn-lt"/>
              <a:cs typeface="Arial" panose="020B0604020202020204" pitchFamily="34" charset="0"/>
            </a:endParaRPr>
          </a:p>
          <a:p>
            <a:pPr lvl="1">
              <a:spcBef>
                <a:spcPct val="0"/>
              </a:spcBef>
              <a:buFont typeface="Wingdings" panose="05000000000000000000" pitchFamily="2" charset="2"/>
              <a:buChar char="Ø"/>
            </a:pPr>
            <a:r>
              <a:rPr lang="de-DE" altLang="de-DE" dirty="0">
                <a:latin typeface="+mn-lt"/>
                <a:cs typeface="Arial" panose="020B0604020202020204" pitchFamily="34" charset="0"/>
              </a:rPr>
              <a:t>als ERASMUS Ausweis im Ausland</a:t>
            </a:r>
          </a:p>
          <a:p>
            <a:pPr lvl="1">
              <a:spcBef>
                <a:spcPct val="0"/>
              </a:spcBef>
              <a:buFont typeface="Wingdings" panose="05000000000000000000" pitchFamily="2" charset="2"/>
              <a:buChar char="Ø"/>
            </a:pPr>
            <a:endParaRPr lang="de-DE" altLang="de-DE" dirty="0">
              <a:latin typeface="+mn-lt"/>
              <a:cs typeface="Arial" panose="020B0604020202020204" pitchFamily="34" charset="0"/>
            </a:endParaRPr>
          </a:p>
          <a:p>
            <a:pPr lvl="1">
              <a:spcBef>
                <a:spcPct val="0"/>
              </a:spcBef>
              <a:buFont typeface="Wingdings" panose="05000000000000000000" pitchFamily="2" charset="2"/>
              <a:buChar char="Ø"/>
            </a:pPr>
            <a:r>
              <a:rPr lang="de-DE" altLang="de-DE" dirty="0">
                <a:latin typeface="+mn-lt"/>
                <a:cs typeface="Arial" panose="020B0604020202020204" pitchFamily="34" charset="0"/>
              </a:rPr>
              <a:t>Immatrikulation an der Gasthochschule</a:t>
            </a:r>
            <a:endParaRPr lang="de-DE" altLang="de-DE" b="1" dirty="0">
              <a:latin typeface="+mn-lt"/>
              <a:cs typeface="Arial" panose="020B0604020202020204" pitchFamily="34" charset="0"/>
            </a:endParaRPr>
          </a:p>
          <a:p>
            <a:endParaRPr lang="de-DE" sz="2000" dirty="0">
              <a:latin typeface="+mn-lt"/>
              <a:cs typeface="Arial" panose="020B0604020202020204" pitchFamily="34" charset="0"/>
            </a:endParaRPr>
          </a:p>
        </p:txBody>
      </p:sp>
      <p:sp>
        <p:nvSpPr>
          <p:cNvPr id="6" name="Foliennummernplatzhalter 5">
            <a:extLst>
              <a:ext uri="{FF2B5EF4-FFF2-40B4-BE49-F238E27FC236}">
                <a16:creationId xmlns:a16="http://schemas.microsoft.com/office/drawing/2014/main" id="{C17F4B70-909C-4046-805B-BA6FDF9EA0B7}"/>
              </a:ext>
            </a:extLst>
          </p:cNvPr>
          <p:cNvSpPr>
            <a:spLocks noGrp="1"/>
          </p:cNvSpPr>
          <p:nvPr>
            <p:ph type="sldNum" sz="quarter" idx="14"/>
          </p:nvPr>
        </p:nvSpPr>
        <p:spPr/>
        <p:txBody>
          <a:bodyPr/>
          <a:lstStyle/>
          <a:p>
            <a:pPr>
              <a:defRPr/>
            </a:pPr>
            <a:fld id="{9C26CF26-809F-407B-9122-BBEFC90D682E}" type="slidenum">
              <a:rPr lang="de-DE" altLang="de-DE" smtClean="0"/>
              <a:pPr>
                <a:defRPr/>
              </a:pPr>
              <a:t>21</a:t>
            </a:fld>
            <a:endParaRPr lang="de-DE" altLang="de-DE" dirty="0"/>
          </a:p>
        </p:txBody>
      </p:sp>
      <p:sp>
        <p:nvSpPr>
          <p:cNvPr id="4" name="Fußzeilenplatzhalter 4">
            <a:extLst>
              <a:ext uri="{FF2B5EF4-FFF2-40B4-BE49-F238E27FC236}">
                <a16:creationId xmlns:a16="http://schemas.microsoft.com/office/drawing/2014/main" id="{61A32A37-42E3-EAF5-3A11-77350682C6B5}"/>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125210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A742D3C-15FB-4032-8051-939F33DDBB58}"/>
              </a:ext>
            </a:extLst>
          </p:cNvPr>
          <p:cNvSpPr>
            <a:spLocks noGrp="1"/>
          </p:cNvSpPr>
          <p:nvPr>
            <p:ph type="body" sz="quarter" idx="10"/>
          </p:nvPr>
        </p:nvSpPr>
        <p:spPr/>
        <p:txBody>
          <a:bodyPr>
            <a:normAutofit/>
          </a:bodyPr>
          <a:lstStyle/>
          <a:p>
            <a:r>
              <a:rPr lang="de-DE" altLang="de-DE" dirty="0">
                <a:latin typeface="+mj-lt"/>
              </a:rPr>
              <a:t>Beurlaubung</a:t>
            </a:r>
          </a:p>
        </p:txBody>
      </p:sp>
      <p:sp>
        <p:nvSpPr>
          <p:cNvPr id="3" name="Inhaltsplatzhalter 2">
            <a:extLst>
              <a:ext uri="{FF2B5EF4-FFF2-40B4-BE49-F238E27FC236}">
                <a16:creationId xmlns:a16="http://schemas.microsoft.com/office/drawing/2014/main" id="{9F1504A2-DE72-4DDC-8C1D-7A98C1CFD1C2}"/>
              </a:ext>
            </a:extLst>
          </p:cNvPr>
          <p:cNvSpPr>
            <a:spLocks noGrp="1"/>
          </p:cNvSpPr>
          <p:nvPr>
            <p:ph idx="1"/>
          </p:nvPr>
        </p:nvSpPr>
        <p:spPr/>
        <p:txBody>
          <a:bodyPr>
            <a:normAutofit/>
          </a:bodyPr>
          <a:lstStyle/>
          <a:p>
            <a:r>
              <a:rPr lang="de-DE" sz="2000" dirty="0"/>
              <a:t>Studierenden der Medizin wird aufgrund der Anerkennung der     Studienzeit durch das Landesprüfungsamt ausdrücklich nicht empfohlen, sich für die Zeit der Abwesenheit beurlauben zu lassen. </a:t>
            </a:r>
          </a:p>
          <a:p>
            <a:r>
              <a:rPr lang="de-DE" sz="2000" dirty="0"/>
              <a:t>Lassen Sie sich dennoch beurlauben….                                       ….bitte die Konsequenzen genau bedenken!</a:t>
            </a:r>
          </a:p>
          <a:p>
            <a:endParaRPr lang="de-DE" sz="2000" dirty="0"/>
          </a:p>
          <a:p>
            <a:endParaRPr lang="de-DE" sz="2000" dirty="0"/>
          </a:p>
        </p:txBody>
      </p:sp>
      <p:sp>
        <p:nvSpPr>
          <p:cNvPr id="6" name="Foliennummernplatzhalter 5">
            <a:extLst>
              <a:ext uri="{FF2B5EF4-FFF2-40B4-BE49-F238E27FC236}">
                <a16:creationId xmlns:a16="http://schemas.microsoft.com/office/drawing/2014/main" id="{0C13142A-3314-4614-B9FF-9A7C181C462F}"/>
              </a:ext>
            </a:extLst>
          </p:cNvPr>
          <p:cNvSpPr>
            <a:spLocks noGrp="1"/>
          </p:cNvSpPr>
          <p:nvPr>
            <p:ph type="sldNum" sz="quarter" idx="14"/>
          </p:nvPr>
        </p:nvSpPr>
        <p:spPr/>
        <p:txBody>
          <a:bodyPr/>
          <a:lstStyle/>
          <a:p>
            <a:pPr>
              <a:defRPr/>
            </a:pPr>
            <a:fld id="{9C26CF26-809F-407B-9122-BBEFC90D682E}" type="slidenum">
              <a:rPr lang="de-DE" altLang="de-DE" smtClean="0"/>
              <a:pPr>
                <a:defRPr/>
              </a:pPr>
              <a:t>22</a:t>
            </a:fld>
            <a:endParaRPr lang="de-DE" altLang="de-DE" dirty="0"/>
          </a:p>
        </p:txBody>
      </p:sp>
      <p:sp>
        <p:nvSpPr>
          <p:cNvPr id="4" name="Fußzeilenplatzhalter 4">
            <a:extLst>
              <a:ext uri="{FF2B5EF4-FFF2-40B4-BE49-F238E27FC236}">
                <a16:creationId xmlns:a16="http://schemas.microsoft.com/office/drawing/2014/main" id="{EC66F2CE-BE0E-4D20-DD6F-FD3F18999B4C}"/>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328466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2CB9655-B9BF-4775-8B45-9BF164FEA59F}"/>
              </a:ext>
            </a:extLst>
          </p:cNvPr>
          <p:cNvSpPr>
            <a:spLocks noGrp="1"/>
          </p:cNvSpPr>
          <p:nvPr>
            <p:ph type="body" sz="quarter" idx="10"/>
          </p:nvPr>
        </p:nvSpPr>
        <p:spPr/>
        <p:txBody>
          <a:bodyPr>
            <a:normAutofit/>
          </a:bodyPr>
          <a:lstStyle/>
          <a:p>
            <a:r>
              <a:rPr lang="de-DE" dirty="0"/>
              <a:t>Auslandskranken- &amp; Haftpflichtversicherung</a:t>
            </a:r>
          </a:p>
          <a:p>
            <a:endParaRPr lang="de-DE" dirty="0"/>
          </a:p>
        </p:txBody>
      </p:sp>
      <p:sp>
        <p:nvSpPr>
          <p:cNvPr id="3" name="Inhaltsplatzhalter 2">
            <a:extLst>
              <a:ext uri="{FF2B5EF4-FFF2-40B4-BE49-F238E27FC236}">
                <a16:creationId xmlns:a16="http://schemas.microsoft.com/office/drawing/2014/main" id="{D6A1C19A-22AF-4D9A-B233-5E5D6DA7E72B}"/>
              </a:ext>
            </a:extLst>
          </p:cNvPr>
          <p:cNvSpPr>
            <a:spLocks noGrp="1"/>
          </p:cNvSpPr>
          <p:nvPr>
            <p:ph idx="1"/>
          </p:nvPr>
        </p:nvSpPr>
        <p:spPr/>
        <p:txBody>
          <a:bodyPr>
            <a:noAutofit/>
          </a:bodyPr>
          <a:lstStyle/>
          <a:p>
            <a:pPr>
              <a:spcBef>
                <a:spcPct val="0"/>
              </a:spcBef>
              <a:buNone/>
            </a:pPr>
            <a:r>
              <a:rPr lang="de-DE" altLang="de-DE" sz="2000" dirty="0">
                <a:latin typeface="+mn-lt"/>
              </a:rPr>
              <a:t>Krankenversicherungspflicht, nachzuweisen durch:</a:t>
            </a:r>
          </a:p>
          <a:p>
            <a:pPr>
              <a:spcBef>
                <a:spcPct val="0"/>
              </a:spcBef>
            </a:pPr>
            <a:r>
              <a:rPr lang="de-DE" altLang="de-DE" sz="2000" dirty="0">
                <a:latin typeface="+mn-lt"/>
              </a:rPr>
              <a:t>EHIC-Card oder Bescheinigung der privaten Ihrer Versicherung</a:t>
            </a:r>
          </a:p>
          <a:p>
            <a:pPr marL="0" indent="0">
              <a:spcBef>
                <a:spcPct val="0"/>
              </a:spcBef>
              <a:buNone/>
            </a:pPr>
            <a:endParaRPr lang="de-DE" altLang="de-DE" sz="900" dirty="0">
              <a:latin typeface="+mn-lt"/>
            </a:endParaRPr>
          </a:p>
          <a:p>
            <a:pPr>
              <a:spcBef>
                <a:spcPct val="0"/>
              </a:spcBef>
              <a:buNone/>
            </a:pPr>
            <a:r>
              <a:rPr lang="de-DE" altLang="de-DE" sz="2000" dirty="0">
                <a:latin typeface="+mn-lt"/>
              </a:rPr>
              <a:t>Gilt Ihre Haftpflichtversicherung auch im Ausland?</a:t>
            </a:r>
          </a:p>
          <a:p>
            <a:pPr>
              <a:spcBef>
                <a:spcPct val="0"/>
              </a:spcBef>
              <a:buNone/>
            </a:pPr>
            <a:endParaRPr lang="de-DE" altLang="de-DE" sz="900" dirty="0">
              <a:latin typeface="+mn-lt"/>
            </a:endParaRPr>
          </a:p>
          <a:p>
            <a:pPr>
              <a:spcBef>
                <a:spcPct val="0"/>
              </a:spcBef>
              <a:buNone/>
            </a:pPr>
            <a:r>
              <a:rPr lang="de-DE" altLang="de-DE" sz="2000" dirty="0">
                <a:latin typeface="+mn-lt"/>
              </a:rPr>
              <a:t>Außerdem dringend empfohlen:</a:t>
            </a:r>
          </a:p>
          <a:p>
            <a:pPr>
              <a:spcBef>
                <a:spcPct val="0"/>
              </a:spcBef>
            </a:pPr>
            <a:r>
              <a:rPr lang="de-DE" altLang="de-DE" sz="2000" dirty="0">
                <a:latin typeface="+mn-lt"/>
              </a:rPr>
              <a:t>Auslandshaftpflichtversicherung </a:t>
            </a:r>
          </a:p>
          <a:p>
            <a:pPr>
              <a:spcBef>
                <a:spcPct val="0"/>
              </a:spcBef>
            </a:pPr>
            <a:r>
              <a:rPr lang="de-DE" altLang="de-DE" sz="2000" dirty="0">
                <a:latin typeface="+mn-lt"/>
              </a:rPr>
              <a:t>Unfallversicherung im Ausland</a:t>
            </a:r>
          </a:p>
          <a:p>
            <a:pPr>
              <a:spcBef>
                <a:spcPct val="0"/>
              </a:spcBef>
            </a:pPr>
            <a:r>
              <a:rPr lang="de-DE" altLang="de-DE" sz="2000" dirty="0">
                <a:latin typeface="+mn-lt"/>
              </a:rPr>
              <a:t>Rücktransportversicherung aus dem Ausland</a:t>
            </a:r>
          </a:p>
          <a:p>
            <a:pPr>
              <a:spcBef>
                <a:spcPct val="0"/>
              </a:spcBef>
            </a:pPr>
            <a:endParaRPr lang="de-DE" altLang="de-DE" sz="2000" dirty="0">
              <a:latin typeface="+mn-lt"/>
            </a:endParaRPr>
          </a:p>
          <a:p>
            <a:pPr marL="0" indent="0">
              <a:spcBef>
                <a:spcPct val="0"/>
              </a:spcBef>
              <a:buNone/>
            </a:pPr>
            <a:r>
              <a:rPr lang="de-DE" sz="2000" dirty="0">
                <a:latin typeface="+mn-lt"/>
                <a:sym typeface="Wingdings" panose="05000000000000000000" pitchFamily="2" charset="2"/>
              </a:rPr>
              <a:t> </a:t>
            </a:r>
            <a:r>
              <a:rPr lang="de-DE" sz="2000" dirty="0"/>
              <a:t>Vergleichen Sie mit dem DAAD: www.daad.de/versicherung</a:t>
            </a:r>
            <a:endParaRPr lang="de-DE" sz="2000" dirty="0">
              <a:latin typeface="+mn-lt"/>
            </a:endParaRPr>
          </a:p>
        </p:txBody>
      </p:sp>
      <p:sp>
        <p:nvSpPr>
          <p:cNvPr id="6" name="Foliennummernplatzhalter 5">
            <a:extLst>
              <a:ext uri="{FF2B5EF4-FFF2-40B4-BE49-F238E27FC236}">
                <a16:creationId xmlns:a16="http://schemas.microsoft.com/office/drawing/2014/main" id="{27FBF74C-2832-4457-8254-0B5B99A78688}"/>
              </a:ext>
            </a:extLst>
          </p:cNvPr>
          <p:cNvSpPr>
            <a:spLocks noGrp="1"/>
          </p:cNvSpPr>
          <p:nvPr>
            <p:ph type="sldNum" sz="quarter" idx="14"/>
          </p:nvPr>
        </p:nvSpPr>
        <p:spPr/>
        <p:txBody>
          <a:bodyPr/>
          <a:lstStyle/>
          <a:p>
            <a:pPr>
              <a:defRPr/>
            </a:pPr>
            <a:fld id="{9C26CF26-809F-407B-9122-BBEFC90D682E}" type="slidenum">
              <a:rPr lang="de-DE" altLang="de-DE" smtClean="0"/>
              <a:pPr>
                <a:defRPr/>
              </a:pPr>
              <a:t>23</a:t>
            </a:fld>
            <a:endParaRPr lang="de-DE" altLang="de-DE" dirty="0"/>
          </a:p>
        </p:txBody>
      </p:sp>
      <p:sp>
        <p:nvSpPr>
          <p:cNvPr id="4" name="Fußzeilenplatzhalter 4">
            <a:extLst>
              <a:ext uri="{FF2B5EF4-FFF2-40B4-BE49-F238E27FC236}">
                <a16:creationId xmlns:a16="http://schemas.microsoft.com/office/drawing/2014/main" id="{C33F731B-191C-C27A-2D85-E2E0C79BA1F6}"/>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810846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6755AB4-409E-492A-80FF-D8F1904D5AED}"/>
              </a:ext>
            </a:extLst>
          </p:cNvPr>
          <p:cNvSpPr>
            <a:spLocks noGrp="1"/>
          </p:cNvSpPr>
          <p:nvPr>
            <p:ph type="body" sz="quarter" idx="10"/>
          </p:nvPr>
        </p:nvSpPr>
        <p:spPr/>
        <p:txBody>
          <a:bodyPr/>
          <a:lstStyle/>
          <a:p>
            <a:r>
              <a:rPr lang="de-DE" dirty="0"/>
              <a:t>Anreise</a:t>
            </a:r>
          </a:p>
        </p:txBody>
      </p:sp>
      <p:sp>
        <p:nvSpPr>
          <p:cNvPr id="3" name="Inhaltsplatzhalter 2">
            <a:extLst>
              <a:ext uri="{FF2B5EF4-FFF2-40B4-BE49-F238E27FC236}">
                <a16:creationId xmlns:a16="http://schemas.microsoft.com/office/drawing/2014/main" id="{4D5D7E36-A91A-4699-B27A-AD828D189A7D}"/>
              </a:ext>
            </a:extLst>
          </p:cNvPr>
          <p:cNvSpPr>
            <a:spLocks noGrp="1"/>
          </p:cNvSpPr>
          <p:nvPr>
            <p:ph idx="1"/>
          </p:nvPr>
        </p:nvSpPr>
        <p:spPr/>
        <p:txBody>
          <a:bodyPr>
            <a:normAutofit fontScale="85000" lnSpcReduction="20000"/>
          </a:bodyPr>
          <a:lstStyle/>
          <a:p>
            <a:pPr marL="457200" indent="-457200">
              <a:spcBef>
                <a:spcPct val="0"/>
              </a:spcBef>
              <a:buFont typeface="+mj-lt"/>
              <a:buAutoNum type="arabicPeriod"/>
            </a:pPr>
            <a:r>
              <a:rPr lang="de-DE" altLang="de-DE" b="1" dirty="0">
                <a:latin typeface="+mj-lt"/>
              </a:rPr>
              <a:t>Ankunftsbestätigung</a:t>
            </a:r>
            <a:r>
              <a:rPr lang="de-DE" altLang="de-DE" dirty="0">
                <a:latin typeface="+mj-lt"/>
              </a:rPr>
              <a:t> (</a:t>
            </a:r>
            <a:r>
              <a:rPr lang="de-DE" altLang="de-DE" dirty="0" err="1">
                <a:latin typeface="+mj-lt"/>
              </a:rPr>
              <a:t>Certificate</a:t>
            </a:r>
            <a:r>
              <a:rPr lang="de-DE" altLang="de-DE" dirty="0">
                <a:latin typeface="+mj-lt"/>
              </a:rPr>
              <a:t> </a:t>
            </a:r>
            <a:r>
              <a:rPr lang="de-DE" altLang="de-DE" dirty="0" err="1">
                <a:latin typeface="+mj-lt"/>
              </a:rPr>
              <a:t>of</a:t>
            </a:r>
            <a:r>
              <a:rPr lang="de-DE" altLang="de-DE" dirty="0">
                <a:latin typeface="+mj-lt"/>
              </a:rPr>
              <a:t> Arrival) unterschreiben lassen und an International Office der UdS schicken. Erasmus(at)uni-saarland.de</a:t>
            </a:r>
          </a:p>
          <a:p>
            <a:pPr>
              <a:spcBef>
                <a:spcPct val="0"/>
              </a:spcBef>
              <a:buNone/>
            </a:pPr>
            <a:r>
              <a:rPr lang="de-DE" altLang="de-DE" dirty="0">
                <a:latin typeface="+mj-lt"/>
              </a:rPr>
              <a:t>    </a:t>
            </a:r>
          </a:p>
          <a:p>
            <a:pPr marL="457200" indent="-457200">
              <a:spcBef>
                <a:spcPct val="0"/>
              </a:spcBef>
              <a:buFont typeface="+mj-lt"/>
              <a:buAutoNum type="arabicPeriod" startAt="2"/>
            </a:pPr>
            <a:r>
              <a:rPr lang="de-DE" altLang="de-DE" b="1" dirty="0">
                <a:latin typeface="+mj-lt"/>
              </a:rPr>
              <a:t>Learning Agreement (LA </a:t>
            </a:r>
            <a:r>
              <a:rPr lang="de-DE" altLang="de-DE" b="1" dirty="0" err="1">
                <a:latin typeface="+mj-lt"/>
              </a:rPr>
              <a:t>Before</a:t>
            </a:r>
            <a:r>
              <a:rPr lang="de-DE" altLang="de-DE" b="1" dirty="0">
                <a:latin typeface="+mj-lt"/>
              </a:rPr>
              <a:t> Mobility)</a:t>
            </a:r>
            <a:r>
              <a:rPr lang="de-DE" altLang="de-DE" dirty="0">
                <a:latin typeface="+mj-lt"/>
              </a:rPr>
              <a:t> </a:t>
            </a:r>
          </a:p>
          <a:p>
            <a:pPr marL="0" indent="0">
              <a:spcBef>
                <a:spcPct val="0"/>
              </a:spcBef>
              <a:buNone/>
              <a:tabLst>
                <a:tab pos="442913" algn="l"/>
              </a:tabLst>
            </a:pPr>
            <a:r>
              <a:rPr lang="de-DE" altLang="de-DE" dirty="0">
                <a:latin typeface="+mj-lt"/>
              </a:rPr>
              <a:t>	unterschreiben </a:t>
            </a:r>
            <a:r>
              <a:rPr lang="de-DE" altLang="de-DE" dirty="0">
                <a:solidFill>
                  <a:srgbClr val="FF0000"/>
                </a:solidFill>
                <a:latin typeface="+mj-lt"/>
              </a:rPr>
              <a:t>vor dem Aufenthalt </a:t>
            </a:r>
            <a:r>
              <a:rPr lang="de-DE" altLang="de-DE" dirty="0">
                <a:latin typeface="+mj-lt"/>
              </a:rPr>
              <a:t>an Erasmus(at)uni-saarland.de senden</a:t>
            </a:r>
            <a:br>
              <a:rPr lang="de-DE" altLang="de-DE" dirty="0">
                <a:latin typeface="+mj-lt"/>
              </a:rPr>
            </a:br>
            <a:br>
              <a:rPr lang="de-DE" altLang="de-DE" sz="2000" dirty="0">
                <a:latin typeface="+mj-lt"/>
              </a:rPr>
            </a:br>
            <a:r>
              <a:rPr lang="de-DE" altLang="de-DE" b="1" dirty="0">
                <a:latin typeface="+mj-lt"/>
              </a:rPr>
              <a:t>Wichtig: </a:t>
            </a:r>
            <a:r>
              <a:rPr lang="de-DE" altLang="de-DE" dirty="0">
                <a:latin typeface="+mj-lt"/>
              </a:rPr>
              <a:t>Stipendiums Zahlungen können erst erfolgen, wenn die Ankunftsbestätigung und die Kopie des LA vorliegen.</a:t>
            </a:r>
          </a:p>
          <a:p>
            <a:pPr>
              <a:spcBef>
                <a:spcPct val="0"/>
              </a:spcBef>
              <a:buNone/>
            </a:pPr>
            <a:r>
              <a:rPr lang="de-DE" altLang="de-DE" dirty="0">
                <a:latin typeface="+mj-lt"/>
              </a:rPr>
              <a:t> </a:t>
            </a:r>
          </a:p>
          <a:p>
            <a:pPr>
              <a:spcBef>
                <a:spcPct val="0"/>
              </a:spcBef>
              <a:buNone/>
            </a:pPr>
            <a:r>
              <a:rPr lang="de-DE" altLang="de-DE" dirty="0">
                <a:latin typeface="+mj-lt"/>
              </a:rPr>
              <a:t>	In einer ersten Rate werden 80% des Gesamtförderungsbetrages überwiesen. Der Gesamtförderungsbetrag wird kalkuliert auf Basis der Daten der Ankunftsbestätigung (</a:t>
            </a:r>
            <a:r>
              <a:rPr lang="de-DE" altLang="de-DE" dirty="0" err="1">
                <a:latin typeface="+mj-lt"/>
              </a:rPr>
              <a:t>Certificate</a:t>
            </a:r>
            <a:r>
              <a:rPr lang="de-DE" altLang="de-DE" dirty="0">
                <a:latin typeface="+mj-lt"/>
              </a:rPr>
              <a:t> </a:t>
            </a:r>
            <a:r>
              <a:rPr lang="de-DE" altLang="de-DE" dirty="0" err="1">
                <a:latin typeface="+mj-lt"/>
              </a:rPr>
              <a:t>of</a:t>
            </a:r>
            <a:r>
              <a:rPr lang="de-DE" altLang="de-DE" dirty="0">
                <a:latin typeface="+mj-lt"/>
              </a:rPr>
              <a:t> Arrival).</a:t>
            </a:r>
            <a:endParaRPr lang="de-DE" altLang="de-DE" sz="2000" dirty="0">
              <a:latin typeface="+mj-lt"/>
            </a:endParaRPr>
          </a:p>
          <a:p>
            <a:endParaRPr lang="de-DE" dirty="0">
              <a:latin typeface="+mj-lt"/>
            </a:endParaRPr>
          </a:p>
        </p:txBody>
      </p:sp>
      <p:sp>
        <p:nvSpPr>
          <p:cNvPr id="6" name="Foliennummernplatzhalter 5">
            <a:extLst>
              <a:ext uri="{FF2B5EF4-FFF2-40B4-BE49-F238E27FC236}">
                <a16:creationId xmlns:a16="http://schemas.microsoft.com/office/drawing/2014/main" id="{C432E72E-8589-4220-9CC9-474B11C1ECB7}"/>
              </a:ext>
            </a:extLst>
          </p:cNvPr>
          <p:cNvSpPr>
            <a:spLocks noGrp="1"/>
          </p:cNvSpPr>
          <p:nvPr>
            <p:ph type="sldNum" sz="quarter" idx="14"/>
          </p:nvPr>
        </p:nvSpPr>
        <p:spPr/>
        <p:txBody>
          <a:bodyPr/>
          <a:lstStyle/>
          <a:p>
            <a:pPr>
              <a:defRPr/>
            </a:pPr>
            <a:fld id="{9C26CF26-809F-407B-9122-BBEFC90D682E}" type="slidenum">
              <a:rPr lang="de-DE" altLang="de-DE" smtClean="0"/>
              <a:pPr>
                <a:defRPr/>
              </a:pPr>
              <a:t>24</a:t>
            </a:fld>
            <a:endParaRPr lang="de-DE" altLang="de-DE" dirty="0"/>
          </a:p>
        </p:txBody>
      </p:sp>
      <p:sp>
        <p:nvSpPr>
          <p:cNvPr id="4" name="Fußzeilenplatzhalter 4">
            <a:extLst>
              <a:ext uri="{FF2B5EF4-FFF2-40B4-BE49-F238E27FC236}">
                <a16:creationId xmlns:a16="http://schemas.microsoft.com/office/drawing/2014/main" id="{CC2806A9-CA0C-BF6B-98DC-E11940B7CCB9}"/>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008218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A6B3BED-BA48-4C8F-B50D-C68FA8681672}"/>
              </a:ext>
            </a:extLst>
          </p:cNvPr>
          <p:cNvSpPr>
            <a:spLocks noGrp="1"/>
          </p:cNvSpPr>
          <p:nvPr>
            <p:ph type="body" sz="quarter" idx="10"/>
          </p:nvPr>
        </p:nvSpPr>
        <p:spPr/>
        <p:txBody>
          <a:bodyPr/>
          <a:lstStyle/>
          <a:p>
            <a:r>
              <a:rPr lang="de-DE" dirty="0"/>
              <a:t>Auszahlung</a:t>
            </a:r>
          </a:p>
        </p:txBody>
      </p:sp>
      <p:sp>
        <p:nvSpPr>
          <p:cNvPr id="3" name="Inhaltsplatzhalter 2">
            <a:extLst>
              <a:ext uri="{FF2B5EF4-FFF2-40B4-BE49-F238E27FC236}">
                <a16:creationId xmlns:a16="http://schemas.microsoft.com/office/drawing/2014/main" id="{7DF1D8BC-99D3-4DE8-B615-931E77083E1E}"/>
              </a:ext>
            </a:extLst>
          </p:cNvPr>
          <p:cNvSpPr>
            <a:spLocks noGrp="1"/>
          </p:cNvSpPr>
          <p:nvPr>
            <p:ph idx="1"/>
          </p:nvPr>
        </p:nvSpPr>
        <p:spPr/>
        <p:txBody>
          <a:bodyPr>
            <a:noAutofit/>
          </a:bodyPr>
          <a:lstStyle/>
          <a:p>
            <a:pPr>
              <a:spcBef>
                <a:spcPct val="0"/>
              </a:spcBef>
              <a:buFontTx/>
              <a:buAutoNum type="arabicPeriod"/>
            </a:pPr>
            <a:r>
              <a:rPr lang="de-DE" altLang="de-DE" sz="2000" dirty="0">
                <a:latin typeface="+mj-lt"/>
                <a:cs typeface="Arial" panose="020B0604020202020204" pitchFamily="34" charset="0"/>
              </a:rPr>
              <a:t>Die Erstauszahlung der Erasmus-Förderung erfolgt nach der Einreichung der Ankunftsbestätigung und des OLA/LA. Die Studierenden erhalten so dann 80 % der gesamten Förderung (Rate 1). Auszahlungen werden in "Runden" jeweils zum Anfang eines Monats angeordnet (d.h. Anfang Oktober, Anfang November, Anfang Dezember). Dasselbe gilt für die Auszahlung der 2. Rate (d.h. Anfang Feb., Anfang März, Anfang April…).</a:t>
            </a:r>
          </a:p>
          <a:p>
            <a:pPr>
              <a:spcBef>
                <a:spcPct val="0"/>
              </a:spcBef>
              <a:buFontTx/>
              <a:buAutoNum type="arabicPeriod"/>
            </a:pPr>
            <a:r>
              <a:rPr lang="de-DE" altLang="de-DE" sz="2000" dirty="0">
                <a:latin typeface="+mj-lt"/>
                <a:cs typeface="Arial" panose="020B0604020202020204" pitchFamily="34" charset="0"/>
              </a:rPr>
              <a:t>Die Aufenthaltsdauer darf verlängert werden. Der Antrag zur Verlängerung muss ein Monat vor Beginn der Verlängerung beim IO gestellt werden.</a:t>
            </a:r>
          </a:p>
          <a:p>
            <a:pPr>
              <a:spcBef>
                <a:spcPct val="0"/>
              </a:spcBef>
              <a:buFontTx/>
              <a:buAutoNum type="arabicPeriod"/>
            </a:pPr>
            <a:r>
              <a:rPr lang="de-DE" altLang="de-DE" sz="2000" dirty="0">
                <a:latin typeface="+mj-lt"/>
                <a:cs typeface="Arial" panose="020B0604020202020204" pitchFamily="34" charset="0"/>
              </a:rPr>
              <a:t>Die Verlängerung ist ohne Förderung: „Zero-Grant“.</a:t>
            </a:r>
          </a:p>
          <a:p>
            <a:endParaRPr lang="de-DE" sz="2000" dirty="0">
              <a:latin typeface="+mj-lt"/>
            </a:endParaRPr>
          </a:p>
        </p:txBody>
      </p:sp>
      <p:sp>
        <p:nvSpPr>
          <p:cNvPr id="6" name="Foliennummernplatzhalter 5">
            <a:extLst>
              <a:ext uri="{FF2B5EF4-FFF2-40B4-BE49-F238E27FC236}">
                <a16:creationId xmlns:a16="http://schemas.microsoft.com/office/drawing/2014/main" id="{50A6302A-CB7C-4E91-BE77-8AEBC5CDC096}"/>
              </a:ext>
            </a:extLst>
          </p:cNvPr>
          <p:cNvSpPr>
            <a:spLocks noGrp="1"/>
          </p:cNvSpPr>
          <p:nvPr>
            <p:ph type="sldNum" sz="quarter" idx="14"/>
          </p:nvPr>
        </p:nvSpPr>
        <p:spPr/>
        <p:txBody>
          <a:bodyPr/>
          <a:lstStyle/>
          <a:p>
            <a:pPr>
              <a:defRPr/>
            </a:pPr>
            <a:fld id="{9C26CF26-809F-407B-9122-BBEFC90D682E}" type="slidenum">
              <a:rPr lang="de-DE" altLang="de-DE" smtClean="0"/>
              <a:pPr>
                <a:defRPr/>
              </a:pPr>
              <a:t>25</a:t>
            </a:fld>
            <a:endParaRPr lang="de-DE" altLang="de-DE" dirty="0"/>
          </a:p>
        </p:txBody>
      </p:sp>
      <p:sp>
        <p:nvSpPr>
          <p:cNvPr id="4" name="Fußzeilenplatzhalter 4">
            <a:extLst>
              <a:ext uri="{FF2B5EF4-FFF2-40B4-BE49-F238E27FC236}">
                <a16:creationId xmlns:a16="http://schemas.microsoft.com/office/drawing/2014/main" id="{A8BCB6FF-8F4B-F195-BABD-C4D3579D7D27}"/>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491058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C6BAE0F-73AD-4E5B-B030-1AAABB1C7C80}"/>
              </a:ext>
            </a:extLst>
          </p:cNvPr>
          <p:cNvSpPr>
            <a:spLocks noGrp="1"/>
          </p:cNvSpPr>
          <p:nvPr>
            <p:ph type="body" sz="quarter" idx="10"/>
          </p:nvPr>
        </p:nvSpPr>
        <p:spPr/>
        <p:txBody>
          <a:bodyPr/>
          <a:lstStyle/>
          <a:p>
            <a:r>
              <a:rPr lang="de-DE" dirty="0"/>
              <a:t>Immatrikulation</a:t>
            </a:r>
          </a:p>
          <a:p>
            <a:endParaRPr lang="de-DE" dirty="0"/>
          </a:p>
        </p:txBody>
      </p:sp>
      <p:sp>
        <p:nvSpPr>
          <p:cNvPr id="3" name="Inhaltsplatzhalter 2">
            <a:extLst>
              <a:ext uri="{FF2B5EF4-FFF2-40B4-BE49-F238E27FC236}">
                <a16:creationId xmlns:a16="http://schemas.microsoft.com/office/drawing/2014/main" id="{3D099E2F-C50C-4D27-85DC-FCC82597E4EC}"/>
              </a:ext>
            </a:extLst>
          </p:cNvPr>
          <p:cNvSpPr>
            <a:spLocks noGrp="1"/>
          </p:cNvSpPr>
          <p:nvPr>
            <p:ph idx="1"/>
          </p:nvPr>
        </p:nvSpPr>
        <p:spPr/>
        <p:txBody>
          <a:bodyPr/>
          <a:lstStyle/>
          <a:p>
            <a:pPr>
              <a:spcBef>
                <a:spcPct val="0"/>
              </a:spcBef>
              <a:buNone/>
            </a:pPr>
            <a:r>
              <a:rPr lang="de-DE" altLang="de-DE" sz="2000" dirty="0">
                <a:latin typeface="+mn-lt"/>
              </a:rPr>
              <a:t>Immatrikulation vor Ort zwingend notwendig (Anerkennung LPA!) </a:t>
            </a:r>
          </a:p>
          <a:p>
            <a:pPr>
              <a:spcBef>
                <a:spcPct val="0"/>
              </a:spcBef>
              <a:buNone/>
            </a:pPr>
            <a:endParaRPr lang="de-DE" altLang="de-DE" sz="2000" dirty="0">
              <a:latin typeface="+mn-lt"/>
            </a:endParaRPr>
          </a:p>
          <a:p>
            <a:pPr lvl="1">
              <a:spcBef>
                <a:spcPct val="0"/>
              </a:spcBef>
              <a:buFontTx/>
              <a:buChar char="•"/>
            </a:pPr>
            <a:r>
              <a:rPr lang="de-DE" altLang="de-DE" dirty="0">
                <a:latin typeface="+mn-lt"/>
              </a:rPr>
              <a:t>wenn bei PJ nicht möglich </a:t>
            </a:r>
            <a:r>
              <a:rPr lang="de-DE" altLang="de-DE" i="1" dirty="0">
                <a:latin typeface="+mn-lt"/>
              </a:rPr>
              <a:t>„Bestätigung oder Bescheinigung der Gleichstellung in Rechten und Pflichten“ </a:t>
            </a:r>
            <a:r>
              <a:rPr lang="de-DE" altLang="de-DE" dirty="0">
                <a:latin typeface="+mn-lt"/>
              </a:rPr>
              <a:t>mit den Studierenden der Gastuniversität beim LPA anfordern und vor Ort unterzeichnen und besiegeln lassen.</a:t>
            </a:r>
          </a:p>
          <a:p>
            <a:endParaRPr lang="de-DE" dirty="0">
              <a:latin typeface="+mn-lt"/>
            </a:endParaRPr>
          </a:p>
        </p:txBody>
      </p:sp>
      <p:sp>
        <p:nvSpPr>
          <p:cNvPr id="6" name="Foliennummernplatzhalter 5">
            <a:extLst>
              <a:ext uri="{FF2B5EF4-FFF2-40B4-BE49-F238E27FC236}">
                <a16:creationId xmlns:a16="http://schemas.microsoft.com/office/drawing/2014/main" id="{31264EF3-DB22-460E-A0FA-4F7250CD0171}"/>
              </a:ext>
            </a:extLst>
          </p:cNvPr>
          <p:cNvSpPr>
            <a:spLocks noGrp="1"/>
          </p:cNvSpPr>
          <p:nvPr>
            <p:ph type="sldNum" sz="quarter" idx="14"/>
          </p:nvPr>
        </p:nvSpPr>
        <p:spPr/>
        <p:txBody>
          <a:bodyPr/>
          <a:lstStyle/>
          <a:p>
            <a:pPr>
              <a:defRPr/>
            </a:pPr>
            <a:fld id="{9C26CF26-809F-407B-9122-BBEFC90D682E}" type="slidenum">
              <a:rPr lang="de-DE" altLang="de-DE" smtClean="0"/>
              <a:pPr>
                <a:defRPr/>
              </a:pPr>
              <a:t>26</a:t>
            </a:fld>
            <a:endParaRPr lang="de-DE" altLang="de-DE" dirty="0"/>
          </a:p>
        </p:txBody>
      </p:sp>
      <p:sp>
        <p:nvSpPr>
          <p:cNvPr id="4" name="Fußzeilenplatzhalter 4">
            <a:extLst>
              <a:ext uri="{FF2B5EF4-FFF2-40B4-BE49-F238E27FC236}">
                <a16:creationId xmlns:a16="http://schemas.microsoft.com/office/drawing/2014/main" id="{AD4E80FC-3CCE-DCBB-BA6E-9470A219B4CF}"/>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919327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83F2FC5-8176-43FF-818C-3FA5FFB6610F}"/>
              </a:ext>
            </a:extLst>
          </p:cNvPr>
          <p:cNvSpPr>
            <a:spLocks noGrp="1"/>
          </p:cNvSpPr>
          <p:nvPr>
            <p:ph type="body" sz="quarter" idx="10"/>
          </p:nvPr>
        </p:nvSpPr>
        <p:spPr/>
        <p:txBody>
          <a:bodyPr/>
          <a:lstStyle/>
          <a:p>
            <a:r>
              <a:rPr lang="de-DE" altLang="de-DE" sz="3600" b="1" dirty="0">
                <a:solidFill>
                  <a:srgbClr val="336699"/>
                </a:solidFill>
                <a:latin typeface="Arial" panose="020B0604020202020204" pitchFamily="34" charset="0"/>
              </a:rPr>
              <a:t> </a:t>
            </a:r>
            <a:r>
              <a:rPr lang="de-DE" altLang="de-DE" dirty="0">
                <a:latin typeface="+mj-lt"/>
              </a:rPr>
              <a:t>Ende des Aufenthaltes </a:t>
            </a:r>
            <a:endParaRPr lang="de-DE" dirty="0">
              <a:latin typeface="+mj-lt"/>
            </a:endParaRPr>
          </a:p>
        </p:txBody>
      </p:sp>
      <p:sp>
        <p:nvSpPr>
          <p:cNvPr id="3" name="Inhaltsplatzhalter 2">
            <a:extLst>
              <a:ext uri="{FF2B5EF4-FFF2-40B4-BE49-F238E27FC236}">
                <a16:creationId xmlns:a16="http://schemas.microsoft.com/office/drawing/2014/main" id="{4C8F9DBD-32FF-4245-B5EF-90809BB22150}"/>
              </a:ext>
            </a:extLst>
          </p:cNvPr>
          <p:cNvSpPr>
            <a:spLocks noGrp="1"/>
          </p:cNvSpPr>
          <p:nvPr>
            <p:ph idx="1"/>
          </p:nvPr>
        </p:nvSpPr>
        <p:spPr/>
        <p:txBody>
          <a:bodyPr>
            <a:normAutofit fontScale="85000" lnSpcReduction="10000"/>
          </a:bodyPr>
          <a:lstStyle/>
          <a:p>
            <a:pPr marL="0" indent="0">
              <a:spcBef>
                <a:spcPct val="0"/>
              </a:spcBef>
              <a:buNone/>
              <a:defRPr/>
            </a:pPr>
            <a:r>
              <a:rPr lang="de-DE" altLang="de-DE" dirty="0">
                <a:latin typeface="+mj-lt"/>
              </a:rPr>
              <a:t>1. </a:t>
            </a:r>
            <a:r>
              <a:rPr lang="de-DE" altLang="de-DE" b="1" dirty="0">
                <a:latin typeface="+mj-lt"/>
              </a:rPr>
              <a:t>Aufenthaltsbestätigung</a:t>
            </a:r>
            <a:r>
              <a:rPr lang="de-DE" altLang="de-DE" dirty="0">
                <a:latin typeface="+mj-lt"/>
              </a:rPr>
              <a:t> (</a:t>
            </a:r>
            <a:r>
              <a:rPr lang="de-DE" altLang="de-DE" dirty="0" err="1">
                <a:latin typeface="+mj-lt"/>
              </a:rPr>
              <a:t>Certificate</a:t>
            </a:r>
            <a:r>
              <a:rPr lang="de-DE" altLang="de-DE" dirty="0">
                <a:latin typeface="+mj-lt"/>
              </a:rPr>
              <a:t> </a:t>
            </a:r>
            <a:r>
              <a:rPr lang="de-DE" altLang="de-DE" dirty="0" err="1">
                <a:latin typeface="+mj-lt"/>
              </a:rPr>
              <a:t>of</a:t>
            </a:r>
            <a:r>
              <a:rPr lang="de-DE" altLang="de-DE" dirty="0">
                <a:latin typeface="+mj-lt"/>
              </a:rPr>
              <a:t> Departure) Aufenthaltsbestätigung von der Gasthochschule unterschreiben und stempeln lassen</a:t>
            </a:r>
          </a:p>
          <a:p>
            <a:pPr marL="457200" indent="-457200">
              <a:spcBef>
                <a:spcPct val="0"/>
              </a:spcBef>
              <a:buFont typeface="+mj-lt"/>
              <a:buAutoNum type="arabicPeriod"/>
              <a:defRPr/>
            </a:pPr>
            <a:endParaRPr lang="de-DE" altLang="de-DE" dirty="0">
              <a:latin typeface="+mj-lt"/>
            </a:endParaRPr>
          </a:p>
          <a:p>
            <a:pPr marL="0" indent="0">
              <a:spcBef>
                <a:spcPct val="0"/>
              </a:spcBef>
              <a:buNone/>
              <a:defRPr/>
            </a:pPr>
            <a:r>
              <a:rPr lang="de-DE" altLang="de-DE" dirty="0">
                <a:latin typeface="+mj-lt"/>
              </a:rPr>
              <a:t>2. </a:t>
            </a:r>
            <a:r>
              <a:rPr lang="de-DE" altLang="de-DE" b="1" dirty="0" err="1">
                <a:latin typeface="+mj-lt"/>
              </a:rPr>
              <a:t>Transcript</a:t>
            </a:r>
            <a:r>
              <a:rPr lang="de-DE" altLang="de-DE" b="1" dirty="0">
                <a:latin typeface="+mj-lt"/>
              </a:rPr>
              <a:t> </a:t>
            </a:r>
            <a:r>
              <a:rPr lang="de-DE" altLang="de-DE" b="1" dirty="0" err="1">
                <a:latin typeface="+mj-lt"/>
              </a:rPr>
              <a:t>of</a:t>
            </a:r>
            <a:r>
              <a:rPr lang="de-DE" altLang="de-DE" b="1" dirty="0">
                <a:latin typeface="+mj-lt"/>
              </a:rPr>
              <a:t> Records </a:t>
            </a:r>
            <a:r>
              <a:rPr lang="de-DE" altLang="de-DE" dirty="0">
                <a:latin typeface="+mj-lt"/>
              </a:rPr>
              <a:t>(</a:t>
            </a:r>
            <a:r>
              <a:rPr lang="de-DE" altLang="de-DE" dirty="0" err="1">
                <a:latin typeface="+mj-lt"/>
              </a:rPr>
              <a:t>T.o.R</a:t>
            </a:r>
            <a:r>
              <a:rPr lang="de-DE" altLang="de-DE" dirty="0">
                <a:latin typeface="+mj-lt"/>
              </a:rPr>
              <a:t>.)</a:t>
            </a:r>
            <a:endParaRPr lang="de-DE" altLang="de-DE" dirty="0">
              <a:solidFill>
                <a:srgbClr val="FF0000"/>
              </a:solidFill>
              <a:latin typeface="+mj-lt"/>
            </a:endParaRPr>
          </a:p>
          <a:p>
            <a:pPr indent="-1588">
              <a:spcBef>
                <a:spcPct val="0"/>
              </a:spcBef>
              <a:buNone/>
              <a:defRPr/>
            </a:pPr>
            <a:r>
              <a:rPr lang="de-DE" altLang="de-DE" dirty="0">
                <a:latin typeface="+mj-lt"/>
              </a:rPr>
              <a:t>= Formular der Gastuniversität</a:t>
            </a:r>
            <a:br>
              <a:rPr lang="de-DE" altLang="de-DE" dirty="0">
                <a:latin typeface="+mj-lt"/>
              </a:rPr>
            </a:br>
            <a:r>
              <a:rPr lang="de-DE" altLang="de-DE" dirty="0">
                <a:latin typeface="+mj-lt"/>
              </a:rPr>
              <a:t>= Bescheinigung über die im Ausland erbrachten Studienleistungen und CP Lassen Sie sich alles was Sie gemacht haben dokumentieren, gerade auch wenn Sie durchgefallen sind! Wichtig sind auch die Praktika!</a:t>
            </a:r>
          </a:p>
          <a:p>
            <a:pPr>
              <a:spcBef>
                <a:spcPct val="0"/>
              </a:spcBef>
              <a:buNone/>
              <a:defRPr/>
            </a:pPr>
            <a:endParaRPr lang="de-DE" altLang="de-DE" dirty="0">
              <a:latin typeface="+mj-lt"/>
            </a:endParaRPr>
          </a:p>
          <a:p>
            <a:pPr>
              <a:spcBef>
                <a:spcPct val="0"/>
              </a:spcBef>
              <a:buNone/>
              <a:defRPr/>
            </a:pPr>
            <a:r>
              <a:rPr lang="de-DE" altLang="de-DE" dirty="0">
                <a:latin typeface="+mj-lt"/>
              </a:rPr>
              <a:t>    </a:t>
            </a:r>
            <a:r>
              <a:rPr lang="de-DE" altLang="de-DE" dirty="0">
                <a:solidFill>
                  <a:srgbClr val="FF0000"/>
                </a:solidFill>
                <a:latin typeface="+mj-lt"/>
              </a:rPr>
              <a:t>Es müssen exakt alle VA des LA aufgeführt sein, sonst verlang das IO das das LA nachträglich geändert wird.</a:t>
            </a:r>
          </a:p>
          <a:p>
            <a:endParaRPr lang="de-DE" dirty="0">
              <a:latin typeface="+mj-lt"/>
            </a:endParaRPr>
          </a:p>
        </p:txBody>
      </p:sp>
      <p:sp>
        <p:nvSpPr>
          <p:cNvPr id="6" name="Foliennummernplatzhalter 5">
            <a:extLst>
              <a:ext uri="{FF2B5EF4-FFF2-40B4-BE49-F238E27FC236}">
                <a16:creationId xmlns:a16="http://schemas.microsoft.com/office/drawing/2014/main" id="{154D2472-1D3A-41B2-A708-6E1D0C4F50C9}"/>
              </a:ext>
            </a:extLst>
          </p:cNvPr>
          <p:cNvSpPr>
            <a:spLocks noGrp="1"/>
          </p:cNvSpPr>
          <p:nvPr>
            <p:ph type="sldNum" sz="quarter" idx="14"/>
          </p:nvPr>
        </p:nvSpPr>
        <p:spPr/>
        <p:txBody>
          <a:bodyPr/>
          <a:lstStyle/>
          <a:p>
            <a:pPr>
              <a:defRPr/>
            </a:pPr>
            <a:fld id="{9C26CF26-809F-407B-9122-BBEFC90D682E}" type="slidenum">
              <a:rPr lang="de-DE" altLang="de-DE" smtClean="0"/>
              <a:pPr>
                <a:defRPr/>
              </a:pPr>
              <a:t>27</a:t>
            </a:fld>
            <a:endParaRPr lang="de-DE" altLang="de-DE" dirty="0"/>
          </a:p>
        </p:txBody>
      </p:sp>
      <p:sp>
        <p:nvSpPr>
          <p:cNvPr id="4" name="Textfeld 3">
            <a:extLst>
              <a:ext uri="{FF2B5EF4-FFF2-40B4-BE49-F238E27FC236}">
                <a16:creationId xmlns:a16="http://schemas.microsoft.com/office/drawing/2014/main" id="{D39F0738-6225-8554-B399-60686B8CD90F}"/>
              </a:ext>
            </a:extLst>
          </p:cNvPr>
          <p:cNvSpPr txBox="1"/>
          <p:nvPr/>
        </p:nvSpPr>
        <p:spPr>
          <a:xfrm rot="716044">
            <a:off x="7768052" y="495047"/>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Infos für später</a:t>
            </a:r>
          </a:p>
        </p:txBody>
      </p:sp>
      <p:sp>
        <p:nvSpPr>
          <p:cNvPr id="7" name="Fußzeilenplatzhalter 4">
            <a:extLst>
              <a:ext uri="{FF2B5EF4-FFF2-40B4-BE49-F238E27FC236}">
                <a16:creationId xmlns:a16="http://schemas.microsoft.com/office/drawing/2014/main" id="{B3358D64-2985-2AAD-7BF5-76F368B834DE}"/>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1627459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2B644D2-0C5A-471D-BA6E-95CAC191DDDE}"/>
              </a:ext>
            </a:extLst>
          </p:cNvPr>
          <p:cNvSpPr>
            <a:spLocks noGrp="1"/>
          </p:cNvSpPr>
          <p:nvPr>
            <p:ph type="body" sz="quarter" idx="10"/>
          </p:nvPr>
        </p:nvSpPr>
        <p:spPr/>
        <p:txBody>
          <a:bodyPr/>
          <a:lstStyle/>
          <a:p>
            <a:r>
              <a:rPr lang="de-DE" dirty="0"/>
              <a:t> Rückkehr</a:t>
            </a:r>
          </a:p>
        </p:txBody>
      </p:sp>
      <p:sp>
        <p:nvSpPr>
          <p:cNvPr id="3" name="Inhaltsplatzhalter 2">
            <a:extLst>
              <a:ext uri="{FF2B5EF4-FFF2-40B4-BE49-F238E27FC236}">
                <a16:creationId xmlns:a16="http://schemas.microsoft.com/office/drawing/2014/main" id="{5A40E0BB-69D8-4D87-9226-A107A8304135}"/>
              </a:ext>
            </a:extLst>
          </p:cNvPr>
          <p:cNvSpPr>
            <a:spLocks noGrp="1"/>
          </p:cNvSpPr>
          <p:nvPr>
            <p:ph idx="1"/>
          </p:nvPr>
        </p:nvSpPr>
        <p:spPr/>
        <p:txBody>
          <a:bodyPr>
            <a:normAutofit/>
          </a:bodyPr>
          <a:lstStyle/>
          <a:p>
            <a:pPr>
              <a:spcBef>
                <a:spcPct val="0"/>
              </a:spcBef>
              <a:buNone/>
            </a:pPr>
            <a:r>
              <a:rPr lang="de-DE" altLang="de-DE" sz="2000" b="1" dirty="0">
                <a:latin typeface="+mj-lt"/>
                <a:cs typeface="Arial" panose="020B0604020202020204" pitchFamily="34" charset="0"/>
              </a:rPr>
              <a:t> </a:t>
            </a:r>
            <a:r>
              <a:rPr lang="de-DE" altLang="de-DE" sz="2000" dirty="0">
                <a:latin typeface="+mj-lt"/>
              </a:rPr>
              <a:t>3. </a:t>
            </a:r>
            <a:r>
              <a:rPr lang="de-DE" altLang="de-DE" sz="2000" b="1" dirty="0">
                <a:latin typeface="+mj-lt"/>
              </a:rPr>
              <a:t>Unterlagen für International Office</a:t>
            </a:r>
          </a:p>
          <a:p>
            <a:pPr lvl="1">
              <a:spcBef>
                <a:spcPct val="0"/>
              </a:spcBef>
              <a:buFontTx/>
              <a:buChar char="•"/>
            </a:pPr>
            <a:r>
              <a:rPr lang="de-DE" altLang="de-DE" dirty="0">
                <a:latin typeface="+mj-lt"/>
              </a:rPr>
              <a:t>Online Bericht IO (Umfrage per mail verschickt)</a:t>
            </a:r>
          </a:p>
          <a:p>
            <a:pPr lvl="1">
              <a:spcBef>
                <a:spcPct val="0"/>
              </a:spcBef>
              <a:buFontTx/>
              <a:buChar char="•"/>
            </a:pPr>
            <a:r>
              <a:rPr lang="de-DE" altLang="de-DE" dirty="0">
                <a:latin typeface="+mj-lt"/>
              </a:rPr>
              <a:t>Aufenthaltsbescheinigung</a:t>
            </a:r>
          </a:p>
          <a:p>
            <a:pPr lvl="1">
              <a:spcBef>
                <a:spcPct val="0"/>
              </a:spcBef>
              <a:buFontTx/>
              <a:buChar char="•"/>
            </a:pPr>
            <a:r>
              <a:rPr lang="de-DE" altLang="de-DE" dirty="0" err="1">
                <a:latin typeface="+mj-lt"/>
              </a:rPr>
              <a:t>ToR</a:t>
            </a:r>
            <a:r>
              <a:rPr lang="de-DE" altLang="de-DE" dirty="0">
                <a:latin typeface="+mj-lt"/>
              </a:rPr>
              <a:t> und evtl. korrigiertes OLA/LA</a:t>
            </a:r>
          </a:p>
          <a:p>
            <a:pPr>
              <a:spcBef>
                <a:spcPct val="0"/>
              </a:spcBef>
              <a:buNone/>
            </a:pPr>
            <a:r>
              <a:rPr lang="de-DE" altLang="de-DE" sz="2000" dirty="0">
                <a:latin typeface="+mj-lt"/>
              </a:rPr>
              <a:t>4. </a:t>
            </a:r>
            <a:r>
              <a:rPr lang="de-DE" altLang="de-DE" sz="2000" b="1" dirty="0">
                <a:latin typeface="+mj-lt"/>
              </a:rPr>
              <a:t>Unterlagen für das Homburger Erasmusbüro</a:t>
            </a:r>
          </a:p>
          <a:p>
            <a:pPr lvl="1">
              <a:spcBef>
                <a:spcPct val="0"/>
              </a:spcBef>
              <a:buFontTx/>
              <a:buChar char="•"/>
            </a:pPr>
            <a:r>
              <a:rPr lang="de-DE" altLang="de-DE" dirty="0" err="1">
                <a:latin typeface="+mj-lt"/>
              </a:rPr>
              <a:t>Transcript</a:t>
            </a:r>
            <a:r>
              <a:rPr lang="de-DE" altLang="de-DE" dirty="0">
                <a:latin typeface="+mj-lt"/>
              </a:rPr>
              <a:t> </a:t>
            </a:r>
            <a:r>
              <a:rPr lang="de-DE" altLang="de-DE" dirty="0" err="1">
                <a:latin typeface="+mj-lt"/>
              </a:rPr>
              <a:t>of</a:t>
            </a:r>
            <a:r>
              <a:rPr lang="de-DE" altLang="de-DE" dirty="0">
                <a:latin typeface="+mj-lt"/>
              </a:rPr>
              <a:t> Records (Original vorlegen)</a:t>
            </a:r>
          </a:p>
          <a:p>
            <a:pPr lvl="1">
              <a:spcBef>
                <a:spcPct val="0"/>
              </a:spcBef>
              <a:buFontTx/>
              <a:buChar char="•"/>
            </a:pPr>
            <a:r>
              <a:rPr lang="de-DE" altLang="de-DE" dirty="0">
                <a:latin typeface="+mj-lt"/>
              </a:rPr>
              <a:t>Aufenthaltsbescheinigung (vorlegen/mailen)</a:t>
            </a:r>
          </a:p>
          <a:p>
            <a:pPr lvl="1">
              <a:spcBef>
                <a:spcPct val="0"/>
              </a:spcBef>
              <a:buFontTx/>
              <a:buChar char="•"/>
            </a:pPr>
            <a:r>
              <a:rPr lang="de-DE" altLang="de-DE" dirty="0">
                <a:latin typeface="+mj-lt"/>
              </a:rPr>
              <a:t>Erfahrungsbericht erstellen (mailen)</a:t>
            </a:r>
          </a:p>
          <a:p>
            <a:pPr lvl="1">
              <a:spcBef>
                <a:spcPct val="0"/>
              </a:spcBef>
              <a:buNone/>
            </a:pPr>
            <a:r>
              <a:rPr lang="de-DE" altLang="de-DE" sz="1500" dirty="0">
                <a:latin typeface="+mj-lt"/>
              </a:rPr>
              <a:t>    </a:t>
            </a:r>
          </a:p>
          <a:p>
            <a:pPr>
              <a:spcBef>
                <a:spcPct val="0"/>
              </a:spcBef>
              <a:buNone/>
            </a:pPr>
            <a:r>
              <a:rPr lang="de-DE" altLang="de-DE" sz="1800" dirty="0">
                <a:latin typeface="+mj-lt"/>
              </a:rPr>
              <a:t>5</a:t>
            </a:r>
            <a:r>
              <a:rPr lang="de-DE" altLang="de-DE" sz="2000" dirty="0">
                <a:latin typeface="+mj-lt"/>
              </a:rPr>
              <a:t>. </a:t>
            </a:r>
            <a:r>
              <a:rPr lang="de-DE" altLang="de-DE" sz="2000" b="1" dirty="0">
                <a:latin typeface="+mj-lt"/>
              </a:rPr>
              <a:t>Unterstützung in ERASMUS-Angelegenheiten</a:t>
            </a:r>
          </a:p>
          <a:p>
            <a:pPr>
              <a:spcBef>
                <a:spcPct val="0"/>
              </a:spcBef>
              <a:buNone/>
            </a:pPr>
            <a:r>
              <a:rPr lang="de-DE" altLang="de-DE" sz="2000" dirty="0">
                <a:latin typeface="+mj-lt"/>
              </a:rPr>
              <a:t>    Wir erwarten auch nach Ihrer Rückkehr Ihre Bereitschaft zur </a:t>
            </a:r>
          </a:p>
          <a:p>
            <a:pPr>
              <a:spcBef>
                <a:spcPct val="0"/>
              </a:spcBef>
              <a:buNone/>
            </a:pPr>
            <a:r>
              <a:rPr lang="de-DE" altLang="de-DE" sz="2000" dirty="0">
                <a:latin typeface="+mj-lt"/>
              </a:rPr>
              <a:t>    Unterstützung Ihrer nachfolgenden Kommilitonen sowie auch unserer </a:t>
            </a:r>
          </a:p>
          <a:p>
            <a:pPr>
              <a:spcBef>
                <a:spcPct val="0"/>
              </a:spcBef>
              <a:buNone/>
            </a:pPr>
            <a:r>
              <a:rPr lang="de-DE" altLang="de-DE" sz="2000" dirty="0">
                <a:latin typeface="+mj-lt"/>
              </a:rPr>
              <a:t>    Gäste von den Partneruniversitäten.</a:t>
            </a:r>
          </a:p>
          <a:p>
            <a:endParaRPr lang="de-DE" dirty="0">
              <a:latin typeface="+mj-lt"/>
            </a:endParaRPr>
          </a:p>
        </p:txBody>
      </p:sp>
      <p:sp>
        <p:nvSpPr>
          <p:cNvPr id="6" name="Foliennummernplatzhalter 5">
            <a:extLst>
              <a:ext uri="{FF2B5EF4-FFF2-40B4-BE49-F238E27FC236}">
                <a16:creationId xmlns:a16="http://schemas.microsoft.com/office/drawing/2014/main" id="{80952A7A-DE18-4472-A650-CB5AB6C56B1A}"/>
              </a:ext>
            </a:extLst>
          </p:cNvPr>
          <p:cNvSpPr>
            <a:spLocks noGrp="1"/>
          </p:cNvSpPr>
          <p:nvPr>
            <p:ph type="sldNum" sz="quarter" idx="14"/>
          </p:nvPr>
        </p:nvSpPr>
        <p:spPr/>
        <p:txBody>
          <a:bodyPr/>
          <a:lstStyle/>
          <a:p>
            <a:pPr>
              <a:defRPr/>
            </a:pPr>
            <a:fld id="{9C26CF26-809F-407B-9122-BBEFC90D682E}" type="slidenum">
              <a:rPr lang="de-DE" altLang="de-DE" smtClean="0"/>
              <a:pPr>
                <a:defRPr/>
              </a:pPr>
              <a:t>28</a:t>
            </a:fld>
            <a:endParaRPr lang="de-DE" altLang="de-DE" dirty="0"/>
          </a:p>
        </p:txBody>
      </p:sp>
      <p:sp>
        <p:nvSpPr>
          <p:cNvPr id="4" name="Textfeld 3">
            <a:extLst>
              <a:ext uri="{FF2B5EF4-FFF2-40B4-BE49-F238E27FC236}">
                <a16:creationId xmlns:a16="http://schemas.microsoft.com/office/drawing/2014/main" id="{999FF5F7-388A-4827-F4C1-5F0D0E327CF7}"/>
              </a:ext>
            </a:extLst>
          </p:cNvPr>
          <p:cNvSpPr txBox="1"/>
          <p:nvPr/>
        </p:nvSpPr>
        <p:spPr>
          <a:xfrm rot="716044">
            <a:off x="7768052" y="495047"/>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Infos für später</a:t>
            </a:r>
          </a:p>
        </p:txBody>
      </p:sp>
      <p:sp>
        <p:nvSpPr>
          <p:cNvPr id="7" name="Fußzeilenplatzhalter 4">
            <a:extLst>
              <a:ext uri="{FF2B5EF4-FFF2-40B4-BE49-F238E27FC236}">
                <a16:creationId xmlns:a16="http://schemas.microsoft.com/office/drawing/2014/main" id="{FF11FE09-1D3E-0BEC-FE76-AFCC168197C7}"/>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962889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83887E7-F0D1-4888-A5A2-EE6BC306E77B}"/>
              </a:ext>
            </a:extLst>
          </p:cNvPr>
          <p:cNvSpPr>
            <a:spLocks noGrp="1"/>
          </p:cNvSpPr>
          <p:nvPr>
            <p:ph type="body" sz="quarter" idx="10"/>
          </p:nvPr>
        </p:nvSpPr>
        <p:spPr/>
        <p:txBody>
          <a:bodyPr/>
          <a:lstStyle/>
          <a:p>
            <a:r>
              <a:rPr lang="de-DE" dirty="0"/>
              <a:t>Anerkennung der Studienleistungen</a:t>
            </a:r>
          </a:p>
        </p:txBody>
      </p:sp>
      <p:sp>
        <p:nvSpPr>
          <p:cNvPr id="3" name="Inhaltsplatzhalter 2">
            <a:extLst>
              <a:ext uri="{FF2B5EF4-FFF2-40B4-BE49-F238E27FC236}">
                <a16:creationId xmlns:a16="http://schemas.microsoft.com/office/drawing/2014/main" id="{5266728B-038F-4F39-8B20-FA31357DDE7E}"/>
              </a:ext>
            </a:extLst>
          </p:cNvPr>
          <p:cNvSpPr>
            <a:spLocks noGrp="1"/>
          </p:cNvSpPr>
          <p:nvPr>
            <p:ph idx="1"/>
          </p:nvPr>
        </p:nvSpPr>
        <p:spPr/>
        <p:txBody>
          <a:bodyPr>
            <a:noAutofit/>
          </a:bodyPr>
          <a:lstStyle/>
          <a:p>
            <a:pPr>
              <a:lnSpc>
                <a:spcPct val="100000"/>
              </a:lnSpc>
              <a:spcBef>
                <a:spcPct val="0"/>
              </a:spcBef>
              <a:buNone/>
            </a:pPr>
            <a:r>
              <a:rPr lang="de-DE" altLang="de-DE" sz="2000" dirty="0">
                <a:latin typeface="+mn-lt"/>
              </a:rPr>
              <a:t>6</a:t>
            </a:r>
            <a:r>
              <a:rPr lang="de-DE" altLang="de-DE" sz="2000" dirty="0">
                <a:latin typeface="+mn-lt"/>
                <a:cs typeface="Arial" panose="020B0604020202020204" pitchFamily="34" charset="0"/>
              </a:rPr>
              <a:t>. </a:t>
            </a:r>
            <a:r>
              <a:rPr lang="de-DE" altLang="de-DE" sz="2000" b="1" dirty="0">
                <a:latin typeface="+mn-lt"/>
                <a:cs typeface="Arial" panose="020B0604020202020204" pitchFamily="34" charset="0"/>
              </a:rPr>
              <a:t>Akademische Anerkennung </a:t>
            </a:r>
          </a:p>
          <a:p>
            <a:pPr>
              <a:lnSpc>
                <a:spcPct val="100000"/>
              </a:lnSpc>
              <a:spcBef>
                <a:spcPct val="0"/>
              </a:spcBef>
              <a:buNone/>
            </a:pPr>
            <a:r>
              <a:rPr lang="de-DE" altLang="de-DE" sz="2000" dirty="0">
                <a:latin typeface="+mn-lt"/>
                <a:cs typeface="Arial" panose="020B0604020202020204" pitchFamily="34" charset="0"/>
              </a:rPr>
              <a:t>    „Anlage zum </a:t>
            </a:r>
            <a:r>
              <a:rPr lang="de-DE" altLang="de-DE" sz="2000" dirty="0" err="1">
                <a:latin typeface="+mn-lt"/>
                <a:cs typeface="Arial" panose="020B0604020202020204" pitchFamily="34" charset="0"/>
              </a:rPr>
              <a:t>T.o.R</a:t>
            </a:r>
            <a:r>
              <a:rPr lang="de-DE" altLang="de-DE" sz="2000" dirty="0">
                <a:latin typeface="+mn-lt"/>
                <a:cs typeface="Arial" panose="020B0604020202020204" pitchFamily="34" charset="0"/>
              </a:rPr>
              <a:t>“ wird durch HOM Erasmus-Büro erstellt</a:t>
            </a:r>
          </a:p>
          <a:p>
            <a:pPr>
              <a:lnSpc>
                <a:spcPct val="100000"/>
              </a:lnSpc>
              <a:spcBef>
                <a:spcPct val="0"/>
              </a:spcBef>
              <a:buNone/>
            </a:pPr>
            <a:r>
              <a:rPr lang="de-DE" altLang="de-DE" sz="2000" dirty="0">
                <a:latin typeface="+mn-lt"/>
                <a:cs typeface="Arial" panose="020B0604020202020204" pitchFamily="34" charset="0"/>
              </a:rPr>
              <a:t>    Ohne Erfahrungsbericht </a:t>
            </a:r>
            <a:r>
              <a:rPr lang="de-DE" altLang="de-DE" sz="2000" b="1" dirty="0">
                <a:latin typeface="+mn-lt"/>
                <a:cs typeface="Arial" panose="020B0604020202020204" pitchFamily="34" charset="0"/>
              </a:rPr>
              <a:t>keine</a:t>
            </a:r>
            <a:r>
              <a:rPr lang="de-DE" altLang="de-DE" sz="2000" dirty="0">
                <a:latin typeface="+mn-lt"/>
                <a:cs typeface="Arial" panose="020B0604020202020204" pitchFamily="34" charset="0"/>
              </a:rPr>
              <a:t> Anerkennung</a:t>
            </a:r>
          </a:p>
          <a:p>
            <a:pPr marL="266700" indent="-266700">
              <a:lnSpc>
                <a:spcPct val="100000"/>
              </a:lnSpc>
              <a:spcBef>
                <a:spcPct val="0"/>
              </a:spcBef>
              <a:buNone/>
            </a:pPr>
            <a:r>
              <a:rPr lang="de-DE" altLang="de-DE" sz="2000" dirty="0">
                <a:latin typeface="+mn-lt"/>
                <a:cs typeface="Arial" panose="020B0604020202020204" pitchFamily="34" charset="0"/>
              </a:rPr>
              <a:t>	Anerkannte Kurse werden als „bestanden“ ohne Note in HIS/LSF eingetragen</a:t>
            </a:r>
          </a:p>
          <a:p>
            <a:pPr>
              <a:spcBef>
                <a:spcPct val="0"/>
              </a:spcBef>
              <a:buNone/>
            </a:pPr>
            <a:endParaRPr lang="de-DE" altLang="de-DE" sz="2000" dirty="0">
              <a:latin typeface="+mn-lt"/>
              <a:cs typeface="Arial" panose="020B0604020202020204" pitchFamily="34" charset="0"/>
            </a:endParaRPr>
          </a:p>
          <a:p>
            <a:pPr>
              <a:spcBef>
                <a:spcPct val="0"/>
              </a:spcBef>
              <a:buNone/>
            </a:pPr>
            <a:r>
              <a:rPr lang="de-DE" altLang="de-DE" sz="2000" dirty="0">
                <a:latin typeface="+mn-lt"/>
                <a:cs typeface="Arial" panose="020B0604020202020204" pitchFamily="34" charset="0"/>
              </a:rPr>
              <a:t>7. </a:t>
            </a:r>
            <a:r>
              <a:rPr lang="de-DE" altLang="de-DE" sz="2000" b="1" dirty="0">
                <a:latin typeface="+mn-lt"/>
                <a:cs typeface="Arial" panose="020B0604020202020204" pitchFamily="34" charset="0"/>
              </a:rPr>
              <a:t>Offizielle Anerkennung</a:t>
            </a:r>
            <a:r>
              <a:rPr lang="de-DE" altLang="de-DE" sz="2000" dirty="0">
                <a:latin typeface="+mn-lt"/>
                <a:cs typeface="Arial" panose="020B0604020202020204" pitchFamily="34" charset="0"/>
              </a:rPr>
              <a:t> </a:t>
            </a:r>
            <a:r>
              <a:rPr lang="de-DE" altLang="de-DE" sz="2000" b="1" dirty="0">
                <a:latin typeface="+mn-lt"/>
                <a:cs typeface="Arial" panose="020B0604020202020204" pitchFamily="34" charset="0"/>
              </a:rPr>
              <a:t>durch das LPA</a:t>
            </a:r>
          </a:p>
          <a:p>
            <a:pPr>
              <a:lnSpc>
                <a:spcPct val="100000"/>
              </a:lnSpc>
              <a:spcBef>
                <a:spcPct val="0"/>
              </a:spcBef>
              <a:buNone/>
            </a:pPr>
            <a:r>
              <a:rPr lang="de-DE" altLang="de-DE" sz="2000" dirty="0">
                <a:latin typeface="+mn-lt"/>
                <a:cs typeface="Arial" panose="020B0604020202020204" pitchFamily="34" charset="0"/>
                <a:sym typeface="Wingdings" panose="05000000000000000000" pitchFamily="2" charset="2"/>
              </a:rPr>
              <a:t>    Das LPA Saarland erkennt die Anlage zum </a:t>
            </a:r>
            <a:r>
              <a:rPr lang="de-DE" altLang="de-DE" sz="2000" dirty="0" err="1">
                <a:latin typeface="+mn-lt"/>
                <a:cs typeface="Arial" panose="020B0604020202020204" pitchFamily="34" charset="0"/>
                <a:sym typeface="Wingdings" panose="05000000000000000000" pitchFamily="2" charset="2"/>
              </a:rPr>
              <a:t>Transcript</a:t>
            </a:r>
            <a:r>
              <a:rPr lang="de-DE" altLang="de-DE" sz="2000" dirty="0">
                <a:latin typeface="+mn-lt"/>
                <a:cs typeface="Arial" panose="020B0604020202020204" pitchFamily="34" charset="0"/>
                <a:sym typeface="Wingdings" panose="05000000000000000000" pitchFamily="2" charset="2"/>
              </a:rPr>
              <a:t> </a:t>
            </a:r>
            <a:r>
              <a:rPr lang="de-DE" altLang="de-DE" sz="2000" dirty="0" err="1">
                <a:latin typeface="+mn-lt"/>
                <a:cs typeface="Arial" panose="020B0604020202020204" pitchFamily="34" charset="0"/>
                <a:sym typeface="Wingdings" panose="05000000000000000000" pitchFamily="2" charset="2"/>
              </a:rPr>
              <a:t>of</a:t>
            </a:r>
            <a:r>
              <a:rPr lang="de-DE" altLang="de-DE" sz="2000" dirty="0">
                <a:latin typeface="+mn-lt"/>
                <a:cs typeface="Arial" panose="020B0604020202020204" pitchFamily="34" charset="0"/>
                <a:sym typeface="Wingdings" panose="05000000000000000000" pitchFamily="2" charset="2"/>
              </a:rPr>
              <a:t> Records bzw. die Einträge in LSF an. Diese werden automatisch übermittelt.</a:t>
            </a:r>
          </a:p>
          <a:p>
            <a:pPr>
              <a:lnSpc>
                <a:spcPct val="100000"/>
              </a:lnSpc>
              <a:spcBef>
                <a:spcPct val="0"/>
              </a:spcBef>
              <a:buNone/>
            </a:pPr>
            <a:endParaRPr lang="de-DE" altLang="de-DE" sz="2000" dirty="0">
              <a:latin typeface="+mn-lt"/>
              <a:cs typeface="Arial" panose="020B0604020202020204" pitchFamily="34" charset="0"/>
              <a:sym typeface="Wingdings" panose="05000000000000000000" pitchFamily="2" charset="2"/>
            </a:endParaRPr>
          </a:p>
          <a:p>
            <a:pPr>
              <a:lnSpc>
                <a:spcPct val="100000"/>
              </a:lnSpc>
              <a:spcBef>
                <a:spcPct val="0"/>
              </a:spcBef>
              <a:buNone/>
            </a:pPr>
            <a:r>
              <a:rPr lang="de-DE" altLang="de-DE" sz="2000" dirty="0">
                <a:latin typeface="+mn-lt"/>
                <a:cs typeface="Arial" panose="020B0604020202020204" pitchFamily="34" charset="0"/>
                <a:sym typeface="Wingdings" panose="05000000000000000000" pitchFamily="2" charset="2"/>
              </a:rPr>
              <a:t>8. Wenn Sie nach Ihrem Auslandsaufenthalt die Universität wechseln möchten, müssen Sie sich die im Ausland erbrachten Leistungen offiziell durch das LPA anerkennen lassen (Gebühr x €)</a:t>
            </a:r>
            <a:endParaRPr lang="de-DE" sz="2000" dirty="0">
              <a:latin typeface="+mn-lt"/>
              <a:cs typeface="Arial" panose="020B0604020202020204" pitchFamily="34" charset="0"/>
            </a:endParaRPr>
          </a:p>
          <a:p>
            <a:pPr marL="0" indent="0">
              <a:lnSpc>
                <a:spcPct val="100000"/>
              </a:lnSpc>
              <a:spcBef>
                <a:spcPct val="0"/>
              </a:spcBef>
              <a:buNone/>
            </a:pPr>
            <a:endParaRPr lang="de-DE" sz="2000" dirty="0">
              <a:latin typeface="+mn-lt"/>
              <a:cs typeface="Arial" panose="020B0604020202020204" pitchFamily="34" charset="0"/>
            </a:endParaRPr>
          </a:p>
        </p:txBody>
      </p:sp>
      <p:sp>
        <p:nvSpPr>
          <p:cNvPr id="6" name="Foliennummernplatzhalter 5">
            <a:extLst>
              <a:ext uri="{FF2B5EF4-FFF2-40B4-BE49-F238E27FC236}">
                <a16:creationId xmlns:a16="http://schemas.microsoft.com/office/drawing/2014/main" id="{AA6D1DF0-B630-40A8-887C-7755A3314623}"/>
              </a:ext>
            </a:extLst>
          </p:cNvPr>
          <p:cNvSpPr>
            <a:spLocks noGrp="1"/>
          </p:cNvSpPr>
          <p:nvPr>
            <p:ph type="sldNum" sz="quarter" idx="14"/>
          </p:nvPr>
        </p:nvSpPr>
        <p:spPr/>
        <p:txBody>
          <a:bodyPr/>
          <a:lstStyle/>
          <a:p>
            <a:pPr>
              <a:defRPr/>
            </a:pPr>
            <a:fld id="{9C26CF26-809F-407B-9122-BBEFC90D682E}" type="slidenum">
              <a:rPr lang="de-DE" altLang="de-DE" smtClean="0"/>
              <a:pPr>
                <a:defRPr/>
              </a:pPr>
              <a:t>29</a:t>
            </a:fld>
            <a:endParaRPr lang="de-DE" altLang="de-DE" dirty="0"/>
          </a:p>
        </p:txBody>
      </p:sp>
      <p:sp>
        <p:nvSpPr>
          <p:cNvPr id="4" name="Textfeld 3">
            <a:extLst>
              <a:ext uri="{FF2B5EF4-FFF2-40B4-BE49-F238E27FC236}">
                <a16:creationId xmlns:a16="http://schemas.microsoft.com/office/drawing/2014/main" id="{4670257F-18B9-0B50-2D13-2496613E6E50}"/>
              </a:ext>
            </a:extLst>
          </p:cNvPr>
          <p:cNvSpPr txBox="1"/>
          <p:nvPr/>
        </p:nvSpPr>
        <p:spPr>
          <a:xfrm rot="716044">
            <a:off x="7768052" y="495047"/>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Infos für später</a:t>
            </a:r>
          </a:p>
        </p:txBody>
      </p:sp>
      <p:sp>
        <p:nvSpPr>
          <p:cNvPr id="7" name="Fußzeilenplatzhalter 4">
            <a:extLst>
              <a:ext uri="{FF2B5EF4-FFF2-40B4-BE49-F238E27FC236}">
                <a16:creationId xmlns:a16="http://schemas.microsoft.com/office/drawing/2014/main" id="{3E1EBF04-8E77-1B3E-E738-B445FBCFEB80}"/>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62726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78899EA-60D6-4E77-98CB-6545F42A38FD}"/>
              </a:ext>
            </a:extLst>
          </p:cNvPr>
          <p:cNvSpPr>
            <a:spLocks noGrp="1"/>
          </p:cNvSpPr>
          <p:nvPr>
            <p:ph type="body" sz="quarter" idx="10"/>
          </p:nvPr>
        </p:nvSpPr>
        <p:spPr/>
        <p:txBody>
          <a:bodyPr/>
          <a:lstStyle/>
          <a:p>
            <a:r>
              <a:rPr lang="de-DE" dirty="0"/>
              <a:t>Ansprechpartner für Förderung in Saarbrücken</a:t>
            </a:r>
          </a:p>
        </p:txBody>
      </p:sp>
      <p:sp>
        <p:nvSpPr>
          <p:cNvPr id="3" name="Inhaltsplatzhalter 2">
            <a:extLst>
              <a:ext uri="{FF2B5EF4-FFF2-40B4-BE49-F238E27FC236}">
                <a16:creationId xmlns:a16="http://schemas.microsoft.com/office/drawing/2014/main" id="{15872243-EE5C-4CE5-B8C0-5B31C80BD78E}"/>
              </a:ext>
            </a:extLst>
          </p:cNvPr>
          <p:cNvSpPr>
            <a:spLocks noGrp="1"/>
          </p:cNvSpPr>
          <p:nvPr>
            <p:ph idx="1"/>
          </p:nvPr>
        </p:nvSpPr>
        <p:spPr/>
        <p:txBody>
          <a:bodyPr/>
          <a:lstStyle/>
          <a:p>
            <a:r>
              <a:rPr lang="fr-FR" dirty="0" err="1">
                <a:solidFill>
                  <a:schemeClr val="accent3">
                    <a:lumMod val="90000"/>
                    <a:lumOff val="10000"/>
                  </a:schemeClr>
                </a:solidFill>
                <a:hlinkClick r:id="rId2">
                  <a:extLst>
                    <a:ext uri="{A12FA001-AC4F-418D-AE19-62706E023703}">
                      <ahyp:hlinkClr xmlns:ahyp="http://schemas.microsoft.com/office/drawing/2018/hyperlinkcolor" val="tx"/>
                    </a:ext>
                  </a:extLst>
                </a:hlinkClick>
              </a:rPr>
              <a:t>GoOut</a:t>
            </a:r>
            <a:r>
              <a:rPr lang="fr-FR" dirty="0">
                <a:solidFill>
                  <a:schemeClr val="accent3">
                    <a:lumMod val="90000"/>
                    <a:lumOff val="10000"/>
                  </a:schemeClr>
                </a:solidFill>
                <a:hlinkClick r:id="rId2">
                  <a:extLst>
                    <a:ext uri="{A12FA001-AC4F-418D-AE19-62706E023703}">
                      <ahyp:hlinkClr xmlns:ahyp="http://schemas.microsoft.com/office/drawing/2018/hyperlinkcolor" val="tx"/>
                    </a:ext>
                  </a:extLst>
                </a:hlinkClick>
              </a:rPr>
              <a:t>! Service Center | </a:t>
            </a:r>
            <a:r>
              <a:rPr lang="fr-FR" dirty="0" err="1">
                <a:solidFill>
                  <a:schemeClr val="accent3">
                    <a:lumMod val="90000"/>
                    <a:lumOff val="10000"/>
                  </a:schemeClr>
                </a:solidFill>
                <a:hlinkClick r:id="rId2">
                  <a:extLst>
                    <a:ext uri="{A12FA001-AC4F-418D-AE19-62706E023703}">
                      <ahyp:hlinkClr xmlns:ahyp="http://schemas.microsoft.com/office/drawing/2018/hyperlinkcolor" val="tx"/>
                    </a:ext>
                  </a:extLst>
                </a:hlinkClick>
              </a:rPr>
              <a:t>Universität</a:t>
            </a:r>
            <a:r>
              <a:rPr lang="fr-FR" dirty="0">
                <a:solidFill>
                  <a:schemeClr val="accent3">
                    <a:lumMod val="90000"/>
                    <a:lumOff val="10000"/>
                  </a:schemeClr>
                </a:solidFill>
                <a:hlinkClick r:id="rId2">
                  <a:extLst>
                    <a:ext uri="{A12FA001-AC4F-418D-AE19-62706E023703}">
                      <ahyp:hlinkClr xmlns:ahyp="http://schemas.microsoft.com/office/drawing/2018/hyperlinkcolor" val="tx"/>
                    </a:ext>
                  </a:extLst>
                </a:hlinkClick>
              </a:rPr>
              <a:t> des </a:t>
            </a:r>
            <a:r>
              <a:rPr lang="fr-FR" dirty="0" err="1">
                <a:solidFill>
                  <a:schemeClr val="accent3">
                    <a:lumMod val="90000"/>
                    <a:lumOff val="10000"/>
                  </a:schemeClr>
                </a:solidFill>
                <a:hlinkClick r:id="rId2">
                  <a:extLst>
                    <a:ext uri="{A12FA001-AC4F-418D-AE19-62706E023703}">
                      <ahyp:hlinkClr xmlns:ahyp="http://schemas.microsoft.com/office/drawing/2018/hyperlinkcolor" val="tx"/>
                    </a:ext>
                  </a:extLst>
                </a:hlinkClick>
              </a:rPr>
              <a:t>Saarlandes</a:t>
            </a:r>
            <a:endParaRPr lang="de-DE" dirty="0">
              <a:solidFill>
                <a:schemeClr val="accent3">
                  <a:lumMod val="90000"/>
                  <a:lumOff val="10000"/>
                </a:schemeClr>
              </a:solidFill>
            </a:endParaRPr>
          </a:p>
          <a:p>
            <a:r>
              <a:rPr lang="de-DE" dirty="0"/>
              <a:t>Institutional </a:t>
            </a:r>
            <a:r>
              <a:rPr lang="de-DE" dirty="0" err="1"/>
              <a:t>Coordinator</a:t>
            </a:r>
            <a:r>
              <a:rPr lang="de-DE" dirty="0"/>
              <a:t> allg./Studium</a:t>
            </a:r>
          </a:p>
          <a:p>
            <a:pPr lvl="1">
              <a:lnSpc>
                <a:spcPct val="100000"/>
              </a:lnSpc>
            </a:pPr>
            <a:r>
              <a:rPr lang="de-DE" b="1" dirty="0">
                <a:solidFill>
                  <a:srgbClr val="336699"/>
                </a:solidFill>
                <a:latin typeface="Arial" charset="0"/>
              </a:rPr>
              <a:t>Svenja Heinrich</a:t>
            </a:r>
            <a:r>
              <a:rPr lang="de-DE" b="1" dirty="0">
                <a:latin typeface="Arial" charset="0"/>
              </a:rPr>
              <a:t> </a:t>
            </a:r>
          </a:p>
          <a:p>
            <a:pPr lvl="1">
              <a:lnSpc>
                <a:spcPct val="100000"/>
              </a:lnSpc>
            </a:pPr>
            <a:r>
              <a:rPr lang="de-DE" dirty="0" err="1">
                <a:latin typeface="Arial" charset="0"/>
              </a:rPr>
              <a:t>erasmus</a:t>
            </a:r>
            <a:r>
              <a:rPr lang="de-DE" dirty="0">
                <a:latin typeface="Arial" charset="0"/>
              </a:rPr>
              <a:t>(at)uni-saarland.de</a:t>
            </a:r>
          </a:p>
          <a:p>
            <a:pPr lvl="1">
              <a:lnSpc>
                <a:spcPct val="100000"/>
              </a:lnSpc>
            </a:pPr>
            <a:endParaRPr lang="de-DE" dirty="0">
              <a:latin typeface="Arial" charset="0"/>
            </a:endParaRPr>
          </a:p>
          <a:p>
            <a:pPr>
              <a:lnSpc>
                <a:spcPct val="100000"/>
              </a:lnSpc>
            </a:pPr>
            <a:r>
              <a:rPr lang="de-DE" dirty="0"/>
              <a:t>Erasmus Praktikum</a:t>
            </a:r>
          </a:p>
          <a:p>
            <a:pPr lvl="1">
              <a:lnSpc>
                <a:spcPct val="100000"/>
              </a:lnSpc>
            </a:pPr>
            <a:r>
              <a:rPr lang="de-DE" b="1" dirty="0">
                <a:solidFill>
                  <a:srgbClr val="336699"/>
                </a:solidFill>
                <a:latin typeface="Arial" charset="0"/>
              </a:rPr>
              <a:t>Valentina </a:t>
            </a:r>
            <a:r>
              <a:rPr lang="de-DE" b="1" dirty="0" err="1">
                <a:solidFill>
                  <a:srgbClr val="336699"/>
                </a:solidFill>
                <a:latin typeface="Arial" charset="0"/>
              </a:rPr>
              <a:t>Tibesh</a:t>
            </a:r>
            <a:endParaRPr lang="de-DE" dirty="0"/>
          </a:p>
          <a:p>
            <a:pPr lvl="1">
              <a:lnSpc>
                <a:spcPct val="100000"/>
              </a:lnSpc>
            </a:pPr>
            <a:r>
              <a:rPr lang="de-DE" dirty="0" err="1"/>
              <a:t>erasmuspraktikum</a:t>
            </a:r>
            <a:r>
              <a:rPr lang="de-DE" dirty="0"/>
              <a:t>(at)uni-saarland.de</a:t>
            </a:r>
          </a:p>
          <a:p>
            <a:pPr lvl="1">
              <a:lnSpc>
                <a:spcPct val="100000"/>
              </a:lnSpc>
            </a:pPr>
            <a:r>
              <a:rPr lang="de-DE" dirty="0">
                <a:hlinkClick r:id="rId3"/>
              </a:rPr>
              <a:t>Erasmus+ Praktikum | </a:t>
            </a:r>
            <a:r>
              <a:rPr lang="de-DE" dirty="0" err="1">
                <a:hlinkClick r:id="rId3"/>
              </a:rPr>
              <a:t>GoOut</a:t>
            </a:r>
            <a:r>
              <a:rPr lang="de-DE" dirty="0">
                <a:hlinkClick r:id="rId3"/>
              </a:rPr>
              <a:t>! Service Center | Universität des Saarlandes</a:t>
            </a:r>
            <a:endParaRPr lang="de-DE" dirty="0"/>
          </a:p>
        </p:txBody>
      </p:sp>
      <p:sp>
        <p:nvSpPr>
          <p:cNvPr id="6" name="Foliennummernplatzhalter 5">
            <a:extLst>
              <a:ext uri="{FF2B5EF4-FFF2-40B4-BE49-F238E27FC236}">
                <a16:creationId xmlns:a16="http://schemas.microsoft.com/office/drawing/2014/main" id="{1BA04805-EDC1-4A86-9450-03CECD713001}"/>
              </a:ext>
            </a:extLst>
          </p:cNvPr>
          <p:cNvSpPr>
            <a:spLocks noGrp="1"/>
          </p:cNvSpPr>
          <p:nvPr>
            <p:ph type="sldNum" sz="quarter" idx="14"/>
          </p:nvPr>
        </p:nvSpPr>
        <p:spPr/>
        <p:txBody>
          <a:bodyPr/>
          <a:lstStyle/>
          <a:p>
            <a:pPr>
              <a:defRPr/>
            </a:pPr>
            <a:fld id="{9C26CF26-809F-407B-9122-BBEFC90D682E}" type="slidenum">
              <a:rPr lang="de-DE" altLang="de-DE" smtClean="0"/>
              <a:pPr>
                <a:defRPr/>
              </a:pPr>
              <a:t>3</a:t>
            </a:fld>
            <a:endParaRPr lang="de-DE" altLang="de-DE" dirty="0"/>
          </a:p>
        </p:txBody>
      </p:sp>
      <p:sp>
        <p:nvSpPr>
          <p:cNvPr id="7" name="Datumsplatzhalter 3">
            <a:extLst>
              <a:ext uri="{FF2B5EF4-FFF2-40B4-BE49-F238E27FC236}">
                <a16:creationId xmlns:a16="http://schemas.microsoft.com/office/drawing/2014/main" id="{ADADEAA5-DD9C-C0CF-DD19-1AB9B03A339D}"/>
              </a:ext>
            </a:extLst>
          </p:cNvPr>
          <p:cNvSpPr>
            <a:spLocks noGrp="1"/>
          </p:cNvSpPr>
          <p:nvPr>
            <p:ph type="dt" sz="half" idx="12"/>
          </p:nvPr>
        </p:nvSpPr>
        <p:spPr>
          <a:xfrm>
            <a:off x="330804" y="6356350"/>
            <a:ext cx="1200531" cy="365125"/>
          </a:xfrm>
        </p:spPr>
        <p:txBody>
          <a:bodyPr/>
          <a:lstStyle/>
          <a:p>
            <a:pPr>
              <a:defRPr/>
            </a:pPr>
            <a:endParaRPr lang="de-DE" dirty="0"/>
          </a:p>
        </p:txBody>
      </p:sp>
      <p:sp>
        <p:nvSpPr>
          <p:cNvPr id="4" name="Textfeld 3">
            <a:extLst>
              <a:ext uri="{FF2B5EF4-FFF2-40B4-BE49-F238E27FC236}">
                <a16:creationId xmlns:a16="http://schemas.microsoft.com/office/drawing/2014/main" id="{3D13B5E1-E70A-359F-3DF1-7D3ED56D8C55}"/>
              </a:ext>
            </a:extLst>
          </p:cNvPr>
          <p:cNvSpPr txBox="1"/>
          <p:nvPr/>
        </p:nvSpPr>
        <p:spPr>
          <a:xfrm rot="1571854">
            <a:off x="7640037" y="1055110"/>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Wiederholung</a:t>
            </a:r>
          </a:p>
        </p:txBody>
      </p:sp>
      <p:sp>
        <p:nvSpPr>
          <p:cNvPr id="9" name="Fußzeilenplatzhalter 4">
            <a:extLst>
              <a:ext uri="{FF2B5EF4-FFF2-40B4-BE49-F238E27FC236}">
                <a16:creationId xmlns:a16="http://schemas.microsoft.com/office/drawing/2014/main" id="{EA9187AC-26AD-491B-4A0C-979FB234D7E0}"/>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772394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00DC709-6FF4-4C76-9FC3-DB59AC64D7D3}"/>
              </a:ext>
            </a:extLst>
          </p:cNvPr>
          <p:cNvSpPr>
            <a:spLocks noGrp="1"/>
          </p:cNvSpPr>
          <p:nvPr>
            <p:ph type="body" sz="quarter" idx="10"/>
          </p:nvPr>
        </p:nvSpPr>
        <p:spPr/>
        <p:txBody>
          <a:bodyPr/>
          <a:lstStyle/>
          <a:p>
            <a:r>
              <a:rPr lang="de-DE" altLang="de-DE" sz="3200" b="1" dirty="0">
                <a:solidFill>
                  <a:srgbClr val="FF0000"/>
                </a:solidFill>
                <a:latin typeface="+mj-lt"/>
                <a:cs typeface="Arial" panose="020B0604020202020204" pitchFamily="34" charset="0"/>
              </a:rPr>
              <a:t>Wo bekomme ich die Formulare her?</a:t>
            </a:r>
          </a:p>
          <a:p>
            <a:endParaRPr lang="de-DE" dirty="0">
              <a:latin typeface="+mj-lt"/>
            </a:endParaRPr>
          </a:p>
        </p:txBody>
      </p:sp>
      <p:sp>
        <p:nvSpPr>
          <p:cNvPr id="3" name="Inhaltsplatzhalter 2">
            <a:extLst>
              <a:ext uri="{FF2B5EF4-FFF2-40B4-BE49-F238E27FC236}">
                <a16:creationId xmlns:a16="http://schemas.microsoft.com/office/drawing/2014/main" id="{DA0F2489-A494-4D9F-937B-A7C38C6A263A}"/>
              </a:ext>
            </a:extLst>
          </p:cNvPr>
          <p:cNvSpPr>
            <a:spLocks noGrp="1"/>
          </p:cNvSpPr>
          <p:nvPr>
            <p:ph idx="1"/>
          </p:nvPr>
        </p:nvSpPr>
        <p:spPr/>
        <p:txBody>
          <a:bodyPr>
            <a:normAutofit fontScale="92500"/>
          </a:bodyPr>
          <a:lstStyle/>
          <a:p>
            <a:pPr>
              <a:spcBef>
                <a:spcPct val="0"/>
              </a:spcBef>
              <a:buNone/>
            </a:pPr>
            <a:r>
              <a:rPr lang="de-DE" altLang="de-DE" dirty="0">
                <a:latin typeface="+mj-lt"/>
              </a:rPr>
              <a:t>1. Vorbereitung</a:t>
            </a:r>
          </a:p>
          <a:p>
            <a:pPr>
              <a:spcBef>
                <a:spcPct val="0"/>
              </a:spcBef>
              <a:buNone/>
            </a:pPr>
            <a:r>
              <a:rPr lang="de-DE" altLang="de-DE" dirty="0">
                <a:latin typeface="+mj-lt"/>
              </a:rPr>
              <a:t> 	</a:t>
            </a:r>
            <a:r>
              <a:rPr lang="de-DE" altLang="de-DE" b="1" dirty="0">
                <a:latin typeface="+mj-lt"/>
                <a:sym typeface="Wingdings" panose="05000000000000000000" pitchFamily="2" charset="2"/>
              </a:rPr>
              <a:t></a:t>
            </a:r>
            <a:r>
              <a:rPr lang="de-DE" altLang="de-DE" dirty="0">
                <a:latin typeface="+mj-lt"/>
                <a:sym typeface="Wingdings" panose="05000000000000000000" pitchFamily="2" charset="2"/>
              </a:rPr>
              <a:t> </a:t>
            </a:r>
            <a:r>
              <a:rPr lang="de-DE" altLang="de-DE" b="1" dirty="0">
                <a:latin typeface="+mj-lt"/>
              </a:rPr>
              <a:t>Rückerstattung</a:t>
            </a:r>
            <a:r>
              <a:rPr lang="de-DE" altLang="de-DE" dirty="0">
                <a:latin typeface="+mj-lt"/>
              </a:rPr>
              <a:t> des Semestertickets </a:t>
            </a:r>
            <a:r>
              <a:rPr lang="de-DE" altLang="de-DE" dirty="0">
                <a:latin typeface="+mj-lt"/>
                <a:sym typeface="Wingdings" panose="05000000000000000000" pitchFamily="2" charset="2"/>
              </a:rPr>
              <a:t> Download </a:t>
            </a:r>
            <a:r>
              <a:rPr lang="de-DE" altLang="de-DE" dirty="0">
                <a:latin typeface="+mj-lt"/>
              </a:rPr>
              <a:t>ASTA</a:t>
            </a:r>
          </a:p>
          <a:p>
            <a:pPr>
              <a:spcBef>
                <a:spcPct val="0"/>
              </a:spcBef>
              <a:buNone/>
            </a:pPr>
            <a:endParaRPr lang="de-DE" altLang="de-DE" sz="1300" dirty="0">
              <a:latin typeface="+mj-lt"/>
            </a:endParaRPr>
          </a:p>
          <a:p>
            <a:pPr>
              <a:spcBef>
                <a:spcPct val="0"/>
              </a:spcBef>
              <a:buNone/>
            </a:pPr>
            <a:r>
              <a:rPr lang="de-DE" altLang="de-DE" dirty="0">
                <a:latin typeface="+mj-lt"/>
              </a:rPr>
              <a:t>2. Anreise</a:t>
            </a:r>
          </a:p>
          <a:p>
            <a:pPr>
              <a:spcBef>
                <a:spcPct val="0"/>
              </a:spcBef>
              <a:buNone/>
            </a:pPr>
            <a:r>
              <a:rPr lang="de-DE" altLang="de-DE" b="1" dirty="0">
                <a:latin typeface="+mj-lt"/>
              </a:rPr>
              <a:t>	</a:t>
            </a:r>
            <a:r>
              <a:rPr lang="de-DE" altLang="de-DE" b="1" dirty="0">
                <a:latin typeface="+mj-lt"/>
                <a:sym typeface="Wingdings" panose="05000000000000000000" pitchFamily="2" charset="2"/>
              </a:rPr>
              <a:t> </a:t>
            </a:r>
            <a:r>
              <a:rPr lang="de-DE" altLang="de-DE" b="1" dirty="0">
                <a:latin typeface="+mj-lt"/>
              </a:rPr>
              <a:t>Ankunftsbestätigung</a:t>
            </a:r>
            <a:r>
              <a:rPr lang="de-DE" altLang="de-DE" dirty="0">
                <a:latin typeface="+mj-lt"/>
              </a:rPr>
              <a:t> </a:t>
            </a:r>
            <a:r>
              <a:rPr lang="de-DE" altLang="de-DE" dirty="0">
                <a:latin typeface="+mj-lt"/>
                <a:sym typeface="Wingdings" panose="05000000000000000000" pitchFamily="2" charset="2"/>
              </a:rPr>
              <a:t> </a:t>
            </a:r>
            <a:r>
              <a:rPr lang="de-DE" altLang="de-DE" dirty="0" err="1">
                <a:latin typeface="+mj-lt"/>
                <a:sym typeface="Wingdings" panose="05000000000000000000" pitchFamily="2" charset="2"/>
              </a:rPr>
              <a:t>e-mail</a:t>
            </a:r>
            <a:r>
              <a:rPr lang="de-DE" altLang="de-DE" dirty="0">
                <a:latin typeface="+mj-lt"/>
                <a:sym typeface="Wingdings" panose="05000000000000000000" pitchFamily="2" charset="2"/>
              </a:rPr>
              <a:t> vom International Office (IO)/mir</a:t>
            </a:r>
          </a:p>
          <a:p>
            <a:pPr>
              <a:spcBef>
                <a:spcPct val="0"/>
              </a:spcBef>
              <a:buNone/>
            </a:pPr>
            <a:endParaRPr lang="de-DE" altLang="de-DE" sz="1300" dirty="0">
              <a:latin typeface="+mj-lt"/>
              <a:sym typeface="Wingdings" panose="05000000000000000000" pitchFamily="2" charset="2"/>
            </a:endParaRPr>
          </a:p>
          <a:p>
            <a:pPr>
              <a:spcBef>
                <a:spcPct val="0"/>
              </a:spcBef>
              <a:buNone/>
            </a:pPr>
            <a:r>
              <a:rPr lang="de-DE" altLang="de-DE" dirty="0">
                <a:latin typeface="+mj-lt"/>
              </a:rPr>
              <a:t>3. Abreise/Rückkehr</a:t>
            </a:r>
          </a:p>
          <a:p>
            <a:pPr>
              <a:spcBef>
                <a:spcPct val="0"/>
              </a:spcBef>
              <a:buNone/>
            </a:pPr>
            <a:r>
              <a:rPr lang="de-DE" altLang="de-DE" dirty="0">
                <a:latin typeface="+mj-lt"/>
              </a:rPr>
              <a:t>	</a:t>
            </a:r>
            <a:r>
              <a:rPr lang="de-DE" altLang="de-DE" b="1" dirty="0">
                <a:latin typeface="+mj-lt"/>
                <a:sym typeface="Wingdings" panose="05000000000000000000" pitchFamily="2" charset="2"/>
              </a:rPr>
              <a:t></a:t>
            </a:r>
            <a:r>
              <a:rPr lang="de-DE" altLang="de-DE" dirty="0">
                <a:latin typeface="+mj-lt"/>
                <a:sym typeface="Wingdings" panose="05000000000000000000" pitchFamily="2" charset="2"/>
              </a:rPr>
              <a:t> </a:t>
            </a:r>
            <a:r>
              <a:rPr lang="de-DE" altLang="de-DE" b="1" dirty="0" err="1">
                <a:latin typeface="+mj-lt"/>
              </a:rPr>
              <a:t>Transcript</a:t>
            </a:r>
            <a:r>
              <a:rPr lang="de-DE" altLang="de-DE" b="1" dirty="0">
                <a:latin typeface="+mj-lt"/>
              </a:rPr>
              <a:t> </a:t>
            </a:r>
            <a:r>
              <a:rPr lang="de-DE" altLang="de-DE" b="1" dirty="0" err="1">
                <a:latin typeface="+mj-lt"/>
              </a:rPr>
              <a:t>of</a:t>
            </a:r>
            <a:r>
              <a:rPr lang="de-DE" altLang="de-DE" b="1" dirty="0">
                <a:latin typeface="+mj-lt"/>
              </a:rPr>
              <a:t> Records </a:t>
            </a:r>
            <a:r>
              <a:rPr lang="de-DE" altLang="de-DE" dirty="0">
                <a:latin typeface="+mj-lt"/>
              </a:rPr>
              <a:t>(</a:t>
            </a:r>
            <a:r>
              <a:rPr lang="de-DE" altLang="de-DE" dirty="0" err="1">
                <a:latin typeface="+mj-lt"/>
              </a:rPr>
              <a:t>T.o.R</a:t>
            </a:r>
            <a:r>
              <a:rPr lang="de-DE" altLang="de-DE" dirty="0">
                <a:latin typeface="+mj-lt"/>
              </a:rPr>
              <a:t>.) </a:t>
            </a:r>
            <a:r>
              <a:rPr lang="de-DE" altLang="de-DE" dirty="0">
                <a:latin typeface="+mj-lt"/>
                <a:sym typeface="Wingdings" panose="05000000000000000000" pitchFamily="2" charset="2"/>
              </a:rPr>
              <a:t></a:t>
            </a:r>
            <a:r>
              <a:rPr lang="de-DE" altLang="de-DE" dirty="0">
                <a:latin typeface="+mj-lt"/>
              </a:rPr>
              <a:t> Formular der Gastuniversität</a:t>
            </a:r>
            <a:br>
              <a:rPr lang="de-DE" altLang="de-DE" dirty="0">
                <a:latin typeface="+mj-lt"/>
              </a:rPr>
            </a:br>
            <a:r>
              <a:rPr lang="de-DE" altLang="de-DE" b="1" dirty="0">
                <a:latin typeface="+mj-lt"/>
                <a:sym typeface="Wingdings" panose="05000000000000000000" pitchFamily="2" charset="2"/>
              </a:rPr>
              <a:t></a:t>
            </a:r>
            <a:r>
              <a:rPr lang="de-DE" altLang="de-DE" dirty="0">
                <a:latin typeface="+mj-lt"/>
                <a:sym typeface="Wingdings" panose="05000000000000000000" pitchFamily="2" charset="2"/>
              </a:rPr>
              <a:t> </a:t>
            </a:r>
            <a:r>
              <a:rPr lang="de-DE" altLang="de-DE" b="1" dirty="0">
                <a:latin typeface="+mj-lt"/>
              </a:rPr>
              <a:t>Aufenthaltsbestätigung</a:t>
            </a:r>
            <a:r>
              <a:rPr lang="de-DE" altLang="de-DE" dirty="0">
                <a:latin typeface="+mj-lt"/>
              </a:rPr>
              <a:t> </a:t>
            </a:r>
            <a:r>
              <a:rPr lang="de-DE" altLang="de-DE" dirty="0">
                <a:latin typeface="+mj-lt"/>
                <a:sym typeface="Wingdings" panose="05000000000000000000" pitchFamily="2" charset="2"/>
              </a:rPr>
              <a:t>     </a:t>
            </a:r>
            <a:r>
              <a:rPr lang="de-DE" altLang="de-DE" dirty="0" err="1">
                <a:latin typeface="+mj-lt"/>
                <a:sym typeface="Wingdings" panose="05000000000000000000" pitchFamily="2" charset="2"/>
              </a:rPr>
              <a:t>e-mail</a:t>
            </a:r>
            <a:r>
              <a:rPr lang="de-DE" altLang="de-DE" dirty="0">
                <a:latin typeface="+mj-lt"/>
                <a:sym typeface="Wingdings" panose="05000000000000000000" pitchFamily="2" charset="2"/>
              </a:rPr>
              <a:t> vom International Office (IO)</a:t>
            </a:r>
          </a:p>
          <a:p>
            <a:pPr>
              <a:spcBef>
                <a:spcPct val="0"/>
              </a:spcBef>
              <a:buNone/>
            </a:pPr>
            <a:r>
              <a:rPr lang="de-DE" altLang="de-DE" dirty="0">
                <a:latin typeface="+mj-lt"/>
                <a:sym typeface="Wingdings" panose="05000000000000000000" pitchFamily="2" charset="2"/>
              </a:rPr>
              <a:t>	</a:t>
            </a:r>
            <a:r>
              <a:rPr lang="de-DE" altLang="de-DE" b="1" dirty="0">
                <a:latin typeface="+mj-lt"/>
                <a:sym typeface="Wingdings" panose="05000000000000000000" pitchFamily="2" charset="2"/>
              </a:rPr>
              <a:t> </a:t>
            </a:r>
            <a:r>
              <a:rPr lang="de-DE" altLang="de-DE" b="1" dirty="0">
                <a:latin typeface="+mj-lt"/>
              </a:rPr>
              <a:t>online Bericht    </a:t>
            </a:r>
            <a:r>
              <a:rPr lang="de-DE" altLang="de-DE" dirty="0">
                <a:latin typeface="+mj-lt"/>
              </a:rPr>
              <a:t>	        </a:t>
            </a:r>
            <a:r>
              <a:rPr lang="de-DE" altLang="de-DE" dirty="0">
                <a:latin typeface="+mj-lt"/>
                <a:sym typeface="Wingdings" panose="05000000000000000000" pitchFamily="2" charset="2"/>
              </a:rPr>
              <a:t>per mail durch International Office</a:t>
            </a:r>
          </a:p>
          <a:p>
            <a:endParaRPr lang="de-DE" dirty="0">
              <a:latin typeface="+mj-lt"/>
            </a:endParaRPr>
          </a:p>
        </p:txBody>
      </p:sp>
      <p:sp>
        <p:nvSpPr>
          <p:cNvPr id="6" name="Foliennummernplatzhalter 5">
            <a:extLst>
              <a:ext uri="{FF2B5EF4-FFF2-40B4-BE49-F238E27FC236}">
                <a16:creationId xmlns:a16="http://schemas.microsoft.com/office/drawing/2014/main" id="{5A89BED1-B139-453D-A35B-343D3ABE9331}"/>
              </a:ext>
            </a:extLst>
          </p:cNvPr>
          <p:cNvSpPr>
            <a:spLocks noGrp="1"/>
          </p:cNvSpPr>
          <p:nvPr>
            <p:ph type="sldNum" sz="quarter" idx="14"/>
          </p:nvPr>
        </p:nvSpPr>
        <p:spPr/>
        <p:txBody>
          <a:bodyPr/>
          <a:lstStyle/>
          <a:p>
            <a:pPr>
              <a:defRPr/>
            </a:pPr>
            <a:fld id="{9C26CF26-809F-407B-9122-BBEFC90D682E}" type="slidenum">
              <a:rPr lang="de-DE" altLang="de-DE" smtClean="0"/>
              <a:pPr>
                <a:defRPr/>
              </a:pPr>
              <a:t>30</a:t>
            </a:fld>
            <a:endParaRPr lang="de-DE" altLang="de-DE" dirty="0"/>
          </a:p>
        </p:txBody>
      </p:sp>
      <p:sp>
        <p:nvSpPr>
          <p:cNvPr id="4" name="Fußzeilenplatzhalter 4">
            <a:extLst>
              <a:ext uri="{FF2B5EF4-FFF2-40B4-BE49-F238E27FC236}">
                <a16:creationId xmlns:a16="http://schemas.microsoft.com/office/drawing/2014/main" id="{730E5B6E-49D3-861F-D587-BC35057A2F2A}"/>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300720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124CCBB-A934-41DF-82A6-BA06AE12529C}"/>
              </a:ext>
            </a:extLst>
          </p:cNvPr>
          <p:cNvSpPr>
            <a:spLocks noGrp="1"/>
          </p:cNvSpPr>
          <p:nvPr>
            <p:ph type="body" sz="quarter" idx="10"/>
          </p:nvPr>
        </p:nvSpPr>
        <p:spPr/>
        <p:txBody>
          <a:bodyPr/>
          <a:lstStyle/>
          <a:p>
            <a:r>
              <a:rPr lang="de-DE" altLang="de-DE" sz="3200" b="1" dirty="0">
                <a:solidFill>
                  <a:srgbClr val="FF0000"/>
                </a:solidFill>
                <a:latin typeface="+mj-lt"/>
              </a:rPr>
              <a:t>Wo kann ich die Informationen nachlesen?</a:t>
            </a:r>
            <a:r>
              <a:rPr lang="de-DE" altLang="de-DE" sz="2400" dirty="0">
                <a:latin typeface="+mj-lt"/>
              </a:rPr>
              <a:t> </a:t>
            </a:r>
          </a:p>
          <a:p>
            <a:endParaRPr lang="de-DE" dirty="0">
              <a:latin typeface="+mj-lt"/>
            </a:endParaRPr>
          </a:p>
        </p:txBody>
      </p:sp>
      <p:sp>
        <p:nvSpPr>
          <p:cNvPr id="3" name="Inhaltsplatzhalter 2">
            <a:extLst>
              <a:ext uri="{FF2B5EF4-FFF2-40B4-BE49-F238E27FC236}">
                <a16:creationId xmlns:a16="http://schemas.microsoft.com/office/drawing/2014/main" id="{D3BCCDC2-7927-4C96-B982-5BC0EED63185}"/>
              </a:ext>
            </a:extLst>
          </p:cNvPr>
          <p:cNvSpPr>
            <a:spLocks noGrp="1"/>
          </p:cNvSpPr>
          <p:nvPr>
            <p:ph idx="1"/>
          </p:nvPr>
        </p:nvSpPr>
        <p:spPr/>
        <p:txBody>
          <a:bodyPr/>
          <a:lstStyle/>
          <a:p>
            <a:pPr>
              <a:spcBef>
                <a:spcPct val="50000"/>
              </a:spcBef>
              <a:buNone/>
            </a:pPr>
            <a:r>
              <a:rPr lang="de-DE" altLang="de-DE" sz="2000" b="1" dirty="0">
                <a:latin typeface="+mj-lt"/>
              </a:rPr>
              <a:t>In dieser PPT unter:</a:t>
            </a:r>
          </a:p>
          <a:p>
            <a:pPr>
              <a:spcBef>
                <a:spcPct val="0"/>
              </a:spcBef>
              <a:buNone/>
            </a:pPr>
            <a:r>
              <a:rPr lang="de-DE" dirty="0" err="1">
                <a:latin typeface="+mj-lt"/>
                <a:hlinkClick r:id="rId2"/>
              </a:rPr>
              <a:t>Outgoings</a:t>
            </a:r>
            <a:r>
              <a:rPr lang="de-DE" dirty="0">
                <a:latin typeface="+mj-lt"/>
                <a:hlinkClick r:id="rId2"/>
              </a:rPr>
              <a:t> | Lehre an der Medizinischen Fakultät | Universität des Saarlandes (uni-saarland.de)</a:t>
            </a:r>
            <a:r>
              <a:rPr lang="de-DE" dirty="0">
                <a:latin typeface="+mj-lt"/>
              </a:rPr>
              <a:t> </a:t>
            </a:r>
            <a:r>
              <a:rPr lang="de-DE" altLang="de-DE" b="1" dirty="0">
                <a:latin typeface="+mj-lt"/>
                <a:cs typeface="Arial" panose="020B0604020202020204" pitchFamily="34" charset="0"/>
                <a:sym typeface="Wingdings" panose="05000000000000000000" pitchFamily="2" charset="2"/>
              </a:rPr>
              <a:t> </a:t>
            </a:r>
            <a:r>
              <a:rPr lang="de-DE" altLang="de-DE" dirty="0">
                <a:latin typeface="+mj-lt"/>
                <a:cs typeface="Arial" panose="020B0604020202020204" pitchFamily="34" charset="0"/>
                <a:sym typeface="Wingdings" panose="05000000000000000000" pitchFamily="2" charset="2"/>
              </a:rPr>
              <a:t>Bewerbungsverfahren</a:t>
            </a:r>
            <a:endParaRPr lang="de-DE" altLang="de-DE" sz="2000" dirty="0">
              <a:latin typeface="+mj-lt"/>
            </a:endParaRPr>
          </a:p>
          <a:p>
            <a:pPr>
              <a:spcBef>
                <a:spcPct val="0"/>
              </a:spcBef>
              <a:buNone/>
            </a:pPr>
            <a:r>
              <a:rPr lang="de-DE" altLang="de-DE" b="1" dirty="0">
                <a:latin typeface="+mj-lt"/>
                <a:sym typeface="Wingdings" panose="05000000000000000000" pitchFamily="2" charset="2"/>
              </a:rPr>
              <a:t>	</a:t>
            </a:r>
          </a:p>
          <a:p>
            <a:pPr>
              <a:spcBef>
                <a:spcPct val="0"/>
              </a:spcBef>
              <a:buNone/>
            </a:pPr>
            <a:r>
              <a:rPr lang="de-DE" altLang="de-DE" sz="2000" b="1" dirty="0">
                <a:latin typeface="+mj-lt"/>
              </a:rPr>
              <a:t>Oder beim International Office in SB:</a:t>
            </a:r>
          </a:p>
          <a:p>
            <a:pPr>
              <a:spcBef>
                <a:spcPct val="0"/>
              </a:spcBef>
              <a:buNone/>
            </a:pPr>
            <a:r>
              <a:rPr lang="de-DE" dirty="0">
                <a:latin typeface="+mj-lt"/>
                <a:hlinkClick r:id="rId3"/>
              </a:rPr>
              <a:t>Erasmus+ Studium mit Programmländern | </a:t>
            </a:r>
            <a:r>
              <a:rPr lang="de-DE" dirty="0" err="1">
                <a:latin typeface="+mj-lt"/>
                <a:hlinkClick r:id="rId3"/>
              </a:rPr>
              <a:t>GoOut</a:t>
            </a:r>
            <a:r>
              <a:rPr lang="de-DE" dirty="0">
                <a:latin typeface="+mj-lt"/>
                <a:hlinkClick r:id="rId3"/>
              </a:rPr>
              <a:t>! Service Center | Universität des Saarlandes (uni-saarland.de)</a:t>
            </a:r>
            <a:endParaRPr lang="de-DE" altLang="de-DE" dirty="0">
              <a:latin typeface="+mj-lt"/>
            </a:endParaRPr>
          </a:p>
          <a:p>
            <a:endParaRPr lang="de-DE" dirty="0">
              <a:latin typeface="+mj-lt"/>
            </a:endParaRPr>
          </a:p>
        </p:txBody>
      </p:sp>
      <p:sp>
        <p:nvSpPr>
          <p:cNvPr id="6" name="Foliennummernplatzhalter 5">
            <a:extLst>
              <a:ext uri="{FF2B5EF4-FFF2-40B4-BE49-F238E27FC236}">
                <a16:creationId xmlns:a16="http://schemas.microsoft.com/office/drawing/2014/main" id="{77C59340-5862-4FCD-8919-0C39393DBF52}"/>
              </a:ext>
            </a:extLst>
          </p:cNvPr>
          <p:cNvSpPr>
            <a:spLocks noGrp="1"/>
          </p:cNvSpPr>
          <p:nvPr>
            <p:ph type="sldNum" sz="quarter" idx="14"/>
          </p:nvPr>
        </p:nvSpPr>
        <p:spPr/>
        <p:txBody>
          <a:bodyPr/>
          <a:lstStyle/>
          <a:p>
            <a:pPr>
              <a:defRPr/>
            </a:pPr>
            <a:fld id="{9C26CF26-809F-407B-9122-BBEFC90D682E}" type="slidenum">
              <a:rPr lang="de-DE" altLang="de-DE" smtClean="0"/>
              <a:pPr>
                <a:defRPr/>
              </a:pPr>
              <a:t>31</a:t>
            </a:fld>
            <a:endParaRPr lang="de-DE" altLang="de-DE" dirty="0"/>
          </a:p>
        </p:txBody>
      </p:sp>
      <p:sp>
        <p:nvSpPr>
          <p:cNvPr id="4" name="Fußzeilenplatzhalter 4">
            <a:extLst>
              <a:ext uri="{FF2B5EF4-FFF2-40B4-BE49-F238E27FC236}">
                <a16:creationId xmlns:a16="http://schemas.microsoft.com/office/drawing/2014/main" id="{99970187-0420-0A16-7810-5A4D1776B4F2}"/>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7552476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14D1F90-1D1B-44F5-84B1-EE8A58365698}"/>
              </a:ext>
            </a:extLst>
          </p:cNvPr>
          <p:cNvSpPr>
            <a:spLocks noGrp="1"/>
          </p:cNvSpPr>
          <p:nvPr>
            <p:ph type="body" sz="quarter" idx="10"/>
          </p:nvPr>
        </p:nvSpPr>
        <p:spPr/>
        <p:txBody>
          <a:bodyPr/>
          <a:lstStyle/>
          <a:p>
            <a:r>
              <a:rPr lang="de-DE" dirty="0"/>
              <a:t>Was mache ich wenn….</a:t>
            </a:r>
          </a:p>
        </p:txBody>
      </p:sp>
      <p:sp>
        <p:nvSpPr>
          <p:cNvPr id="3" name="Inhaltsplatzhalter 2">
            <a:extLst>
              <a:ext uri="{FF2B5EF4-FFF2-40B4-BE49-F238E27FC236}">
                <a16:creationId xmlns:a16="http://schemas.microsoft.com/office/drawing/2014/main" id="{DC8B1089-B44D-4957-8911-4CB553574280}"/>
              </a:ext>
            </a:extLst>
          </p:cNvPr>
          <p:cNvSpPr>
            <a:spLocks noGrp="1"/>
          </p:cNvSpPr>
          <p:nvPr>
            <p:ph idx="1"/>
          </p:nvPr>
        </p:nvSpPr>
        <p:spPr/>
        <p:txBody>
          <a:bodyPr>
            <a:normAutofit lnSpcReduction="10000"/>
          </a:bodyPr>
          <a:lstStyle/>
          <a:p>
            <a:pPr>
              <a:spcBef>
                <a:spcPct val="0"/>
              </a:spcBef>
            </a:pPr>
            <a:r>
              <a:rPr lang="de-DE" altLang="de-DE" sz="2000" b="1" dirty="0">
                <a:latin typeface="+mj-lt"/>
                <a:cs typeface="Arial" panose="020B0604020202020204" pitchFamily="34" charset="0"/>
              </a:rPr>
              <a:t> </a:t>
            </a:r>
            <a:r>
              <a:rPr lang="de-DE" altLang="de-DE" sz="1600" b="1" dirty="0">
                <a:latin typeface="+mj-lt"/>
                <a:cs typeface="Times New Roman" panose="02020603050405020304" pitchFamily="18" charset="0"/>
              </a:rPr>
              <a:t>Was mache ich, wenn ich vor Ort andere Kurse belegen will/muss?</a:t>
            </a:r>
          </a:p>
          <a:p>
            <a:pPr lvl="1">
              <a:spcBef>
                <a:spcPct val="0"/>
              </a:spcBef>
            </a:pPr>
            <a:r>
              <a:rPr lang="de-DE" altLang="de-DE" sz="1600" dirty="0">
                <a:latin typeface="+mj-lt"/>
                <a:cs typeface="Times New Roman" panose="02020603050405020304" pitchFamily="18" charset="0"/>
              </a:rPr>
              <a:t> Füllen Sie, in Absprache mit den Koordinatoren, das „</a:t>
            </a:r>
            <a:r>
              <a:rPr lang="de-DE" altLang="de-DE" sz="1600" dirty="0" err="1">
                <a:latin typeface="+mj-lt"/>
                <a:cs typeface="Times New Roman" panose="02020603050405020304" pitchFamily="18" charset="0"/>
              </a:rPr>
              <a:t>During</a:t>
            </a:r>
            <a:r>
              <a:rPr lang="de-DE" altLang="de-DE" sz="1600" dirty="0">
                <a:latin typeface="+mj-lt"/>
                <a:cs typeface="Times New Roman" panose="02020603050405020304" pitchFamily="18" charset="0"/>
              </a:rPr>
              <a:t> Mobility“ Formular aus</a:t>
            </a:r>
          </a:p>
          <a:p>
            <a:pPr>
              <a:spcBef>
                <a:spcPts val="600"/>
              </a:spcBef>
            </a:pPr>
            <a:r>
              <a:rPr lang="de-DE" altLang="de-DE" sz="1600" b="1" dirty="0">
                <a:latin typeface="+mj-lt"/>
                <a:cs typeface="Times New Roman" panose="02020603050405020304" pitchFamily="18" charset="0"/>
              </a:rPr>
              <a:t> Was mache ich, wenn ich eine Klausur nicht bestanden habe?</a:t>
            </a:r>
          </a:p>
          <a:p>
            <a:pPr lvl="1">
              <a:spcBef>
                <a:spcPct val="0"/>
              </a:spcBef>
            </a:pPr>
            <a:r>
              <a:rPr lang="de-DE" altLang="de-DE" sz="1600" dirty="0">
                <a:latin typeface="+mj-lt"/>
                <a:cs typeface="Times New Roman" panose="02020603050405020304" pitchFamily="18" charset="0"/>
              </a:rPr>
              <a:t> Sie können den Fachbereich in Homburg fragen, ob Sie nur noch die Klausur mitschreiben müssen, ggf. müssen Sie den Kurs in Homburg wiederholen</a:t>
            </a:r>
          </a:p>
          <a:p>
            <a:pPr lvl="1">
              <a:spcBef>
                <a:spcPct val="0"/>
              </a:spcBef>
            </a:pPr>
            <a:endParaRPr lang="de-DE" altLang="de-DE" sz="1000" b="1" dirty="0">
              <a:latin typeface="+mj-lt"/>
              <a:cs typeface="Times New Roman" panose="02020603050405020304" pitchFamily="18" charset="0"/>
            </a:endParaRPr>
          </a:p>
          <a:p>
            <a:pPr>
              <a:spcBef>
                <a:spcPct val="0"/>
              </a:spcBef>
            </a:pPr>
            <a:r>
              <a:rPr lang="de-DE" altLang="de-DE" sz="1600" b="1" dirty="0">
                <a:latin typeface="+mj-lt"/>
                <a:cs typeface="Times New Roman" panose="02020603050405020304" pitchFamily="18" charset="0"/>
              </a:rPr>
              <a:t> Was muss ich bei einer Famulatur im Ausland beachten? (Ferien)</a:t>
            </a:r>
          </a:p>
          <a:p>
            <a:pPr lvl="1">
              <a:spcBef>
                <a:spcPct val="0"/>
              </a:spcBef>
            </a:pPr>
            <a:r>
              <a:rPr lang="de-DE" altLang="de-DE" sz="1600" dirty="0">
                <a:latin typeface="+mj-lt"/>
              </a:rPr>
              <a:t> Wenn Ihre Famulatur während der Vorlesungszeiten in Homburg stattfindet, lassen Sie sich von Ihrer </a:t>
            </a:r>
            <a:r>
              <a:rPr lang="de-DE" altLang="de-DE" sz="1600" dirty="0" err="1">
                <a:latin typeface="+mj-lt"/>
              </a:rPr>
              <a:t>Gastuni</a:t>
            </a:r>
            <a:r>
              <a:rPr lang="de-DE" altLang="de-DE" sz="1600" dirty="0">
                <a:latin typeface="+mj-lt"/>
              </a:rPr>
              <a:t> eine Bescheinigung geben, das die Famulatur dort in der Vorlesungsfreien Zeit statt findet. Eine Famulatur muss von Anfang an im LA notiert sein, dann wird diese bis 4.5/9  Monate auch gefördert.</a:t>
            </a:r>
          </a:p>
          <a:p>
            <a:pPr lvl="1">
              <a:spcBef>
                <a:spcPct val="0"/>
              </a:spcBef>
            </a:pPr>
            <a:endParaRPr lang="de-DE" altLang="de-DE" sz="1000" dirty="0">
              <a:latin typeface="+mj-lt"/>
            </a:endParaRPr>
          </a:p>
          <a:p>
            <a:pPr>
              <a:spcBef>
                <a:spcPct val="0"/>
              </a:spcBef>
            </a:pPr>
            <a:r>
              <a:rPr lang="de-DE" altLang="de-DE" sz="1600" b="1" dirty="0">
                <a:latin typeface="+mj-lt"/>
                <a:cs typeface="Times New Roman" panose="02020603050405020304" pitchFamily="18" charset="0"/>
              </a:rPr>
              <a:t> Was muss ich tun, wenn ich verlängern möchte?</a:t>
            </a:r>
          </a:p>
          <a:p>
            <a:pPr lvl="1">
              <a:spcBef>
                <a:spcPct val="0"/>
              </a:spcBef>
            </a:pPr>
            <a:r>
              <a:rPr lang="de-DE" altLang="de-DE" sz="1600" dirty="0">
                <a:latin typeface="+mj-lt"/>
                <a:cs typeface="Times New Roman" panose="02020603050405020304" pitchFamily="18" charset="0"/>
              </a:rPr>
              <a:t> Fragen Sie an Ihrer </a:t>
            </a:r>
            <a:r>
              <a:rPr lang="de-DE" altLang="de-DE" sz="1600" dirty="0" err="1">
                <a:latin typeface="+mj-lt"/>
                <a:cs typeface="Times New Roman" panose="02020603050405020304" pitchFamily="18" charset="0"/>
              </a:rPr>
              <a:t>Gastuni</a:t>
            </a:r>
            <a:r>
              <a:rPr lang="de-DE" altLang="de-DE" sz="1600" dirty="0">
                <a:latin typeface="+mj-lt"/>
                <a:cs typeface="Times New Roman" panose="02020603050405020304" pitchFamily="18" charset="0"/>
              </a:rPr>
              <a:t> nach, ob dies möglich ist. Dann melden Sie sich im ERASMUS Büro und bekommen weitere Informationen</a:t>
            </a:r>
          </a:p>
          <a:p>
            <a:pPr lvl="1">
              <a:spcBef>
                <a:spcPct val="0"/>
              </a:spcBef>
            </a:pPr>
            <a:endParaRPr lang="de-DE" altLang="de-DE" sz="1000" dirty="0">
              <a:latin typeface="+mj-lt"/>
              <a:cs typeface="Times New Roman" panose="02020603050405020304" pitchFamily="18" charset="0"/>
            </a:endParaRPr>
          </a:p>
          <a:p>
            <a:pPr>
              <a:spcBef>
                <a:spcPct val="0"/>
              </a:spcBef>
            </a:pPr>
            <a:r>
              <a:rPr lang="de-DE" altLang="de-DE" sz="1600" b="1" dirty="0">
                <a:latin typeface="+mj-lt"/>
                <a:cs typeface="Times New Roman" panose="02020603050405020304" pitchFamily="18" charset="0"/>
              </a:rPr>
              <a:t> Wie plane ich mein restliches Studium?</a:t>
            </a:r>
          </a:p>
          <a:p>
            <a:pPr lvl="1">
              <a:spcBef>
                <a:spcPct val="0"/>
              </a:spcBef>
            </a:pPr>
            <a:r>
              <a:rPr lang="de-DE" altLang="de-DE" sz="1600" dirty="0">
                <a:latin typeface="+mj-lt"/>
                <a:cs typeface="Times New Roman" panose="02020603050405020304" pitchFamily="18" charset="0"/>
              </a:rPr>
              <a:t> Versuchen Sie Ihr Blockpraktikum in dem dafür vorgesehenen Semester zu absolvieren. Die restlichen Kurse entsprechend nachholen oder normal belegen</a:t>
            </a:r>
            <a:endParaRPr lang="de-DE" altLang="de-DE" sz="1600" dirty="0">
              <a:latin typeface="+mj-lt"/>
            </a:endParaRPr>
          </a:p>
        </p:txBody>
      </p:sp>
      <p:sp>
        <p:nvSpPr>
          <p:cNvPr id="6" name="Foliennummernplatzhalter 5">
            <a:extLst>
              <a:ext uri="{FF2B5EF4-FFF2-40B4-BE49-F238E27FC236}">
                <a16:creationId xmlns:a16="http://schemas.microsoft.com/office/drawing/2014/main" id="{C7172F25-DE0E-4F74-B2D1-55028785D737}"/>
              </a:ext>
            </a:extLst>
          </p:cNvPr>
          <p:cNvSpPr>
            <a:spLocks noGrp="1"/>
          </p:cNvSpPr>
          <p:nvPr>
            <p:ph type="sldNum" sz="quarter" idx="14"/>
          </p:nvPr>
        </p:nvSpPr>
        <p:spPr/>
        <p:txBody>
          <a:bodyPr/>
          <a:lstStyle/>
          <a:p>
            <a:pPr>
              <a:defRPr/>
            </a:pPr>
            <a:fld id="{9C26CF26-809F-407B-9122-BBEFC90D682E}" type="slidenum">
              <a:rPr lang="de-DE" altLang="de-DE" smtClean="0"/>
              <a:pPr>
                <a:defRPr/>
              </a:pPr>
              <a:t>32</a:t>
            </a:fld>
            <a:endParaRPr lang="de-DE" altLang="de-DE" dirty="0"/>
          </a:p>
        </p:txBody>
      </p:sp>
      <p:sp>
        <p:nvSpPr>
          <p:cNvPr id="4" name="Fußzeilenplatzhalter 4">
            <a:extLst>
              <a:ext uri="{FF2B5EF4-FFF2-40B4-BE49-F238E27FC236}">
                <a16:creationId xmlns:a16="http://schemas.microsoft.com/office/drawing/2014/main" id="{FA51EBEA-E0AB-FB28-C17F-DBB3D4AB631B}"/>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060466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E67413C-B1E9-4F67-9A85-75E2F7EAE388}"/>
              </a:ext>
            </a:extLst>
          </p:cNvPr>
          <p:cNvSpPr>
            <a:spLocks noGrp="1"/>
          </p:cNvSpPr>
          <p:nvPr>
            <p:ph type="body" sz="quarter" idx="13"/>
          </p:nvPr>
        </p:nvSpPr>
        <p:spPr/>
        <p:txBody>
          <a:bodyPr/>
          <a:lstStyle/>
          <a:p>
            <a:r>
              <a:rPr lang="de-DE" dirty="0"/>
              <a:t>Fragen?</a:t>
            </a:r>
          </a:p>
        </p:txBody>
      </p:sp>
      <p:sp>
        <p:nvSpPr>
          <p:cNvPr id="5" name="Foliennummernplatzhalter 4">
            <a:extLst>
              <a:ext uri="{FF2B5EF4-FFF2-40B4-BE49-F238E27FC236}">
                <a16:creationId xmlns:a16="http://schemas.microsoft.com/office/drawing/2014/main" id="{302585BF-7259-42DD-86B6-69B519069719}"/>
              </a:ext>
            </a:extLst>
          </p:cNvPr>
          <p:cNvSpPr>
            <a:spLocks noGrp="1"/>
          </p:cNvSpPr>
          <p:nvPr>
            <p:ph type="sldNum" sz="quarter" idx="15"/>
          </p:nvPr>
        </p:nvSpPr>
        <p:spPr/>
        <p:txBody>
          <a:bodyPr/>
          <a:lstStyle/>
          <a:p>
            <a:pPr>
              <a:defRPr/>
            </a:pPr>
            <a:fld id="{9C26CF26-809F-407B-9122-BBEFC90D682E}" type="slidenum">
              <a:rPr lang="de-DE" altLang="de-DE" smtClean="0"/>
              <a:pPr>
                <a:defRPr/>
              </a:pPr>
              <a:t>33</a:t>
            </a:fld>
            <a:endParaRPr lang="de-DE" altLang="de-DE" dirty="0"/>
          </a:p>
        </p:txBody>
      </p:sp>
    </p:spTree>
    <p:extLst>
      <p:ext uri="{BB962C8B-B14F-4D97-AF65-F5344CB8AC3E}">
        <p14:creationId xmlns:p14="http://schemas.microsoft.com/office/powerpoint/2010/main" val="421633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1125D11-98B7-4B60-9B8D-5517B1D1F1C1}"/>
              </a:ext>
            </a:extLst>
          </p:cNvPr>
          <p:cNvSpPr>
            <a:spLocks noGrp="1"/>
          </p:cNvSpPr>
          <p:nvPr>
            <p:ph type="body" sz="quarter" idx="10"/>
          </p:nvPr>
        </p:nvSpPr>
        <p:spPr>
          <a:xfrm>
            <a:off x="397933" y="349044"/>
            <a:ext cx="10278776" cy="685800"/>
          </a:xfrm>
        </p:spPr>
        <p:txBody>
          <a:bodyPr>
            <a:normAutofit fontScale="85000" lnSpcReduction="10000"/>
          </a:bodyPr>
          <a:lstStyle/>
          <a:p>
            <a:r>
              <a:rPr lang="en-US" sz="3200" b="1" dirty="0" err="1"/>
              <a:t>E</a:t>
            </a:r>
            <a:r>
              <a:rPr lang="en-US" sz="3200" dirty="0" err="1"/>
              <a:t>u</a:t>
            </a:r>
            <a:r>
              <a:rPr lang="en-US" sz="3200" b="1" dirty="0" err="1"/>
              <a:t>R</a:t>
            </a:r>
            <a:r>
              <a:rPr lang="en-US" sz="3200" dirty="0" err="1"/>
              <a:t>opean</a:t>
            </a:r>
            <a:r>
              <a:rPr lang="en-US" sz="3200" dirty="0"/>
              <a:t> </a:t>
            </a:r>
            <a:r>
              <a:rPr lang="en-US" sz="3200" b="1" dirty="0"/>
              <a:t>A</a:t>
            </a:r>
            <a:r>
              <a:rPr lang="en-US" sz="3200" dirty="0"/>
              <a:t>ction </a:t>
            </a:r>
            <a:r>
              <a:rPr lang="en-US" sz="3200" b="1" dirty="0"/>
              <a:t>S</a:t>
            </a:r>
            <a:r>
              <a:rPr lang="en-US" sz="3200" dirty="0"/>
              <a:t>cheme for the </a:t>
            </a:r>
            <a:r>
              <a:rPr lang="en-US" sz="3200" b="1" dirty="0"/>
              <a:t>M</a:t>
            </a:r>
            <a:r>
              <a:rPr lang="en-US" sz="3200" dirty="0"/>
              <a:t>obility of </a:t>
            </a:r>
            <a:r>
              <a:rPr lang="en-US" sz="3200" b="1" dirty="0"/>
              <a:t>U</a:t>
            </a:r>
            <a:r>
              <a:rPr lang="en-US" sz="3200" dirty="0"/>
              <a:t>niversity </a:t>
            </a:r>
            <a:r>
              <a:rPr lang="en-US" sz="3200" b="1" dirty="0"/>
              <a:t>S</a:t>
            </a:r>
            <a:r>
              <a:rPr lang="en-US" sz="3200" dirty="0"/>
              <a:t>tudent</a:t>
            </a:r>
          </a:p>
        </p:txBody>
      </p:sp>
      <p:sp>
        <p:nvSpPr>
          <p:cNvPr id="3" name="Inhaltsplatzhalter 2">
            <a:extLst>
              <a:ext uri="{FF2B5EF4-FFF2-40B4-BE49-F238E27FC236}">
                <a16:creationId xmlns:a16="http://schemas.microsoft.com/office/drawing/2014/main" id="{B1A79A25-1E9E-4B93-8210-9D860E3B61C0}"/>
              </a:ext>
            </a:extLst>
          </p:cNvPr>
          <p:cNvSpPr>
            <a:spLocks noGrp="1"/>
          </p:cNvSpPr>
          <p:nvPr>
            <p:ph idx="1"/>
          </p:nvPr>
        </p:nvSpPr>
        <p:spPr>
          <a:xfrm>
            <a:off x="1630363" y="1345199"/>
            <a:ext cx="9204414" cy="4913312"/>
          </a:xfrm>
        </p:spPr>
        <p:txBody>
          <a:bodyPr vert="horz" lIns="0" tIns="46800" rIns="91440" bIns="45720" rtlCol="0" anchor="t">
            <a:normAutofit fontScale="85000" lnSpcReduction="10000"/>
          </a:bodyPr>
          <a:lstStyle/>
          <a:p>
            <a:pPr marL="0" indent="0">
              <a:lnSpc>
                <a:spcPct val="100000"/>
              </a:lnSpc>
              <a:spcBef>
                <a:spcPct val="0"/>
              </a:spcBef>
              <a:buNone/>
            </a:pPr>
            <a:r>
              <a:rPr lang="en-US" altLang="de-DE" sz="2600" dirty="0">
                <a:solidFill>
                  <a:srgbClr val="004877"/>
                </a:solidFill>
              </a:rPr>
              <a:t>Für </a:t>
            </a:r>
            <a:r>
              <a:rPr lang="en-US" altLang="de-DE" sz="2600" u="sng" dirty="0">
                <a:solidFill>
                  <a:srgbClr val="004877"/>
                </a:solidFill>
              </a:rPr>
              <a:t>Studienzwecke</a:t>
            </a:r>
            <a:r>
              <a:rPr lang="en-US" altLang="de-DE" sz="2600" dirty="0">
                <a:solidFill>
                  <a:srgbClr val="004877"/>
                </a:solidFill>
              </a:rPr>
              <a:t> (Student Mobility studies - </a:t>
            </a:r>
            <a:r>
              <a:rPr lang="en-US" altLang="de-DE" sz="2600" b="1" dirty="0">
                <a:solidFill>
                  <a:srgbClr val="004877"/>
                </a:solidFill>
              </a:rPr>
              <a:t>SMS</a:t>
            </a:r>
            <a:r>
              <a:rPr lang="en-US" altLang="de-DE" sz="2600" dirty="0">
                <a:solidFill>
                  <a:srgbClr val="004877"/>
                </a:solidFill>
              </a:rPr>
              <a:t>)</a:t>
            </a:r>
            <a:r>
              <a:rPr lang="en-US" altLang="de-DE" dirty="0">
                <a:solidFill>
                  <a:srgbClr val="004877"/>
                </a:solidFill>
              </a:rPr>
              <a:t> </a:t>
            </a:r>
          </a:p>
          <a:p>
            <a:pPr marL="400050">
              <a:lnSpc>
                <a:spcPct val="110000"/>
              </a:lnSpc>
              <a:spcBef>
                <a:spcPct val="0"/>
              </a:spcBef>
              <a:buFont typeface="Symbol" panose="05050102010706020507" pitchFamily="18" charset="2"/>
              <a:buChar char="-"/>
            </a:pPr>
            <a:r>
              <a:rPr lang="de-DE" altLang="de-DE" sz="2200" dirty="0">
                <a:solidFill>
                  <a:schemeClr val="tx1"/>
                </a:solidFill>
                <a:latin typeface="Segoe UI"/>
                <a:cs typeface="Segoe UI"/>
              </a:rPr>
              <a:t>Mind. </a:t>
            </a:r>
            <a:r>
              <a:rPr lang="de-DE" altLang="de-DE" sz="2200" dirty="0">
                <a:solidFill>
                  <a:srgbClr val="FF0000"/>
                </a:solidFill>
                <a:latin typeface="Segoe UI"/>
                <a:cs typeface="Segoe UI"/>
              </a:rPr>
              <a:t>60 Tage </a:t>
            </a:r>
          </a:p>
          <a:p>
            <a:pPr marL="400050">
              <a:lnSpc>
                <a:spcPct val="110000"/>
              </a:lnSpc>
              <a:spcBef>
                <a:spcPct val="0"/>
              </a:spcBef>
              <a:buFont typeface="Symbol" panose="05050102010706020507" pitchFamily="18" charset="2"/>
              <a:buChar char="-"/>
            </a:pPr>
            <a:r>
              <a:rPr lang="de-DE" altLang="de-DE" sz="2200" dirty="0">
                <a:solidFill>
                  <a:srgbClr val="004877"/>
                </a:solidFill>
              </a:rPr>
              <a:t>Maximale Förderdauer 4 / 8 Monate bei 1 bzw. 2 Semestern</a:t>
            </a:r>
          </a:p>
          <a:p>
            <a:pPr marL="400050">
              <a:lnSpc>
                <a:spcPct val="110000"/>
              </a:lnSpc>
              <a:spcBef>
                <a:spcPct val="0"/>
              </a:spcBef>
              <a:buFont typeface="Symbol" panose="05050102010706020507" pitchFamily="18" charset="2"/>
              <a:buChar char="-"/>
            </a:pPr>
            <a:r>
              <a:rPr lang="de-DE" altLang="de-DE" sz="2200" dirty="0">
                <a:solidFill>
                  <a:srgbClr val="FF0000"/>
                </a:solidFill>
              </a:rPr>
              <a:t>Es ist finanziell besser 2 Semester zu planen und abzubrechen als zu verlängern. </a:t>
            </a:r>
            <a:r>
              <a:rPr lang="de-DE" altLang="de-DE" sz="2200" dirty="0">
                <a:solidFill>
                  <a:schemeClr val="tx1"/>
                </a:solidFill>
              </a:rPr>
              <a:t>(Geld zurückzahl. bei Abbruch vs. keine </a:t>
            </a:r>
            <a:r>
              <a:rPr lang="de-DE" altLang="de-DE" sz="2200" dirty="0" err="1">
                <a:solidFill>
                  <a:schemeClr val="tx1"/>
                </a:solidFill>
              </a:rPr>
              <a:t>finanz</a:t>
            </a:r>
            <a:r>
              <a:rPr lang="de-DE" altLang="de-DE" sz="2200" dirty="0">
                <a:solidFill>
                  <a:schemeClr val="tx1"/>
                </a:solidFill>
              </a:rPr>
              <a:t>. </a:t>
            </a:r>
            <a:r>
              <a:rPr lang="de-DE" altLang="de-DE" sz="2200" dirty="0" err="1">
                <a:solidFill>
                  <a:schemeClr val="tx1"/>
                </a:solidFill>
              </a:rPr>
              <a:t>Förd</a:t>
            </a:r>
            <a:r>
              <a:rPr lang="de-DE" altLang="de-DE" sz="2200" dirty="0">
                <a:solidFill>
                  <a:schemeClr val="tx1"/>
                </a:solidFill>
              </a:rPr>
              <a:t>. bei </a:t>
            </a:r>
            <a:r>
              <a:rPr lang="de-DE" altLang="de-DE" sz="2200" dirty="0" err="1">
                <a:solidFill>
                  <a:schemeClr val="tx1"/>
                </a:solidFill>
              </a:rPr>
              <a:t>Verläng</a:t>
            </a:r>
            <a:r>
              <a:rPr lang="de-DE" altLang="de-DE" sz="2200" dirty="0">
                <a:solidFill>
                  <a:schemeClr val="tx1"/>
                </a:solidFill>
              </a:rPr>
              <a:t>.)</a:t>
            </a:r>
          </a:p>
          <a:p>
            <a:pPr marL="400050">
              <a:lnSpc>
                <a:spcPct val="110000"/>
              </a:lnSpc>
              <a:spcBef>
                <a:spcPct val="0"/>
              </a:spcBef>
              <a:buFont typeface="Symbol" panose="05050102010706020507" pitchFamily="18" charset="2"/>
              <a:buChar char="-"/>
            </a:pPr>
            <a:r>
              <a:rPr lang="en-US" altLang="de-DE" dirty="0">
                <a:solidFill>
                  <a:srgbClr val="FF0000"/>
                </a:solidFill>
              </a:rPr>
              <a:t>Schweiz</a:t>
            </a:r>
            <a:r>
              <a:rPr lang="en-US" altLang="de-DE" dirty="0"/>
              <a:t>: </a:t>
            </a:r>
            <a:r>
              <a:rPr lang="en-US" altLang="de-DE" dirty="0" err="1"/>
              <a:t>maximale</a:t>
            </a:r>
            <a:r>
              <a:rPr lang="en-US" altLang="de-DE" dirty="0"/>
              <a:t> </a:t>
            </a:r>
            <a:r>
              <a:rPr lang="en-US" altLang="de-DE" dirty="0" err="1"/>
              <a:t>Förderdauer</a:t>
            </a:r>
            <a:r>
              <a:rPr lang="en-US" altLang="de-DE" dirty="0"/>
              <a:t> 3 </a:t>
            </a:r>
            <a:r>
              <a:rPr lang="en-US" altLang="de-DE" dirty="0" err="1"/>
              <a:t>Monate</a:t>
            </a:r>
            <a:r>
              <a:rPr lang="en-US" altLang="de-DE" dirty="0"/>
              <a:t> (</a:t>
            </a:r>
            <a:r>
              <a:rPr lang="en-US" altLang="de-DE" dirty="0" err="1"/>
              <a:t>über</a:t>
            </a:r>
            <a:r>
              <a:rPr lang="en-US" altLang="de-DE" dirty="0"/>
              <a:t> Schweiz </a:t>
            </a:r>
            <a:r>
              <a:rPr lang="en-US" altLang="de-DE" dirty="0" err="1"/>
              <a:t>fördern</a:t>
            </a:r>
            <a:r>
              <a:rPr lang="en-US" altLang="de-DE" dirty="0"/>
              <a:t> </a:t>
            </a:r>
            <a:r>
              <a:rPr lang="en-US" altLang="de-DE" dirty="0" err="1"/>
              <a:t>lassen</a:t>
            </a:r>
            <a:r>
              <a:rPr lang="en-US" altLang="de-DE" dirty="0"/>
              <a:t>?)</a:t>
            </a:r>
            <a:endParaRPr lang="de-DE" altLang="de-DE" sz="2200" dirty="0">
              <a:solidFill>
                <a:schemeClr val="tx1"/>
              </a:solidFill>
            </a:endParaRPr>
          </a:p>
          <a:p>
            <a:pPr marL="57150" indent="0">
              <a:lnSpc>
                <a:spcPct val="110000"/>
              </a:lnSpc>
              <a:spcBef>
                <a:spcPct val="0"/>
              </a:spcBef>
              <a:buNone/>
            </a:pPr>
            <a:endParaRPr lang="en-US" altLang="de-DE" sz="1600" dirty="0"/>
          </a:p>
          <a:p>
            <a:pPr marL="0" indent="0">
              <a:lnSpc>
                <a:spcPct val="100000"/>
              </a:lnSpc>
              <a:spcBef>
                <a:spcPct val="0"/>
              </a:spcBef>
              <a:buNone/>
            </a:pPr>
            <a:r>
              <a:rPr lang="de-DE" altLang="de-DE" dirty="0">
                <a:solidFill>
                  <a:srgbClr val="004877"/>
                </a:solidFill>
              </a:rPr>
              <a:t>Studienaufenthalt im EU-Ausland (3 – 24 Monate)</a:t>
            </a:r>
          </a:p>
          <a:p>
            <a:pPr marL="57150" indent="0">
              <a:lnSpc>
                <a:spcPct val="110000"/>
              </a:lnSpc>
              <a:spcBef>
                <a:spcPct val="0"/>
              </a:spcBef>
              <a:buNone/>
            </a:pPr>
            <a:r>
              <a:rPr lang="de-DE" altLang="de-DE" dirty="0">
                <a:solidFill>
                  <a:srgbClr val="004877"/>
                </a:solidFill>
                <a:sym typeface="Wingdings" panose="05000000000000000000" pitchFamily="2" charset="2"/>
              </a:rPr>
              <a:t></a:t>
            </a:r>
            <a:r>
              <a:rPr lang="de-DE" altLang="de-DE" sz="2200" dirty="0">
                <a:solidFill>
                  <a:srgbClr val="004877"/>
                </a:solidFill>
              </a:rPr>
              <a:t>Fixe Partneruniversitäten (interinstitutionelle Abkommen)</a:t>
            </a:r>
          </a:p>
          <a:p>
            <a:pPr marL="57150" indent="0">
              <a:lnSpc>
                <a:spcPct val="100000"/>
              </a:lnSpc>
              <a:spcBef>
                <a:spcPct val="0"/>
              </a:spcBef>
              <a:buNone/>
            </a:pPr>
            <a:endParaRPr lang="de-DE" altLang="de-DE" sz="1600" dirty="0">
              <a:solidFill>
                <a:srgbClr val="004877"/>
              </a:solidFill>
            </a:endParaRPr>
          </a:p>
          <a:p>
            <a:pPr marL="57150" indent="0">
              <a:lnSpc>
                <a:spcPct val="100000"/>
              </a:lnSpc>
              <a:spcBef>
                <a:spcPct val="0"/>
              </a:spcBef>
              <a:buNone/>
            </a:pPr>
            <a:r>
              <a:rPr lang="de-DE" altLang="de-DE" dirty="0">
                <a:solidFill>
                  <a:srgbClr val="004877"/>
                </a:solidFill>
              </a:rPr>
              <a:t>Anerkennung von im Ausland erbrachten Studienleistungen</a:t>
            </a:r>
          </a:p>
          <a:p>
            <a:pPr>
              <a:lnSpc>
                <a:spcPct val="110000"/>
              </a:lnSpc>
              <a:spcBef>
                <a:spcPct val="0"/>
              </a:spcBef>
              <a:buFont typeface="Wingdings" panose="05000000000000000000" pitchFamily="2" charset="2"/>
              <a:buChar char="à"/>
            </a:pPr>
            <a:r>
              <a:rPr lang="de-DE" altLang="de-DE" sz="2200" dirty="0">
                <a:solidFill>
                  <a:srgbClr val="004877"/>
                </a:solidFill>
              </a:rPr>
              <a:t>Abschluss eines Learning Agreements, Teilnahme an Prüfungen</a:t>
            </a:r>
          </a:p>
          <a:p>
            <a:pPr marL="0" indent="0">
              <a:lnSpc>
                <a:spcPct val="100000"/>
              </a:lnSpc>
              <a:spcBef>
                <a:spcPct val="0"/>
              </a:spcBef>
              <a:buNone/>
            </a:pPr>
            <a:endParaRPr lang="de-DE" altLang="de-DE" sz="1500" dirty="0">
              <a:solidFill>
                <a:srgbClr val="004877"/>
              </a:solidFill>
            </a:endParaRPr>
          </a:p>
          <a:p>
            <a:pPr marL="0" indent="0">
              <a:lnSpc>
                <a:spcPct val="110000"/>
              </a:lnSpc>
              <a:spcBef>
                <a:spcPts val="600"/>
              </a:spcBef>
              <a:buNone/>
            </a:pPr>
            <a:r>
              <a:rPr lang="de-DE" altLang="de-DE" dirty="0">
                <a:solidFill>
                  <a:srgbClr val="004877"/>
                </a:solidFill>
              </a:rPr>
              <a:t>Befreiung von Studiengebühren an der Gastuniversität</a:t>
            </a:r>
          </a:p>
          <a:p>
            <a:pPr marL="0" indent="0">
              <a:lnSpc>
                <a:spcPct val="110000"/>
              </a:lnSpc>
              <a:spcBef>
                <a:spcPts val="600"/>
              </a:spcBef>
              <a:buNone/>
            </a:pPr>
            <a:endParaRPr lang="de-DE" altLang="de-DE" sz="1500" dirty="0">
              <a:solidFill>
                <a:srgbClr val="004877"/>
              </a:solidFill>
            </a:endParaRPr>
          </a:p>
          <a:p>
            <a:pPr marL="0" indent="0">
              <a:spcBef>
                <a:spcPct val="0"/>
              </a:spcBef>
              <a:buNone/>
            </a:pPr>
            <a:r>
              <a:rPr lang="de-DE" altLang="de-DE" dirty="0">
                <a:solidFill>
                  <a:srgbClr val="004877"/>
                </a:solidFill>
              </a:rPr>
              <a:t>Mobilitätszuschuss von der EU (Stipendium) </a:t>
            </a:r>
            <a:r>
              <a:rPr lang="de-DE" altLang="de-DE" dirty="0">
                <a:solidFill>
                  <a:srgbClr val="004877"/>
                </a:solidFill>
                <a:sym typeface="Wingdings" panose="05000000000000000000" pitchFamily="2" charset="2"/>
              </a:rPr>
              <a:t></a:t>
            </a:r>
            <a:r>
              <a:rPr lang="de-DE" altLang="de-DE" sz="2200" dirty="0">
                <a:solidFill>
                  <a:srgbClr val="004877"/>
                </a:solidFill>
              </a:rPr>
              <a:t>Finanzierung nach Ländergruppen</a:t>
            </a:r>
            <a:endParaRPr lang="de-DE" sz="2200" dirty="0"/>
          </a:p>
        </p:txBody>
      </p:sp>
      <p:sp>
        <p:nvSpPr>
          <p:cNvPr id="6" name="Foliennummernplatzhalter 5">
            <a:extLst>
              <a:ext uri="{FF2B5EF4-FFF2-40B4-BE49-F238E27FC236}">
                <a16:creationId xmlns:a16="http://schemas.microsoft.com/office/drawing/2014/main" id="{EE6EC264-E11A-4183-B7DF-30F1FFCE1798}"/>
              </a:ext>
            </a:extLst>
          </p:cNvPr>
          <p:cNvSpPr>
            <a:spLocks noGrp="1"/>
          </p:cNvSpPr>
          <p:nvPr>
            <p:ph type="sldNum" sz="quarter" idx="14"/>
          </p:nvPr>
        </p:nvSpPr>
        <p:spPr/>
        <p:txBody>
          <a:bodyPr/>
          <a:lstStyle/>
          <a:p>
            <a:pPr>
              <a:defRPr/>
            </a:pPr>
            <a:fld id="{9C26CF26-809F-407B-9122-BBEFC90D682E}" type="slidenum">
              <a:rPr lang="de-DE" altLang="de-DE" smtClean="0"/>
              <a:pPr>
                <a:defRPr/>
              </a:pPr>
              <a:t>4</a:t>
            </a:fld>
            <a:endParaRPr lang="de-DE" altLang="de-DE" dirty="0"/>
          </a:p>
        </p:txBody>
      </p:sp>
      <p:sp>
        <p:nvSpPr>
          <p:cNvPr id="7" name="Datumsplatzhalter 3">
            <a:extLst>
              <a:ext uri="{FF2B5EF4-FFF2-40B4-BE49-F238E27FC236}">
                <a16:creationId xmlns:a16="http://schemas.microsoft.com/office/drawing/2014/main" id="{FAB78EAC-D169-C830-6ADA-E067551A0DD5}"/>
              </a:ext>
            </a:extLst>
          </p:cNvPr>
          <p:cNvSpPr>
            <a:spLocks noGrp="1"/>
          </p:cNvSpPr>
          <p:nvPr>
            <p:ph type="dt" sz="half" idx="12"/>
          </p:nvPr>
        </p:nvSpPr>
        <p:spPr>
          <a:xfrm>
            <a:off x="330804" y="6356350"/>
            <a:ext cx="1200531" cy="365125"/>
          </a:xfrm>
        </p:spPr>
        <p:txBody>
          <a:bodyPr/>
          <a:lstStyle/>
          <a:p>
            <a:pPr>
              <a:defRPr/>
            </a:pPr>
            <a:endParaRPr lang="de-DE" dirty="0"/>
          </a:p>
        </p:txBody>
      </p:sp>
      <p:sp>
        <p:nvSpPr>
          <p:cNvPr id="4" name="Textfeld 3">
            <a:extLst>
              <a:ext uri="{FF2B5EF4-FFF2-40B4-BE49-F238E27FC236}">
                <a16:creationId xmlns:a16="http://schemas.microsoft.com/office/drawing/2014/main" id="{7F1419E7-511E-910F-C15D-36050D6B6CB4}"/>
              </a:ext>
            </a:extLst>
          </p:cNvPr>
          <p:cNvSpPr txBox="1"/>
          <p:nvPr/>
        </p:nvSpPr>
        <p:spPr>
          <a:xfrm rot="1571854">
            <a:off x="7640037" y="1055110"/>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Wiederholung</a:t>
            </a:r>
          </a:p>
        </p:txBody>
      </p:sp>
      <p:sp>
        <p:nvSpPr>
          <p:cNvPr id="8" name="Fußzeilenplatzhalter 4">
            <a:extLst>
              <a:ext uri="{FF2B5EF4-FFF2-40B4-BE49-F238E27FC236}">
                <a16:creationId xmlns:a16="http://schemas.microsoft.com/office/drawing/2014/main" id="{9B6E80E2-AA3E-887A-75AA-A5C410F5ED54}"/>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1714728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DDC991-D2F8-4735-8199-D512D9A550DB}"/>
              </a:ext>
            </a:extLst>
          </p:cNvPr>
          <p:cNvSpPr>
            <a:spLocks noGrp="1"/>
          </p:cNvSpPr>
          <p:nvPr>
            <p:ph type="body" sz="quarter" idx="10"/>
          </p:nvPr>
        </p:nvSpPr>
        <p:spPr/>
        <p:txBody>
          <a:bodyPr/>
          <a:lstStyle/>
          <a:p>
            <a:r>
              <a:rPr lang="de-DE" dirty="0"/>
              <a:t>Was wird durch Erasmus gefördert?</a:t>
            </a:r>
          </a:p>
        </p:txBody>
      </p:sp>
      <p:sp>
        <p:nvSpPr>
          <p:cNvPr id="3" name="Inhaltsplatzhalter 2">
            <a:extLst>
              <a:ext uri="{FF2B5EF4-FFF2-40B4-BE49-F238E27FC236}">
                <a16:creationId xmlns:a16="http://schemas.microsoft.com/office/drawing/2014/main" id="{AB697A0F-DC2A-43E9-916D-48885618F362}"/>
              </a:ext>
            </a:extLst>
          </p:cNvPr>
          <p:cNvSpPr>
            <a:spLocks noGrp="1"/>
          </p:cNvSpPr>
          <p:nvPr>
            <p:ph idx="1"/>
          </p:nvPr>
        </p:nvSpPr>
        <p:spPr/>
        <p:txBody>
          <a:bodyPr>
            <a:normAutofit fontScale="77500" lnSpcReduction="20000"/>
          </a:bodyPr>
          <a:lstStyle/>
          <a:p>
            <a:pPr marL="0" indent="0">
              <a:spcBef>
                <a:spcPct val="0"/>
              </a:spcBef>
              <a:buNone/>
            </a:pPr>
            <a:r>
              <a:rPr lang="en-US" altLang="de-DE" sz="2800" dirty="0"/>
              <a:t>Für </a:t>
            </a:r>
            <a:r>
              <a:rPr lang="en-US" altLang="de-DE" sz="2800" u="sng" dirty="0" err="1"/>
              <a:t>Praktika</a:t>
            </a:r>
            <a:r>
              <a:rPr lang="en-US" altLang="de-DE" sz="2800" dirty="0"/>
              <a:t> (Student Mobility Placement -</a:t>
            </a:r>
            <a:r>
              <a:rPr lang="en-US" altLang="de-DE" sz="2800" b="1" dirty="0"/>
              <a:t>SMP</a:t>
            </a:r>
            <a:r>
              <a:rPr lang="en-US" altLang="de-DE" sz="2800" dirty="0"/>
              <a:t>)</a:t>
            </a:r>
          </a:p>
          <a:p>
            <a:pPr>
              <a:spcBef>
                <a:spcPct val="0"/>
              </a:spcBef>
              <a:buFontTx/>
              <a:buChar char="-"/>
            </a:pPr>
            <a:r>
              <a:rPr lang="en-US" altLang="de-DE" sz="2600" dirty="0">
                <a:solidFill>
                  <a:srgbClr val="FF0000"/>
                </a:solidFill>
              </a:rPr>
              <a:t>mind. 60 </a:t>
            </a:r>
            <a:r>
              <a:rPr lang="en-US" altLang="de-DE" sz="2600" dirty="0" err="1">
                <a:solidFill>
                  <a:srgbClr val="FF0000"/>
                </a:solidFill>
              </a:rPr>
              <a:t>Tage</a:t>
            </a:r>
            <a:endParaRPr lang="en-US" altLang="de-DE" sz="2600" dirty="0">
              <a:solidFill>
                <a:srgbClr val="FF0000"/>
              </a:solidFill>
            </a:endParaRPr>
          </a:p>
          <a:p>
            <a:pPr>
              <a:spcBef>
                <a:spcPct val="0"/>
              </a:spcBef>
              <a:buFontTx/>
              <a:buChar char="-"/>
            </a:pPr>
            <a:r>
              <a:rPr lang="en-US" altLang="de-DE" sz="2600" dirty="0" err="1">
                <a:solidFill>
                  <a:srgbClr val="004877"/>
                </a:solidFill>
              </a:rPr>
              <a:t>Famulaturen</a:t>
            </a:r>
            <a:r>
              <a:rPr lang="en-US" altLang="de-DE" sz="2600" dirty="0">
                <a:solidFill>
                  <a:srgbClr val="004877"/>
                </a:solidFill>
              </a:rPr>
              <a:t> </a:t>
            </a:r>
            <a:r>
              <a:rPr lang="en-US" altLang="de-DE" sz="2600" dirty="0" err="1">
                <a:solidFill>
                  <a:srgbClr val="004877"/>
                </a:solidFill>
              </a:rPr>
              <a:t>oder</a:t>
            </a:r>
            <a:r>
              <a:rPr lang="en-US" altLang="de-DE" sz="2600" dirty="0">
                <a:solidFill>
                  <a:srgbClr val="004877"/>
                </a:solidFill>
              </a:rPr>
              <a:t> PJ (1 Tertial = 20 CP) </a:t>
            </a:r>
            <a:r>
              <a:rPr lang="en-US" altLang="de-DE" sz="2600" dirty="0" err="1">
                <a:solidFill>
                  <a:srgbClr val="004877"/>
                </a:solidFill>
              </a:rPr>
              <a:t>möglich</a:t>
            </a:r>
            <a:endParaRPr lang="en-US" altLang="de-DE" sz="2600" dirty="0">
              <a:solidFill>
                <a:srgbClr val="004877"/>
              </a:solidFill>
            </a:endParaRPr>
          </a:p>
          <a:p>
            <a:pPr>
              <a:spcBef>
                <a:spcPct val="0"/>
              </a:spcBef>
              <a:buFontTx/>
              <a:buChar char="-"/>
            </a:pPr>
            <a:r>
              <a:rPr lang="de-DE" altLang="de-DE" sz="2600" dirty="0">
                <a:solidFill>
                  <a:srgbClr val="004877"/>
                </a:solidFill>
              </a:rPr>
              <a:t>Sie organisieren sich den Platz selber</a:t>
            </a:r>
          </a:p>
          <a:p>
            <a:pPr marL="457200" lvl="1" indent="0">
              <a:spcBef>
                <a:spcPct val="0"/>
              </a:spcBef>
              <a:buNone/>
            </a:pPr>
            <a:r>
              <a:rPr lang="de-DE" altLang="de-DE" sz="2400" dirty="0">
                <a:solidFill>
                  <a:srgbClr val="004877"/>
                </a:solidFill>
                <a:sym typeface="Wingdings" panose="05000000000000000000" pitchFamily="2" charset="2"/>
              </a:rPr>
              <a:t> „</a:t>
            </a:r>
            <a:r>
              <a:rPr lang="de-DE" altLang="de-DE" sz="2200" dirty="0">
                <a:solidFill>
                  <a:srgbClr val="004877"/>
                </a:solidFill>
              </a:rPr>
              <a:t>jedes“ Krankenhaus in Europa ist möglich</a:t>
            </a:r>
            <a:endParaRPr lang="en-US" altLang="de-DE" sz="2200" dirty="0">
              <a:solidFill>
                <a:srgbClr val="FF0000"/>
              </a:solidFill>
            </a:endParaRPr>
          </a:p>
          <a:p>
            <a:pPr>
              <a:spcBef>
                <a:spcPct val="0"/>
              </a:spcBef>
              <a:buFontTx/>
              <a:buChar char="-"/>
            </a:pPr>
            <a:r>
              <a:rPr lang="en-US" altLang="de-DE" sz="2600" dirty="0" err="1"/>
              <a:t>Schweiz</a:t>
            </a:r>
            <a:r>
              <a:rPr lang="en-US" altLang="de-DE" sz="2600" dirty="0"/>
              <a:t>: </a:t>
            </a:r>
            <a:r>
              <a:rPr lang="en-US" altLang="de-DE" sz="2600" dirty="0" err="1"/>
              <a:t>maximale</a:t>
            </a:r>
            <a:r>
              <a:rPr lang="en-US" altLang="de-DE" sz="2600" dirty="0"/>
              <a:t> </a:t>
            </a:r>
            <a:r>
              <a:rPr lang="en-US" altLang="de-DE" sz="2600" dirty="0" err="1"/>
              <a:t>Förderdauer</a:t>
            </a:r>
            <a:r>
              <a:rPr lang="en-US" altLang="de-DE" sz="2600" dirty="0"/>
              <a:t> 3 </a:t>
            </a:r>
            <a:r>
              <a:rPr lang="en-US" altLang="de-DE" sz="2600" dirty="0" err="1"/>
              <a:t>Monate</a:t>
            </a:r>
            <a:endParaRPr lang="en-US" altLang="de-DE" sz="2600" dirty="0"/>
          </a:p>
          <a:p>
            <a:pPr>
              <a:spcBef>
                <a:spcPct val="0"/>
              </a:spcBef>
              <a:buFontTx/>
              <a:buChar char="-"/>
            </a:pPr>
            <a:r>
              <a:rPr lang="en-US" altLang="de-DE" sz="2600" dirty="0"/>
              <a:t>Cave </a:t>
            </a:r>
            <a:r>
              <a:rPr lang="en-US" altLang="de-DE" sz="2600" dirty="0" err="1"/>
              <a:t>im</a:t>
            </a:r>
            <a:r>
              <a:rPr lang="en-US" altLang="de-DE" sz="2600" dirty="0"/>
              <a:t> PJ, </a:t>
            </a:r>
            <a:r>
              <a:rPr lang="en-US" altLang="de-DE" sz="2600" dirty="0" err="1"/>
              <a:t>ein</a:t>
            </a:r>
            <a:r>
              <a:rPr lang="en-US" altLang="de-DE" sz="2600" dirty="0"/>
              <a:t> </a:t>
            </a:r>
            <a:r>
              <a:rPr lang="en-US" altLang="de-DE" sz="2600" dirty="0" err="1"/>
              <a:t>gesplittetes</a:t>
            </a:r>
            <a:r>
              <a:rPr lang="en-US" altLang="de-DE" sz="2600" dirty="0"/>
              <a:t> </a:t>
            </a:r>
            <a:r>
              <a:rPr lang="en-US" altLang="de-DE" sz="2600" dirty="0" err="1"/>
              <a:t>Tertial</a:t>
            </a:r>
            <a:r>
              <a:rPr lang="en-US" altLang="de-DE" sz="2600" dirty="0"/>
              <a:t> </a:t>
            </a:r>
            <a:r>
              <a:rPr lang="en-US" altLang="de-DE" sz="2600" dirty="0" err="1"/>
              <a:t>sind</a:t>
            </a:r>
            <a:r>
              <a:rPr lang="en-US" altLang="de-DE" sz="2600" dirty="0"/>
              <a:t> </a:t>
            </a:r>
            <a:r>
              <a:rPr lang="en-US" altLang="de-DE" sz="2600" dirty="0" err="1"/>
              <a:t>nur</a:t>
            </a:r>
            <a:r>
              <a:rPr lang="en-US" altLang="de-DE" sz="2600" dirty="0"/>
              <a:t> 56 </a:t>
            </a:r>
            <a:r>
              <a:rPr lang="en-US" altLang="de-DE" sz="2600" dirty="0" err="1"/>
              <a:t>Tage</a:t>
            </a:r>
            <a:r>
              <a:rPr lang="en-US" altLang="de-DE" sz="2600" dirty="0"/>
              <a:t>! Da </a:t>
            </a:r>
            <a:r>
              <a:rPr lang="en-US" altLang="de-DE" sz="2600" dirty="0" err="1"/>
              <a:t>müssen</a:t>
            </a:r>
            <a:r>
              <a:rPr lang="en-US" altLang="de-DE" sz="2600" dirty="0"/>
              <a:t> Sie</a:t>
            </a:r>
            <a:br>
              <a:rPr lang="en-US" altLang="de-DE" sz="2600" dirty="0"/>
            </a:br>
            <a:r>
              <a:rPr lang="en-US" altLang="de-DE" sz="2600" dirty="0" err="1"/>
              <a:t>dann</a:t>
            </a:r>
            <a:r>
              <a:rPr lang="en-US" altLang="de-DE" sz="2600" dirty="0"/>
              <a:t> vier Tage “</a:t>
            </a:r>
            <a:r>
              <a:rPr lang="en-US" altLang="de-DE" sz="2600" dirty="0" err="1"/>
              <a:t>dranbasteln</a:t>
            </a:r>
            <a:r>
              <a:rPr lang="en-US" altLang="de-DE" sz="2600" dirty="0"/>
              <a:t>”</a:t>
            </a:r>
          </a:p>
          <a:p>
            <a:pPr>
              <a:spcBef>
                <a:spcPct val="0"/>
              </a:spcBef>
              <a:buFontTx/>
              <a:buChar char="-"/>
            </a:pPr>
            <a:r>
              <a:rPr lang="de-DE" altLang="de-DE" sz="2600" dirty="0">
                <a:solidFill>
                  <a:srgbClr val="004877"/>
                </a:solidFill>
              </a:rPr>
              <a:t>Abschluss eines Training Agreements (Sie, Ich, KH)</a:t>
            </a:r>
          </a:p>
          <a:p>
            <a:pPr>
              <a:spcBef>
                <a:spcPct val="0"/>
              </a:spcBef>
              <a:buFontTx/>
              <a:buChar char="-"/>
            </a:pPr>
            <a:r>
              <a:rPr lang="de-DE" altLang="de-DE" sz="2600" dirty="0">
                <a:solidFill>
                  <a:srgbClr val="004877"/>
                </a:solidFill>
              </a:rPr>
              <a:t>Die Bewerbung läuft über das International Office</a:t>
            </a:r>
          </a:p>
          <a:p>
            <a:pPr marL="457200" lvl="1" indent="0">
              <a:spcBef>
                <a:spcPct val="0"/>
              </a:spcBef>
              <a:buNone/>
            </a:pPr>
            <a:r>
              <a:rPr lang="de-DE" dirty="0">
                <a:hlinkClick r:id="rId2"/>
              </a:rPr>
              <a:t>Bewerbung um ein Erasmus+ Praktikum | </a:t>
            </a:r>
            <a:r>
              <a:rPr lang="de-DE" dirty="0" err="1">
                <a:hlinkClick r:id="rId2"/>
              </a:rPr>
              <a:t>GoOut</a:t>
            </a:r>
            <a:r>
              <a:rPr lang="de-DE" dirty="0">
                <a:hlinkClick r:id="rId2"/>
              </a:rPr>
              <a:t>! Service Center | Universität des Saarlandes</a:t>
            </a:r>
            <a:endParaRPr lang="en-US" altLang="de-DE" sz="1800" dirty="0"/>
          </a:p>
          <a:p>
            <a:pPr marL="57150" indent="0">
              <a:spcBef>
                <a:spcPct val="0"/>
              </a:spcBef>
              <a:buNone/>
            </a:pPr>
            <a:r>
              <a:rPr lang="de-DE" altLang="de-DE" dirty="0">
                <a:solidFill>
                  <a:srgbClr val="004877"/>
                </a:solidFill>
                <a:sym typeface="Wingdings" panose="05000000000000000000" pitchFamily="2" charset="2"/>
              </a:rPr>
              <a:t></a:t>
            </a:r>
            <a:r>
              <a:rPr lang="de-DE" altLang="de-DE" dirty="0">
                <a:solidFill>
                  <a:srgbClr val="004877"/>
                </a:solidFill>
              </a:rPr>
              <a:t>Finanzierung nach Ländergruppen</a:t>
            </a:r>
            <a:endParaRPr lang="de-DE" dirty="0"/>
          </a:p>
          <a:p>
            <a:pPr marL="457200" lvl="1" indent="0">
              <a:lnSpc>
                <a:spcPct val="100000"/>
              </a:lnSpc>
              <a:buNone/>
            </a:pPr>
            <a:r>
              <a:rPr lang="de-DE" dirty="0">
                <a:hlinkClick r:id="rId3"/>
              </a:rPr>
              <a:t>Erasmus+ Praktikum | </a:t>
            </a:r>
            <a:r>
              <a:rPr lang="de-DE" dirty="0" err="1">
                <a:hlinkClick r:id="rId3"/>
              </a:rPr>
              <a:t>GoOut</a:t>
            </a:r>
            <a:r>
              <a:rPr lang="de-DE" dirty="0">
                <a:hlinkClick r:id="rId3"/>
              </a:rPr>
              <a:t>! Service Center | Universität des Saarlandes</a:t>
            </a:r>
            <a:endParaRPr lang="de-DE" dirty="0"/>
          </a:p>
          <a:p>
            <a:pPr marL="57150" indent="0">
              <a:spcBef>
                <a:spcPct val="0"/>
              </a:spcBef>
              <a:buNone/>
            </a:pPr>
            <a:endParaRPr lang="de-DE" altLang="de-DE" dirty="0">
              <a:solidFill>
                <a:srgbClr val="004877"/>
              </a:solidFill>
            </a:endParaRPr>
          </a:p>
          <a:p>
            <a:pPr lvl="1">
              <a:spcBef>
                <a:spcPct val="0"/>
              </a:spcBef>
            </a:pPr>
            <a:endParaRPr lang="de-DE" altLang="de-DE" dirty="0">
              <a:solidFill>
                <a:srgbClr val="004877"/>
              </a:solidFill>
            </a:endParaRPr>
          </a:p>
          <a:p>
            <a:pPr>
              <a:spcBef>
                <a:spcPct val="0"/>
              </a:spcBef>
              <a:buNone/>
            </a:pPr>
            <a:endParaRPr lang="de-DE" dirty="0"/>
          </a:p>
        </p:txBody>
      </p:sp>
      <p:sp>
        <p:nvSpPr>
          <p:cNvPr id="5" name="Fußzeilenplatzhalter 4">
            <a:extLst>
              <a:ext uri="{FF2B5EF4-FFF2-40B4-BE49-F238E27FC236}">
                <a16:creationId xmlns:a16="http://schemas.microsoft.com/office/drawing/2014/main" id="{FCB987E8-C2A1-4452-B642-32B1E498B5E6}"/>
              </a:ext>
            </a:extLst>
          </p:cNvPr>
          <p:cNvSpPr>
            <a:spLocks noGrp="1"/>
          </p:cNvSpPr>
          <p:nvPr>
            <p:ph type="ftr" sz="quarter" idx="13"/>
          </p:nvPr>
        </p:nvSpPr>
        <p:spPr/>
        <p:txBody>
          <a:bodyPr/>
          <a:lstStyle/>
          <a:p>
            <a:pPr>
              <a:defRPr/>
            </a:pPr>
            <a:br>
              <a:rPr lang="de-DE" dirty="0"/>
            </a:br>
            <a:endParaRPr lang="de-DE" dirty="0"/>
          </a:p>
        </p:txBody>
      </p:sp>
      <p:sp>
        <p:nvSpPr>
          <p:cNvPr id="6" name="Foliennummernplatzhalter 5">
            <a:extLst>
              <a:ext uri="{FF2B5EF4-FFF2-40B4-BE49-F238E27FC236}">
                <a16:creationId xmlns:a16="http://schemas.microsoft.com/office/drawing/2014/main" id="{75159F5F-A844-4A01-872D-5364F490FAC5}"/>
              </a:ext>
            </a:extLst>
          </p:cNvPr>
          <p:cNvSpPr>
            <a:spLocks noGrp="1"/>
          </p:cNvSpPr>
          <p:nvPr>
            <p:ph type="sldNum" sz="quarter" idx="14"/>
          </p:nvPr>
        </p:nvSpPr>
        <p:spPr/>
        <p:txBody>
          <a:bodyPr/>
          <a:lstStyle/>
          <a:p>
            <a:pPr>
              <a:defRPr/>
            </a:pPr>
            <a:fld id="{9C26CF26-809F-407B-9122-BBEFC90D682E}" type="slidenum">
              <a:rPr lang="de-DE" altLang="de-DE" smtClean="0"/>
              <a:pPr>
                <a:defRPr/>
              </a:pPr>
              <a:t>5</a:t>
            </a:fld>
            <a:endParaRPr lang="de-DE" altLang="de-DE" dirty="0"/>
          </a:p>
        </p:txBody>
      </p:sp>
      <p:sp>
        <p:nvSpPr>
          <p:cNvPr id="7" name="Datumsplatzhalter 3">
            <a:extLst>
              <a:ext uri="{FF2B5EF4-FFF2-40B4-BE49-F238E27FC236}">
                <a16:creationId xmlns:a16="http://schemas.microsoft.com/office/drawing/2014/main" id="{164EAB9A-4EB4-4D92-A4F1-18548E790523}"/>
              </a:ext>
            </a:extLst>
          </p:cNvPr>
          <p:cNvSpPr>
            <a:spLocks noGrp="1"/>
          </p:cNvSpPr>
          <p:nvPr>
            <p:ph type="dt" sz="half" idx="12"/>
          </p:nvPr>
        </p:nvSpPr>
        <p:spPr>
          <a:xfrm>
            <a:off x="330804" y="6356350"/>
            <a:ext cx="1200531" cy="365125"/>
          </a:xfrm>
        </p:spPr>
        <p:txBody>
          <a:bodyPr/>
          <a:lstStyle/>
          <a:p>
            <a:pPr>
              <a:defRPr/>
            </a:pPr>
            <a:endParaRPr lang="de-DE" dirty="0"/>
          </a:p>
        </p:txBody>
      </p:sp>
      <p:sp>
        <p:nvSpPr>
          <p:cNvPr id="4" name="Textfeld 3">
            <a:extLst>
              <a:ext uri="{FF2B5EF4-FFF2-40B4-BE49-F238E27FC236}">
                <a16:creationId xmlns:a16="http://schemas.microsoft.com/office/drawing/2014/main" id="{01E443B3-6252-F7FD-6887-DB6D8D032870}"/>
              </a:ext>
            </a:extLst>
          </p:cNvPr>
          <p:cNvSpPr txBox="1"/>
          <p:nvPr/>
        </p:nvSpPr>
        <p:spPr>
          <a:xfrm rot="1571854">
            <a:off x="7640037" y="1055110"/>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Wiederholung</a:t>
            </a:r>
          </a:p>
        </p:txBody>
      </p:sp>
      <p:sp>
        <p:nvSpPr>
          <p:cNvPr id="8" name="Fußzeilenplatzhalter 4">
            <a:extLst>
              <a:ext uri="{FF2B5EF4-FFF2-40B4-BE49-F238E27FC236}">
                <a16:creationId xmlns:a16="http://schemas.microsoft.com/office/drawing/2014/main" id="{A88A38D2-8B0D-2346-F7CA-810AF2D29E80}"/>
              </a:ext>
            </a:extLst>
          </p:cNvPr>
          <p:cNvSpPr txBox="1">
            <a:spLocks/>
          </p:cNvSpPr>
          <p:nvPr/>
        </p:nvSpPr>
        <p:spPr>
          <a:xfrm>
            <a:off x="1698507" y="6356350"/>
            <a:ext cx="6300184" cy="365125"/>
          </a:xfrm>
          <a:prstGeom prst="rect">
            <a:avLst/>
          </a:prstGeom>
        </p:spPr>
        <p:txBody>
          <a:bodyPr vert="horz" wrap="square" lIns="91440" tIns="45720" rIns="91440" bIns="45720" numCol="1" anchor="ctr" anchorCtr="0" compatLnSpc="1">
            <a:prstTxWarp prst="textNoShape">
              <a:avLst/>
            </a:prstTxWarp>
          </a:bodyPr>
          <a:lstStyle>
            <a:defPPr>
              <a:defRPr lang="de-DE"/>
            </a:defPPr>
            <a:lvl1pPr marL="0" algn="l" defTabSz="914400" rtl="0" eaLnBrk="1" fontAlgn="auto" latinLnBrk="0" hangingPunct="1">
              <a:spcBef>
                <a:spcPts val="0"/>
              </a:spcBef>
              <a:spcAft>
                <a:spcPts val="0"/>
              </a:spcAft>
              <a:defRPr sz="900" kern="1200">
                <a:solidFill>
                  <a:schemeClr val="bg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a:t>Erasmus 26/27</a:t>
            </a:r>
            <a:endParaRPr lang="de-DE" dirty="0"/>
          </a:p>
        </p:txBody>
      </p:sp>
    </p:spTree>
    <p:extLst>
      <p:ext uri="{BB962C8B-B14F-4D97-AF65-F5344CB8AC3E}">
        <p14:creationId xmlns:p14="http://schemas.microsoft.com/office/powerpoint/2010/main" val="1097767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0599202-CB15-4C65-8048-32B8C05762F1}"/>
              </a:ext>
            </a:extLst>
          </p:cNvPr>
          <p:cNvSpPr>
            <a:spLocks noGrp="1"/>
          </p:cNvSpPr>
          <p:nvPr>
            <p:ph type="body" sz="quarter" idx="10"/>
          </p:nvPr>
        </p:nvSpPr>
        <p:spPr>
          <a:xfrm>
            <a:off x="397933" y="349044"/>
            <a:ext cx="9505192" cy="685800"/>
          </a:xfrm>
        </p:spPr>
        <p:txBody>
          <a:bodyPr>
            <a:normAutofit/>
          </a:bodyPr>
          <a:lstStyle/>
          <a:p>
            <a:pPr>
              <a:spcBef>
                <a:spcPct val="0"/>
              </a:spcBef>
            </a:pPr>
            <a:r>
              <a:rPr lang="de-DE" altLang="de-DE" dirty="0"/>
              <a:t>Restplätze</a:t>
            </a:r>
            <a:endParaRPr lang="de-DE" dirty="0"/>
          </a:p>
        </p:txBody>
      </p:sp>
      <p:sp>
        <p:nvSpPr>
          <p:cNvPr id="3" name="Inhaltsplatzhalter 2">
            <a:extLst>
              <a:ext uri="{FF2B5EF4-FFF2-40B4-BE49-F238E27FC236}">
                <a16:creationId xmlns:a16="http://schemas.microsoft.com/office/drawing/2014/main" id="{BE10C02E-AC78-4DF7-919E-8241B17FAB40}"/>
              </a:ext>
            </a:extLst>
          </p:cNvPr>
          <p:cNvSpPr>
            <a:spLocks noGrp="1"/>
          </p:cNvSpPr>
          <p:nvPr>
            <p:ph idx="1"/>
          </p:nvPr>
        </p:nvSpPr>
        <p:spPr/>
        <p:txBody>
          <a:bodyPr>
            <a:noAutofit/>
          </a:bodyPr>
          <a:lstStyle/>
          <a:p>
            <a:pPr marL="0" indent="0">
              <a:spcBef>
                <a:spcPct val="0"/>
              </a:spcBef>
              <a:buNone/>
            </a:pPr>
            <a:r>
              <a:rPr lang="de-DE" altLang="de-DE" sz="2000" b="1" dirty="0">
                <a:solidFill>
                  <a:srgbClr val="0070C0"/>
                </a:solidFill>
                <a:latin typeface="+mj-lt"/>
              </a:rPr>
              <a:t>Freie Plätze 2026/27</a:t>
            </a:r>
            <a:endParaRPr lang="de-DE" altLang="de-DE" sz="2000" b="1" dirty="0">
              <a:solidFill>
                <a:srgbClr val="FF0000"/>
              </a:solidFill>
              <a:latin typeface="+mj-lt"/>
            </a:endParaRPr>
          </a:p>
          <a:p>
            <a:pPr>
              <a:spcBef>
                <a:spcPct val="0"/>
              </a:spcBef>
            </a:pPr>
            <a:r>
              <a:rPr lang="de-DE" altLang="de-DE" sz="2000" dirty="0">
                <a:latin typeface="+mj-lt"/>
              </a:rPr>
              <a:t>Die Restplätze finden Sie auf unserer Erasmus Seite</a:t>
            </a:r>
          </a:p>
          <a:p>
            <a:pPr>
              <a:spcBef>
                <a:spcPct val="0"/>
              </a:spcBef>
            </a:pPr>
            <a:r>
              <a:rPr lang="de-DE" altLang="de-DE" sz="2000" dirty="0">
                <a:latin typeface="+mj-lt"/>
              </a:rPr>
              <a:t>Bewerbungen sind weiterhin über Move On möglich,</a:t>
            </a:r>
          </a:p>
          <a:p>
            <a:pPr marL="0" indent="0">
              <a:spcBef>
                <a:spcPct val="0"/>
              </a:spcBef>
              <a:buNone/>
            </a:pPr>
            <a:r>
              <a:rPr lang="de-DE" sz="2000" dirty="0">
                <a:latin typeface="+mj-lt"/>
                <a:hlinkClick r:id="rId2"/>
              </a:rPr>
              <a:t>uds.moveon4.de/form/62d67536aa1acd65d46f04f6/</a:t>
            </a:r>
            <a:r>
              <a:rPr lang="de-DE" sz="2000" dirty="0" err="1">
                <a:latin typeface="+mj-lt"/>
                <a:hlinkClick r:id="rId2"/>
              </a:rPr>
              <a:t>deu</a:t>
            </a:r>
            <a:endParaRPr lang="de-DE" sz="2000" dirty="0">
              <a:latin typeface="+mj-lt"/>
            </a:endParaRPr>
          </a:p>
          <a:p>
            <a:pPr marL="0" indent="0">
              <a:spcBef>
                <a:spcPct val="0"/>
              </a:spcBef>
              <a:buNone/>
            </a:pPr>
            <a:r>
              <a:rPr lang="de-DE" sz="2000" dirty="0">
                <a:latin typeface="+mj-lt"/>
              </a:rPr>
              <a:t>Siehe dazu auch Infos in PPT Nr. 1</a:t>
            </a:r>
          </a:p>
          <a:p>
            <a:pPr>
              <a:spcBef>
                <a:spcPct val="0"/>
              </a:spcBef>
            </a:pPr>
            <a:r>
              <a:rPr lang="de-DE" altLang="de-DE" sz="2000" dirty="0">
                <a:latin typeface="+mj-lt"/>
              </a:rPr>
              <a:t>Vorausgesetzt die Nominierungs- und Anmeldefristen sind offen</a:t>
            </a:r>
          </a:p>
          <a:p>
            <a:pPr lvl="1">
              <a:lnSpc>
                <a:spcPct val="150000"/>
              </a:lnSpc>
              <a:spcBef>
                <a:spcPct val="0"/>
              </a:spcBef>
            </a:pPr>
            <a:r>
              <a:rPr lang="de-DE" altLang="de-DE" dirty="0">
                <a:latin typeface="+mj-lt"/>
              </a:rPr>
              <a:t>Wintersemester 26/27 (je nach Uni April bis Juli)</a:t>
            </a:r>
          </a:p>
          <a:p>
            <a:pPr lvl="1">
              <a:lnSpc>
                <a:spcPct val="150000"/>
              </a:lnSpc>
              <a:spcBef>
                <a:spcPct val="0"/>
              </a:spcBef>
            </a:pPr>
            <a:r>
              <a:rPr lang="de-DE" altLang="de-DE" dirty="0">
                <a:latin typeface="+mj-lt"/>
              </a:rPr>
              <a:t>Sommersemester 27    (je nach Uni Sept – Nov.)</a:t>
            </a:r>
          </a:p>
        </p:txBody>
      </p:sp>
      <p:sp>
        <p:nvSpPr>
          <p:cNvPr id="4" name="Datumsplatzhalter 3">
            <a:extLst>
              <a:ext uri="{FF2B5EF4-FFF2-40B4-BE49-F238E27FC236}">
                <a16:creationId xmlns:a16="http://schemas.microsoft.com/office/drawing/2014/main" id="{32ACD7F4-7D58-40E7-B46F-4750CB5C9438}"/>
              </a:ext>
            </a:extLst>
          </p:cNvPr>
          <p:cNvSpPr>
            <a:spLocks noGrp="1"/>
          </p:cNvSpPr>
          <p:nvPr>
            <p:ph type="dt" sz="half" idx="12"/>
          </p:nvPr>
        </p:nvSpPr>
        <p:spPr/>
        <p:txBody>
          <a:bodyPr/>
          <a:lstStyle/>
          <a:p>
            <a:pPr>
              <a:defRPr/>
            </a:pPr>
            <a:endParaRPr lang="de-DE" dirty="0"/>
          </a:p>
        </p:txBody>
      </p:sp>
      <p:sp>
        <p:nvSpPr>
          <p:cNvPr id="6" name="Foliennummernplatzhalter 5">
            <a:extLst>
              <a:ext uri="{FF2B5EF4-FFF2-40B4-BE49-F238E27FC236}">
                <a16:creationId xmlns:a16="http://schemas.microsoft.com/office/drawing/2014/main" id="{77B87E5F-33EE-4B32-BE48-9B3D67ECA904}"/>
              </a:ext>
            </a:extLst>
          </p:cNvPr>
          <p:cNvSpPr>
            <a:spLocks noGrp="1"/>
          </p:cNvSpPr>
          <p:nvPr>
            <p:ph type="sldNum" sz="quarter" idx="14"/>
          </p:nvPr>
        </p:nvSpPr>
        <p:spPr/>
        <p:txBody>
          <a:bodyPr/>
          <a:lstStyle/>
          <a:p>
            <a:pPr>
              <a:defRPr/>
            </a:pPr>
            <a:fld id="{9C26CF26-809F-407B-9122-BBEFC90D682E}" type="slidenum">
              <a:rPr lang="de-DE" altLang="de-DE" smtClean="0"/>
              <a:pPr>
                <a:defRPr/>
              </a:pPr>
              <a:t>6</a:t>
            </a:fld>
            <a:endParaRPr lang="de-DE" altLang="de-DE" dirty="0"/>
          </a:p>
        </p:txBody>
      </p:sp>
      <p:sp>
        <p:nvSpPr>
          <p:cNvPr id="7" name="Fußzeilenplatzhalter 4">
            <a:extLst>
              <a:ext uri="{FF2B5EF4-FFF2-40B4-BE49-F238E27FC236}">
                <a16:creationId xmlns:a16="http://schemas.microsoft.com/office/drawing/2014/main" id="{41C16CAC-30F6-F129-C3FC-6A098396AC7D}"/>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826293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9077EC8-27E0-4716-B312-AFF716F98F12}"/>
              </a:ext>
            </a:extLst>
          </p:cNvPr>
          <p:cNvSpPr>
            <a:spLocks noGrp="1"/>
          </p:cNvSpPr>
          <p:nvPr>
            <p:ph type="body" sz="quarter" idx="10"/>
          </p:nvPr>
        </p:nvSpPr>
        <p:spPr/>
        <p:txBody>
          <a:bodyPr/>
          <a:lstStyle/>
          <a:p>
            <a:r>
              <a:rPr lang="de-DE" dirty="0"/>
              <a:t>Partnerunis Bewerbungsinformationen I</a:t>
            </a:r>
          </a:p>
        </p:txBody>
      </p:sp>
      <p:sp>
        <p:nvSpPr>
          <p:cNvPr id="6" name="Foliennummernplatzhalter 5">
            <a:extLst>
              <a:ext uri="{FF2B5EF4-FFF2-40B4-BE49-F238E27FC236}">
                <a16:creationId xmlns:a16="http://schemas.microsoft.com/office/drawing/2014/main" id="{ED9CFCC6-8933-48F7-87F0-07E4FDAF8614}"/>
              </a:ext>
            </a:extLst>
          </p:cNvPr>
          <p:cNvSpPr>
            <a:spLocks noGrp="1"/>
          </p:cNvSpPr>
          <p:nvPr>
            <p:ph type="sldNum" sz="quarter" idx="14"/>
          </p:nvPr>
        </p:nvSpPr>
        <p:spPr/>
        <p:txBody>
          <a:bodyPr/>
          <a:lstStyle/>
          <a:p>
            <a:pPr>
              <a:defRPr/>
            </a:pPr>
            <a:fld id="{9C26CF26-809F-407B-9122-BBEFC90D682E}" type="slidenum">
              <a:rPr lang="de-DE" altLang="de-DE" smtClean="0"/>
              <a:pPr>
                <a:defRPr/>
              </a:pPr>
              <a:t>7</a:t>
            </a:fld>
            <a:endParaRPr lang="de-DE" altLang="de-DE" dirty="0"/>
          </a:p>
        </p:txBody>
      </p:sp>
      <p:graphicFrame>
        <p:nvGraphicFramePr>
          <p:cNvPr id="7" name="Group 258">
            <a:extLst>
              <a:ext uri="{FF2B5EF4-FFF2-40B4-BE49-F238E27FC236}">
                <a16:creationId xmlns:a16="http://schemas.microsoft.com/office/drawing/2014/main" id="{8B9A03E6-1A67-49E3-9DA8-37972DE56B07}"/>
              </a:ext>
            </a:extLst>
          </p:cNvPr>
          <p:cNvGraphicFramePr>
            <a:graphicFrameLocks noGrp="1"/>
          </p:cNvGraphicFramePr>
          <p:nvPr>
            <p:extLst>
              <p:ext uri="{D42A27DB-BD31-4B8C-83A1-F6EECF244321}">
                <p14:modId xmlns:p14="http://schemas.microsoft.com/office/powerpoint/2010/main" val="2770823554"/>
              </p:ext>
            </p:extLst>
          </p:nvPr>
        </p:nvGraphicFramePr>
        <p:xfrm>
          <a:off x="1154787" y="1173099"/>
          <a:ext cx="9244270" cy="4779469"/>
        </p:xfrm>
        <a:graphic>
          <a:graphicData uri="http://schemas.openxmlformats.org/drawingml/2006/table">
            <a:tbl>
              <a:tblPr/>
              <a:tblGrid>
                <a:gridCol w="1103368">
                  <a:extLst>
                    <a:ext uri="{9D8B030D-6E8A-4147-A177-3AD203B41FA5}">
                      <a16:colId xmlns:a16="http://schemas.microsoft.com/office/drawing/2014/main" val="20000"/>
                    </a:ext>
                  </a:extLst>
                </a:gridCol>
                <a:gridCol w="3906920">
                  <a:extLst>
                    <a:ext uri="{9D8B030D-6E8A-4147-A177-3AD203B41FA5}">
                      <a16:colId xmlns:a16="http://schemas.microsoft.com/office/drawing/2014/main" val="211634680"/>
                    </a:ext>
                  </a:extLst>
                </a:gridCol>
                <a:gridCol w="2293191">
                  <a:extLst>
                    <a:ext uri="{9D8B030D-6E8A-4147-A177-3AD203B41FA5}">
                      <a16:colId xmlns:a16="http://schemas.microsoft.com/office/drawing/2014/main" val="20002"/>
                    </a:ext>
                  </a:extLst>
                </a:gridCol>
                <a:gridCol w="1940791">
                  <a:extLst>
                    <a:ext uri="{9D8B030D-6E8A-4147-A177-3AD203B41FA5}">
                      <a16:colId xmlns:a16="http://schemas.microsoft.com/office/drawing/2014/main" val="20003"/>
                    </a:ext>
                  </a:extLst>
                </a:gridCol>
              </a:tblGrid>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Land</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Hochschule</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Bemerkung</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Ungefähre Frist</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Belgien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0"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1"/>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Antwerpen (B2 </a:t>
                      </a:r>
                      <a:r>
                        <a:rPr kumimoji="0" lang="de-DE" sz="1400" b="0" i="0" u="none" strike="noStrike" cap="none" normalizeH="0" baseline="0" dirty="0" err="1">
                          <a:ln>
                            <a:noFill/>
                          </a:ln>
                          <a:solidFill>
                            <a:schemeClr val="tx1"/>
                          </a:solidFill>
                          <a:effectLst/>
                          <a:latin typeface="Arial" charset="0"/>
                        </a:rPr>
                        <a:t>engl</a:t>
                      </a:r>
                      <a:r>
                        <a:rPr kumimoji="0" lang="de-DE" sz="1400" b="0" i="0" u="none" strike="noStrike" cap="none" normalizeH="0" baseline="0" dirty="0">
                          <a:ln>
                            <a:noFill/>
                          </a:ln>
                          <a:solidFill>
                            <a:schemeClr val="tx1"/>
                          </a:solidFill>
                          <a:effectLst/>
                          <a:latin typeface="Arial" charset="0"/>
                        </a:rPr>
                        <a:t> oder </a:t>
                      </a:r>
                      <a:r>
                        <a:rPr kumimoji="0" lang="de-DE" sz="1400" b="0" i="0" u="none" strike="noStrike" cap="none" normalizeH="0" baseline="0" dirty="0" err="1">
                          <a:ln>
                            <a:noFill/>
                          </a:ln>
                          <a:solidFill>
                            <a:schemeClr val="tx1"/>
                          </a:solidFill>
                          <a:effectLst/>
                          <a:latin typeface="Arial" charset="0"/>
                        </a:rPr>
                        <a:t>dutch</a:t>
                      </a:r>
                      <a:r>
                        <a:rPr kumimoji="0" lang="de-DE"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15.05/01.11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Bruxelles (B2 </a:t>
                      </a:r>
                      <a:r>
                        <a:rPr kumimoji="0" lang="fr-FR" sz="1400" b="0" i="0" u="none" strike="noStrike" cap="none" normalizeH="0" baseline="0" dirty="0" err="1">
                          <a:ln>
                            <a:noFill/>
                          </a:ln>
                          <a:solidFill>
                            <a:schemeClr val="tx1"/>
                          </a:solidFill>
                          <a:effectLst/>
                          <a:latin typeface="Arial" charset="0"/>
                        </a:rPr>
                        <a:t>Nachweis</a:t>
                      </a:r>
                      <a:r>
                        <a:rPr kumimoji="0" lang="fr-FR" sz="1400" b="0" i="0" u="none" strike="noStrike" cap="none" normalizeH="0" baseline="0" dirty="0">
                          <a:ln>
                            <a:noFill/>
                          </a:ln>
                          <a:solidFill>
                            <a:schemeClr val="tx1"/>
                          </a:solidFill>
                          <a:effectLst/>
                          <a:latin typeface="Arial" charset="0"/>
                        </a:rPr>
                        <a:t> </a:t>
                      </a:r>
                      <a:r>
                        <a:rPr kumimoji="0" lang="fr-FR" sz="1400" b="0" i="0" u="none" strike="noStrike" cap="none" normalizeH="0" baseline="0">
                          <a:ln>
                            <a:noFill/>
                          </a:ln>
                          <a:solidFill>
                            <a:schemeClr val="tx1"/>
                          </a:solidFill>
                          <a:effectLst/>
                          <a:latin typeface="Arial" charset="0"/>
                        </a:rPr>
                        <a:t>Studienbeginn)</a:t>
                      </a:r>
                      <a:endParaRPr kumimoji="0" lang="fr-FR" sz="1400" b="0"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Ca. 10.05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Finnland</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4"/>
                  </a:ext>
                </a:extLst>
              </a:tr>
              <a:tr h="4552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Kuopio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ca. 30.04</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54617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Frankreich</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endParaRPr kumimoji="0" lang="de-DE" sz="1400" b="1" i="0" u="none" strike="noStrike" cap="none" normalizeH="0" baseline="0" dirty="0">
                        <a:ln>
                          <a:noFill/>
                        </a:ln>
                        <a:solidFill>
                          <a:srgbClr val="FF0000"/>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6"/>
                  </a:ext>
                </a:extLst>
              </a:tr>
              <a:tr h="37549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Nancy (B1 Nachweis)</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31. Mai/15. Nov.</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La </a:t>
                      </a:r>
                      <a:r>
                        <a:rPr kumimoji="0" lang="fr-FR" sz="1400" b="0" i="0" u="none" strike="noStrike" cap="none" normalizeH="0" baseline="0" dirty="0" err="1">
                          <a:ln>
                            <a:noFill/>
                          </a:ln>
                          <a:solidFill>
                            <a:schemeClr val="tx1"/>
                          </a:solidFill>
                          <a:effectLst/>
                          <a:latin typeface="Arial" charset="0"/>
                        </a:rPr>
                        <a:t>Reunion</a:t>
                      </a:r>
                      <a:r>
                        <a:rPr kumimoji="0" lang="fr-FR" sz="1400" b="0" i="0" u="none" strike="noStrike" cap="none" normalizeH="0" baseline="0" dirty="0">
                          <a:ln>
                            <a:noFill/>
                          </a:ln>
                          <a:solidFill>
                            <a:schemeClr val="tx1"/>
                          </a:solidFill>
                          <a:effectLst/>
                          <a:latin typeface="Arial" charset="0"/>
                        </a:rPr>
                        <a:t> (B2 </a:t>
                      </a:r>
                      <a:r>
                        <a:rPr kumimoji="0" lang="fr-FR" sz="1400" b="0" i="0" u="none" strike="noStrike" cap="none" normalizeH="0" baseline="0" dirty="0" err="1">
                          <a:ln>
                            <a:noFill/>
                          </a:ln>
                          <a:solidFill>
                            <a:schemeClr val="tx1"/>
                          </a:solidFill>
                          <a:effectLst/>
                          <a:latin typeface="Arial" charset="0"/>
                        </a:rPr>
                        <a:t>Nachweis</a:t>
                      </a:r>
                      <a:r>
                        <a:rPr kumimoji="0" lang="fr-FR"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Rennes (B2 Nachweis)</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1. Mai</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42262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Strasbourg (B1 </a:t>
                      </a:r>
                      <a:r>
                        <a:rPr kumimoji="0" lang="fr-FR" sz="1400" b="0" i="0" u="none" strike="noStrike" cap="none" normalizeH="0" baseline="0" dirty="0" err="1">
                          <a:ln>
                            <a:noFill/>
                          </a:ln>
                          <a:solidFill>
                            <a:schemeClr val="tx1"/>
                          </a:solidFill>
                          <a:effectLst/>
                          <a:latin typeface="Arial" charset="0"/>
                        </a:rPr>
                        <a:t>empfohlen</a:t>
                      </a:r>
                      <a:r>
                        <a:rPr kumimoji="0" lang="fr-FR"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02.06/17.11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7308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Griechenland</a:t>
                      </a: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hMerge="1">
                  <a:txBody>
                    <a:bodyPr/>
                    <a:lstStyle/>
                    <a:p>
                      <a:endParaRPr lang="de-DE"/>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12"/>
                  </a:ext>
                </a:extLst>
              </a:tr>
              <a:tr h="2730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Kreta</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522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Thessalonikis</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bl>
          </a:graphicData>
        </a:graphic>
      </p:graphicFrame>
      <p:sp>
        <p:nvSpPr>
          <p:cNvPr id="3" name="Textfeld 2">
            <a:extLst>
              <a:ext uri="{FF2B5EF4-FFF2-40B4-BE49-F238E27FC236}">
                <a16:creationId xmlns:a16="http://schemas.microsoft.com/office/drawing/2014/main" id="{3F3B8DA7-4DE5-DDE1-1E3E-737A06D3FA31}"/>
              </a:ext>
            </a:extLst>
          </p:cNvPr>
          <p:cNvSpPr txBox="1"/>
          <p:nvPr/>
        </p:nvSpPr>
        <p:spPr>
          <a:xfrm rot="716044">
            <a:off x="7795484" y="358523"/>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Unverbindliche Info</a:t>
            </a:r>
          </a:p>
        </p:txBody>
      </p:sp>
      <p:sp>
        <p:nvSpPr>
          <p:cNvPr id="4" name="Fußzeilenplatzhalter 4">
            <a:extLst>
              <a:ext uri="{FF2B5EF4-FFF2-40B4-BE49-F238E27FC236}">
                <a16:creationId xmlns:a16="http://schemas.microsoft.com/office/drawing/2014/main" id="{F7909BD9-EF9D-1C1F-5117-19639040AB91}"/>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2778363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9077EC8-27E0-4716-B312-AFF716F98F12}"/>
              </a:ext>
            </a:extLst>
          </p:cNvPr>
          <p:cNvSpPr>
            <a:spLocks noGrp="1"/>
          </p:cNvSpPr>
          <p:nvPr>
            <p:ph type="body" sz="quarter" idx="10"/>
          </p:nvPr>
        </p:nvSpPr>
        <p:spPr/>
        <p:txBody>
          <a:bodyPr/>
          <a:lstStyle/>
          <a:p>
            <a:r>
              <a:rPr lang="de-DE" dirty="0"/>
              <a:t>Partnerunis Bewerbungsinformationen II</a:t>
            </a:r>
          </a:p>
        </p:txBody>
      </p:sp>
      <p:sp>
        <p:nvSpPr>
          <p:cNvPr id="6" name="Foliennummernplatzhalter 5">
            <a:extLst>
              <a:ext uri="{FF2B5EF4-FFF2-40B4-BE49-F238E27FC236}">
                <a16:creationId xmlns:a16="http://schemas.microsoft.com/office/drawing/2014/main" id="{ED9CFCC6-8933-48F7-87F0-07E4FDAF8614}"/>
              </a:ext>
            </a:extLst>
          </p:cNvPr>
          <p:cNvSpPr>
            <a:spLocks noGrp="1"/>
          </p:cNvSpPr>
          <p:nvPr>
            <p:ph type="sldNum" sz="quarter" idx="14"/>
          </p:nvPr>
        </p:nvSpPr>
        <p:spPr/>
        <p:txBody>
          <a:bodyPr/>
          <a:lstStyle/>
          <a:p>
            <a:pPr>
              <a:defRPr/>
            </a:pPr>
            <a:fld id="{9C26CF26-809F-407B-9122-BBEFC90D682E}" type="slidenum">
              <a:rPr lang="de-DE" altLang="de-DE" smtClean="0"/>
              <a:pPr>
                <a:defRPr/>
              </a:pPr>
              <a:t>8</a:t>
            </a:fld>
            <a:endParaRPr lang="de-DE" altLang="de-DE" dirty="0"/>
          </a:p>
        </p:txBody>
      </p:sp>
      <p:graphicFrame>
        <p:nvGraphicFramePr>
          <p:cNvPr id="7" name="Group 154">
            <a:extLst>
              <a:ext uri="{FF2B5EF4-FFF2-40B4-BE49-F238E27FC236}">
                <a16:creationId xmlns:a16="http://schemas.microsoft.com/office/drawing/2014/main" id="{493E0135-906D-4B5A-990D-9A25CE50E5CE}"/>
              </a:ext>
            </a:extLst>
          </p:cNvPr>
          <p:cNvGraphicFramePr>
            <a:graphicFrameLocks noGrp="1"/>
          </p:cNvGraphicFramePr>
          <p:nvPr>
            <p:extLst>
              <p:ext uri="{D42A27DB-BD31-4B8C-83A1-F6EECF244321}">
                <p14:modId xmlns:p14="http://schemas.microsoft.com/office/powerpoint/2010/main" val="736263018"/>
              </p:ext>
            </p:extLst>
          </p:nvPr>
        </p:nvGraphicFramePr>
        <p:xfrm>
          <a:off x="1117029" y="1274398"/>
          <a:ext cx="9372261" cy="4653643"/>
        </p:xfrm>
        <a:graphic>
          <a:graphicData uri="http://schemas.openxmlformats.org/drawingml/2006/table">
            <a:tbl>
              <a:tblPr/>
              <a:tblGrid>
                <a:gridCol w="1194837">
                  <a:extLst>
                    <a:ext uri="{9D8B030D-6E8A-4147-A177-3AD203B41FA5}">
                      <a16:colId xmlns:a16="http://schemas.microsoft.com/office/drawing/2014/main" val="20000"/>
                    </a:ext>
                  </a:extLst>
                </a:gridCol>
                <a:gridCol w="4070120">
                  <a:extLst>
                    <a:ext uri="{9D8B030D-6E8A-4147-A177-3AD203B41FA5}">
                      <a16:colId xmlns:a16="http://schemas.microsoft.com/office/drawing/2014/main" val="20001"/>
                    </a:ext>
                  </a:extLst>
                </a:gridCol>
                <a:gridCol w="1901863">
                  <a:extLst>
                    <a:ext uri="{9D8B030D-6E8A-4147-A177-3AD203B41FA5}">
                      <a16:colId xmlns:a16="http://schemas.microsoft.com/office/drawing/2014/main" val="20002"/>
                    </a:ext>
                  </a:extLst>
                </a:gridCol>
                <a:gridCol w="2205441">
                  <a:extLst>
                    <a:ext uri="{9D8B030D-6E8A-4147-A177-3AD203B41FA5}">
                      <a16:colId xmlns:a16="http://schemas.microsoft.com/office/drawing/2014/main" val="20003"/>
                    </a:ext>
                  </a:extLst>
                </a:gridCol>
              </a:tblGrid>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Land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Hochschule</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Bemerkung</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Ungefähre Frist</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Italien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1"/>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Arial" charset="0"/>
                        </a:rPr>
                        <a:t> Bari</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20.05/20.11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82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Arial" charset="0"/>
                        </a:rPr>
                        <a:t> Foggia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Arial" charset="0"/>
                        </a:rPr>
                        <a:t> Napoli (B1 </a:t>
                      </a:r>
                      <a:r>
                        <a:rPr kumimoji="0" lang="it-IT" sz="1400" b="0" i="0" u="none" strike="noStrike" cap="none" normalizeH="0" baseline="0" dirty="0" err="1">
                          <a:ln>
                            <a:noFill/>
                          </a:ln>
                          <a:solidFill>
                            <a:schemeClr val="tx1"/>
                          </a:solidFill>
                          <a:effectLst/>
                          <a:latin typeface="Arial" charset="0"/>
                        </a:rPr>
                        <a:t>empfohlen</a:t>
                      </a:r>
                      <a:r>
                        <a:rPr kumimoji="0" lang="it-IT"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30.06</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Arial" charset="0"/>
                        </a:rPr>
                        <a:t> </a:t>
                      </a:r>
                      <a:r>
                        <a:rPr kumimoji="0" lang="it-IT" sz="1400" b="0" i="0" u="none" strike="noStrike" cap="none" normalizeH="0" baseline="0" dirty="0" err="1">
                          <a:ln>
                            <a:noFill/>
                          </a:ln>
                          <a:solidFill>
                            <a:schemeClr val="tx1"/>
                          </a:solidFill>
                          <a:effectLst/>
                          <a:latin typeface="Arial" charset="0"/>
                        </a:rPr>
                        <a:t>Neapel</a:t>
                      </a:r>
                      <a:r>
                        <a:rPr kumimoji="0" lang="it-IT" sz="1400" b="0" i="0" u="none" strike="noStrike" cap="none" normalizeH="0" baseline="0" dirty="0">
                          <a:ln>
                            <a:noFill/>
                          </a:ln>
                          <a:solidFill>
                            <a:schemeClr val="tx1"/>
                          </a:solidFill>
                          <a:effectLst/>
                          <a:latin typeface="Arial" charset="0"/>
                        </a:rPr>
                        <a:t>/Caserta</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5184853"/>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Arial" charset="0"/>
                        </a:rPr>
                        <a:t> Perugia</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30.06/1.11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Norwegen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9"/>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Bergen (B1 Zertifikat)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01.05/15.10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Österreich</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1"/>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Wien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30.04/30.11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Polen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4"/>
                  </a:ext>
                </a:extLst>
              </a:tr>
              <a:tr h="29339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Lodz (B1 in </a:t>
                      </a:r>
                      <a:r>
                        <a:rPr kumimoji="0" lang="de-DE" sz="1400" b="0" i="0" u="none" strike="noStrike" cap="none" normalizeH="0" baseline="0" dirty="0" err="1">
                          <a:ln>
                            <a:noFill/>
                          </a:ln>
                          <a:solidFill>
                            <a:schemeClr val="tx1"/>
                          </a:solidFill>
                          <a:effectLst/>
                          <a:latin typeface="Arial" charset="0"/>
                        </a:rPr>
                        <a:t>engl</a:t>
                      </a:r>
                      <a:r>
                        <a:rPr kumimoji="0" lang="de-DE"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30.05.</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5"/>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Portugal</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7"/>
                  </a:ext>
                </a:extLst>
              </a:tr>
              <a:tr h="44780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r>
                        <a:rPr kumimoji="0" lang="de-DE" sz="1400" b="0" i="0" u="none" strike="noStrike" cap="none" normalizeH="0" baseline="0" dirty="0" err="1">
                          <a:ln>
                            <a:noFill/>
                          </a:ln>
                          <a:solidFill>
                            <a:schemeClr val="tx1"/>
                          </a:solidFill>
                          <a:effectLst/>
                          <a:latin typeface="Arial" charset="0"/>
                        </a:rPr>
                        <a:t>Coimbra</a:t>
                      </a:r>
                      <a:r>
                        <a:rPr kumimoji="0" lang="de-DE" sz="1400" b="0" i="0" u="none" strike="noStrike" cap="none" normalizeH="0" baseline="0" dirty="0">
                          <a:ln>
                            <a:noFill/>
                          </a:ln>
                          <a:solidFill>
                            <a:schemeClr val="tx1"/>
                          </a:solidFill>
                          <a:effectLst/>
                          <a:latin typeface="Arial" charset="0"/>
                        </a:rPr>
                        <a:t>  A2 (B1) empf.</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  1.3-15.07./1.9.-15.12</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8"/>
                  </a:ext>
                </a:extLst>
              </a:tr>
              <a:tr h="347869">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Lissabon B1 </a:t>
                      </a:r>
                      <a:r>
                        <a:rPr kumimoji="0" lang="de-DE" sz="1400" b="0" i="0" u="none" strike="noStrike" cap="none" normalizeH="0" baseline="0" dirty="0" err="1">
                          <a:ln>
                            <a:noFill/>
                          </a:ln>
                          <a:solidFill>
                            <a:schemeClr val="tx1"/>
                          </a:solidFill>
                          <a:effectLst/>
                          <a:latin typeface="Arial" charset="0"/>
                        </a:rPr>
                        <a:t>nachweis</a:t>
                      </a:r>
                      <a:r>
                        <a:rPr kumimoji="0" lang="de-DE" sz="1400" b="0" i="0" u="none" strike="noStrike" cap="none" normalizeH="0" baseline="0" dirty="0">
                          <a:ln>
                            <a:noFill/>
                          </a:ln>
                          <a:solidFill>
                            <a:schemeClr val="tx1"/>
                          </a:solidFill>
                          <a:effectLst/>
                          <a:latin typeface="Arial" charset="0"/>
                        </a:rPr>
                        <a:t> Studienbeginn</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31.05/31.10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9"/>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Rumänien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0"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2105621537"/>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Cluj-Napoca (B1 </a:t>
                      </a:r>
                      <a:r>
                        <a:rPr kumimoji="0" lang="de-DE" sz="1400" b="0" i="0" u="none" strike="noStrike" cap="none" normalizeH="0" baseline="0" dirty="0" err="1">
                          <a:ln>
                            <a:noFill/>
                          </a:ln>
                          <a:solidFill>
                            <a:schemeClr val="tx1"/>
                          </a:solidFill>
                          <a:effectLst/>
                          <a:latin typeface="Arial" charset="0"/>
                        </a:rPr>
                        <a:t>engl</a:t>
                      </a:r>
                      <a:r>
                        <a:rPr kumimoji="0" lang="de-DE" sz="1400" b="0" i="0" u="none" strike="noStrike" cap="none" normalizeH="0" baseline="0" dirty="0">
                          <a:ln>
                            <a:noFill/>
                          </a:ln>
                          <a:solidFill>
                            <a:schemeClr val="tx1"/>
                          </a:solidFill>
                          <a:effectLst/>
                          <a:latin typeface="Arial" charset="0"/>
                        </a:rPr>
                        <a:t>/franz.)</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15.07</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19477388"/>
                  </a:ext>
                </a:extLst>
              </a:tr>
              <a:tr h="223414">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r>
                        <a:rPr kumimoji="0" lang="de-DE" sz="1400" b="0" i="0" u="none" strike="noStrike" cap="none" normalizeH="0" baseline="0" dirty="0" err="1">
                          <a:ln>
                            <a:noFill/>
                          </a:ln>
                          <a:solidFill>
                            <a:schemeClr val="tx1"/>
                          </a:solidFill>
                          <a:effectLst/>
                          <a:latin typeface="Arial" charset="0"/>
                        </a:rPr>
                        <a:t>Timisoara</a:t>
                      </a:r>
                      <a:r>
                        <a:rPr kumimoji="0" lang="de-DE" sz="1400" b="0" i="0" u="none" strike="noStrike" cap="none" normalizeH="0" baseline="0" dirty="0">
                          <a:ln>
                            <a:noFill/>
                          </a:ln>
                          <a:solidFill>
                            <a:schemeClr val="tx1"/>
                          </a:solidFill>
                          <a:effectLst/>
                          <a:latin typeface="Arial" charset="0"/>
                        </a:rPr>
                        <a:t>    (B2 </a:t>
                      </a:r>
                      <a:r>
                        <a:rPr kumimoji="0" lang="de-DE" sz="1400" b="0" i="0" u="none" strike="noStrike" cap="none" normalizeH="0" baseline="0" dirty="0" err="1">
                          <a:ln>
                            <a:noFill/>
                          </a:ln>
                          <a:solidFill>
                            <a:schemeClr val="tx1"/>
                          </a:solidFill>
                          <a:effectLst/>
                          <a:latin typeface="Arial" charset="0"/>
                        </a:rPr>
                        <a:t>engl</a:t>
                      </a:r>
                      <a:r>
                        <a:rPr kumimoji="0" lang="de-DE" sz="1400" b="0" i="0" u="none" strike="noStrike" cap="none" normalizeH="0" baseline="0" dirty="0">
                          <a:ln>
                            <a:noFill/>
                          </a:ln>
                          <a:solidFill>
                            <a:schemeClr val="tx1"/>
                          </a:solidFill>
                          <a:effectLst/>
                          <a:latin typeface="Arial" charset="0"/>
                        </a:rPr>
                        <a:t>/franz.)</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15.05 / 30.09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86548721"/>
                  </a:ext>
                </a:extLst>
              </a:tr>
            </a:tbl>
          </a:graphicData>
        </a:graphic>
      </p:graphicFrame>
      <p:sp>
        <p:nvSpPr>
          <p:cNvPr id="3" name="Textfeld 2">
            <a:extLst>
              <a:ext uri="{FF2B5EF4-FFF2-40B4-BE49-F238E27FC236}">
                <a16:creationId xmlns:a16="http://schemas.microsoft.com/office/drawing/2014/main" id="{2E8255F8-A75F-820D-49CB-3716FD644F86}"/>
              </a:ext>
            </a:extLst>
          </p:cNvPr>
          <p:cNvSpPr txBox="1"/>
          <p:nvPr/>
        </p:nvSpPr>
        <p:spPr>
          <a:xfrm rot="716044">
            <a:off x="7795484" y="358523"/>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Unverbindliche Info</a:t>
            </a:r>
          </a:p>
        </p:txBody>
      </p:sp>
      <p:sp>
        <p:nvSpPr>
          <p:cNvPr id="4" name="Fußzeilenplatzhalter 4">
            <a:extLst>
              <a:ext uri="{FF2B5EF4-FFF2-40B4-BE49-F238E27FC236}">
                <a16:creationId xmlns:a16="http://schemas.microsoft.com/office/drawing/2014/main" id="{3271D5C8-E9F0-D58C-FD66-6C91C2252AD9}"/>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3799737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9077EC8-27E0-4716-B312-AFF716F98F12}"/>
              </a:ext>
            </a:extLst>
          </p:cNvPr>
          <p:cNvSpPr>
            <a:spLocks noGrp="1"/>
          </p:cNvSpPr>
          <p:nvPr>
            <p:ph type="body" sz="quarter" idx="10"/>
          </p:nvPr>
        </p:nvSpPr>
        <p:spPr/>
        <p:txBody>
          <a:bodyPr/>
          <a:lstStyle/>
          <a:p>
            <a:r>
              <a:rPr lang="de-DE" dirty="0"/>
              <a:t>Partnerunis Bewerbungsinformationen III</a:t>
            </a:r>
          </a:p>
        </p:txBody>
      </p:sp>
      <p:sp>
        <p:nvSpPr>
          <p:cNvPr id="6" name="Foliennummernplatzhalter 5">
            <a:extLst>
              <a:ext uri="{FF2B5EF4-FFF2-40B4-BE49-F238E27FC236}">
                <a16:creationId xmlns:a16="http://schemas.microsoft.com/office/drawing/2014/main" id="{ED9CFCC6-8933-48F7-87F0-07E4FDAF8614}"/>
              </a:ext>
            </a:extLst>
          </p:cNvPr>
          <p:cNvSpPr>
            <a:spLocks noGrp="1"/>
          </p:cNvSpPr>
          <p:nvPr>
            <p:ph type="sldNum" sz="quarter" idx="14"/>
          </p:nvPr>
        </p:nvSpPr>
        <p:spPr/>
        <p:txBody>
          <a:bodyPr/>
          <a:lstStyle/>
          <a:p>
            <a:pPr>
              <a:defRPr/>
            </a:pPr>
            <a:fld id="{9C26CF26-809F-407B-9122-BBEFC90D682E}" type="slidenum">
              <a:rPr lang="de-DE" altLang="de-DE" smtClean="0"/>
              <a:pPr>
                <a:defRPr/>
              </a:pPr>
              <a:t>9</a:t>
            </a:fld>
            <a:endParaRPr lang="de-DE" altLang="de-DE" dirty="0"/>
          </a:p>
        </p:txBody>
      </p:sp>
      <p:graphicFrame>
        <p:nvGraphicFramePr>
          <p:cNvPr id="7" name="Group 192">
            <a:extLst>
              <a:ext uri="{FF2B5EF4-FFF2-40B4-BE49-F238E27FC236}">
                <a16:creationId xmlns:a16="http://schemas.microsoft.com/office/drawing/2014/main" id="{F802AC60-B77A-4420-9226-E87C374B943C}"/>
              </a:ext>
            </a:extLst>
          </p:cNvPr>
          <p:cNvGraphicFramePr>
            <a:graphicFrameLocks noGrp="1"/>
          </p:cNvGraphicFramePr>
          <p:nvPr>
            <p:extLst>
              <p:ext uri="{D42A27DB-BD31-4B8C-83A1-F6EECF244321}">
                <p14:modId xmlns:p14="http://schemas.microsoft.com/office/powerpoint/2010/main" val="4174025942"/>
              </p:ext>
            </p:extLst>
          </p:nvPr>
        </p:nvGraphicFramePr>
        <p:xfrm>
          <a:off x="1146222" y="1034844"/>
          <a:ext cx="8333283" cy="5073239"/>
        </p:xfrm>
        <a:graphic>
          <a:graphicData uri="http://schemas.openxmlformats.org/drawingml/2006/table">
            <a:tbl>
              <a:tblPr/>
              <a:tblGrid>
                <a:gridCol w="984269">
                  <a:extLst>
                    <a:ext uri="{9D8B030D-6E8A-4147-A177-3AD203B41FA5}">
                      <a16:colId xmlns:a16="http://schemas.microsoft.com/office/drawing/2014/main" val="20000"/>
                    </a:ext>
                  </a:extLst>
                </a:gridCol>
                <a:gridCol w="3939789">
                  <a:extLst>
                    <a:ext uri="{9D8B030D-6E8A-4147-A177-3AD203B41FA5}">
                      <a16:colId xmlns:a16="http://schemas.microsoft.com/office/drawing/2014/main" val="2098185150"/>
                    </a:ext>
                  </a:extLst>
                </a:gridCol>
                <a:gridCol w="1666834">
                  <a:extLst>
                    <a:ext uri="{9D8B030D-6E8A-4147-A177-3AD203B41FA5}">
                      <a16:colId xmlns:a16="http://schemas.microsoft.com/office/drawing/2014/main" val="20002"/>
                    </a:ext>
                  </a:extLst>
                </a:gridCol>
                <a:gridCol w="1742391">
                  <a:extLst>
                    <a:ext uri="{9D8B030D-6E8A-4147-A177-3AD203B41FA5}">
                      <a16:colId xmlns:a16="http://schemas.microsoft.com/office/drawing/2014/main" val="20003"/>
                    </a:ext>
                  </a:extLst>
                </a:gridCol>
              </a:tblGrid>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Land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Hochschule</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Bemerkung</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Ungefähre Frist</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Schweiz</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4"/>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Basel</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Mit LA nominieren</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Lausanne  (B2 </a:t>
                      </a:r>
                      <a:r>
                        <a:rPr kumimoji="0" lang="fr-FR" sz="1400" b="0" i="0" u="none" strike="noStrike" cap="none" normalizeH="0" baseline="0" dirty="0" err="1">
                          <a:ln>
                            <a:noFill/>
                          </a:ln>
                          <a:solidFill>
                            <a:schemeClr val="tx1"/>
                          </a:solidFill>
                          <a:effectLst/>
                          <a:latin typeface="Arial" charset="0"/>
                        </a:rPr>
                        <a:t>Zertifikat</a:t>
                      </a:r>
                      <a:r>
                        <a:rPr kumimoji="0" lang="fr-FR"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30.04</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8574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Slowenien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endParaRPr lang="de-DE"/>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7"/>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0"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Ljubljana    (B2 </a:t>
                      </a:r>
                      <a:r>
                        <a:rPr kumimoji="0" lang="fr-FR" sz="1400" b="0" i="0" u="none" strike="noStrike" cap="none" normalizeH="0" baseline="0" dirty="0" err="1">
                          <a:ln>
                            <a:noFill/>
                          </a:ln>
                          <a:solidFill>
                            <a:schemeClr val="tx1"/>
                          </a:solidFill>
                          <a:effectLst/>
                          <a:latin typeface="Arial" charset="0"/>
                        </a:rPr>
                        <a:t>Zertifikat</a:t>
                      </a:r>
                      <a:r>
                        <a:rPr kumimoji="0" lang="fr-FR" sz="1400" b="0" i="0" u="none" strike="noStrike" cap="none" normalizeH="0" baseline="0" dirty="0">
                          <a:ln>
                            <a:noFill/>
                          </a:ln>
                          <a:solidFill>
                            <a:schemeClr val="tx1"/>
                          </a:solidFill>
                          <a:effectLst/>
                          <a:latin typeface="Arial" charset="0"/>
                        </a:rPr>
                        <a:t> </a:t>
                      </a:r>
                      <a:r>
                        <a:rPr kumimoji="0" lang="fr-FR" sz="1400" b="0" i="0" u="none" strike="noStrike" cap="none" normalizeH="0" baseline="0" dirty="0" err="1">
                          <a:ln>
                            <a:noFill/>
                          </a:ln>
                          <a:solidFill>
                            <a:schemeClr val="tx1"/>
                          </a:solidFill>
                          <a:effectLst/>
                          <a:latin typeface="Arial" charset="0"/>
                        </a:rPr>
                        <a:t>engl</a:t>
                      </a:r>
                      <a:r>
                        <a:rPr kumimoji="0" lang="fr-FR"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15.05/15.11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0"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Arial" charset="0"/>
                        </a:rPr>
                        <a:t> Maribor (B2 </a:t>
                      </a:r>
                      <a:r>
                        <a:rPr kumimoji="0" lang="fr-FR" sz="1400" b="0" i="0" u="none" strike="noStrike" cap="none" normalizeH="0" baseline="0" dirty="0" err="1">
                          <a:ln>
                            <a:noFill/>
                          </a:ln>
                          <a:solidFill>
                            <a:schemeClr val="tx1"/>
                          </a:solidFill>
                          <a:effectLst/>
                          <a:latin typeface="Arial" charset="0"/>
                        </a:rPr>
                        <a:t>Zertifikat</a:t>
                      </a:r>
                      <a:r>
                        <a:rPr kumimoji="0" lang="fr-FR" sz="1400" b="0" i="0" u="none" strike="noStrike" cap="none" normalizeH="0" baseline="0" dirty="0">
                          <a:ln>
                            <a:noFill/>
                          </a:ln>
                          <a:solidFill>
                            <a:schemeClr val="tx1"/>
                          </a:solidFill>
                          <a:effectLst/>
                          <a:latin typeface="Arial" charset="0"/>
                        </a:rPr>
                        <a:t> </a:t>
                      </a:r>
                      <a:r>
                        <a:rPr kumimoji="0" lang="fr-FR" sz="1400" b="0" i="0" u="none" strike="noStrike" cap="none" normalizeH="0" baseline="0" dirty="0" err="1">
                          <a:ln>
                            <a:noFill/>
                          </a:ln>
                          <a:solidFill>
                            <a:schemeClr val="tx1"/>
                          </a:solidFill>
                          <a:effectLst/>
                          <a:latin typeface="Arial" charset="0"/>
                        </a:rPr>
                        <a:t>engl</a:t>
                      </a:r>
                      <a:r>
                        <a:rPr kumimoji="0" lang="fr-FR"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9597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Spanien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0"/>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Barcelona (B1 bei online </a:t>
                      </a:r>
                      <a:r>
                        <a:rPr kumimoji="0" lang="de-DE" sz="1400" b="0" i="0" u="none" strike="noStrike" cap="none" normalizeH="0" baseline="0" dirty="0" err="1">
                          <a:ln>
                            <a:noFill/>
                          </a:ln>
                          <a:solidFill>
                            <a:schemeClr val="tx1"/>
                          </a:solidFill>
                          <a:effectLst/>
                          <a:latin typeface="Arial" charset="0"/>
                        </a:rPr>
                        <a:t>Appl</a:t>
                      </a:r>
                      <a:r>
                        <a:rPr kumimoji="0" lang="de-DE" sz="1400" b="0" i="0" u="none" strike="noStrike" cap="none" normalizeH="0" baseline="0" dirty="0">
                          <a:ln>
                            <a:noFill/>
                          </a:ln>
                          <a:solidFill>
                            <a:schemeClr val="tx1"/>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01.06/01.11.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Elche / Alicante (B2 Zertifikat) bei </a:t>
                      </a:r>
                      <a:r>
                        <a:rPr kumimoji="0" lang="de-DE" sz="1400" b="0" i="0" u="none" strike="noStrike" cap="none" normalizeH="0" baseline="0" dirty="0" err="1">
                          <a:ln>
                            <a:noFill/>
                          </a:ln>
                          <a:solidFill>
                            <a:schemeClr val="tx1"/>
                          </a:solidFill>
                          <a:effectLst/>
                          <a:latin typeface="Arial" charset="0"/>
                        </a:rPr>
                        <a:t>Bew</a:t>
                      </a:r>
                      <a:r>
                        <a:rPr kumimoji="0" lang="de-DE" sz="1400" b="0" i="0" u="none" strike="noStrike" cap="none" normalizeH="0" baseline="0" dirty="0">
                          <a:ln>
                            <a:noFill/>
                          </a:ln>
                          <a:solidFill>
                            <a:schemeClr val="tx1"/>
                          </a:solidFill>
                          <a:effectLst/>
                          <a:latin typeface="Arial" charset="0"/>
                        </a:rPr>
                        <a:t>. A2</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01.05./01.11</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24559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Oviedo (B1 empfohlen)</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30.05/30.09</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2653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Palma (B1 empfohlen)</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95670506"/>
                  </a:ext>
                </a:extLst>
              </a:tr>
              <a:tr h="22653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Tarragona (B2 Zertifikat)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15.06/15.12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ES" sz="1400" b="0" i="0" u="none" strike="noStrike" cap="none" normalizeH="0" baseline="0" dirty="0">
                          <a:ln>
                            <a:noFill/>
                          </a:ln>
                          <a:solidFill>
                            <a:schemeClr val="tx1"/>
                          </a:solidFill>
                          <a:effectLst/>
                          <a:latin typeface="Arial" charset="0"/>
                        </a:rPr>
                        <a:t> Valencia (B1 Nachweis)</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14.06/10.10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5"/>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Valladolid (B1 bei </a:t>
                      </a:r>
                      <a:r>
                        <a:rPr kumimoji="0" lang="de-DE" sz="1400" b="0" i="0" u="none" strike="noStrike" cap="none" normalizeH="0" baseline="0" dirty="0" err="1">
                          <a:ln>
                            <a:noFill/>
                          </a:ln>
                          <a:solidFill>
                            <a:schemeClr val="tx1"/>
                          </a:solidFill>
                          <a:effectLst/>
                          <a:latin typeface="Arial" charset="0"/>
                        </a:rPr>
                        <a:t>Bewerb</a:t>
                      </a:r>
                      <a:r>
                        <a:rPr kumimoji="0" lang="de-DE" sz="1400" b="0" i="0" u="none" strike="noStrike" cap="none" normalizeH="0" baseline="0" dirty="0">
                          <a:ln>
                            <a:noFill/>
                          </a:ln>
                          <a:solidFill>
                            <a:schemeClr val="tx1"/>
                          </a:solidFill>
                          <a:effectLst/>
                          <a:latin typeface="Arial" charset="0"/>
                        </a:rPr>
                        <a:t> oder Kurs vorher)</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30.06 / 30.12.</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6"/>
                  </a:ext>
                </a:extLst>
              </a:tr>
              <a:tr h="236458">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Tschechien</a:t>
                      </a: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0C0C0"/>
                    </a:solidFill>
                  </a:tcPr>
                </a:tc>
                <a:tc hMerge="1">
                  <a:txBody>
                    <a:bodyPr/>
                    <a:lstStyle/>
                    <a:p>
                      <a:endParaRPr lang="de-DE"/>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17"/>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Brno</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97823978"/>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Prag 1st</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30.06/31.10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8"/>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Prag-</a:t>
                      </a:r>
                      <a:r>
                        <a:rPr kumimoji="0" lang="de-DE" sz="1400" b="0" i="0" u="none" strike="noStrike" cap="none" normalizeH="0" baseline="0" dirty="0" err="1">
                          <a:ln>
                            <a:noFill/>
                          </a:ln>
                          <a:solidFill>
                            <a:schemeClr val="tx1"/>
                          </a:solidFill>
                          <a:effectLst/>
                          <a:latin typeface="Arial" charset="0"/>
                        </a:rPr>
                        <a:t>Kralova</a:t>
                      </a:r>
                      <a:r>
                        <a:rPr kumimoji="0" lang="de-DE" sz="1400" b="0"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15.06/31.10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9"/>
                  </a:ext>
                </a:extLst>
              </a:tr>
              <a:tr h="22227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a:ln>
                            <a:noFill/>
                          </a:ln>
                          <a:solidFill>
                            <a:schemeClr val="tx1"/>
                          </a:solidFill>
                          <a:effectLst/>
                          <a:latin typeface="Arial" charset="0"/>
                        </a:rPr>
                        <a:t> Ungarn</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400" b="1" i="0" u="none" strike="noStrike" cap="none" normalizeH="0" baseline="0" dirty="0">
                        <a:ln>
                          <a:noFill/>
                        </a:ln>
                        <a:solidFill>
                          <a:schemeClr val="tx1"/>
                        </a:solidFill>
                        <a:effectLst/>
                        <a:latin typeface="Arial" charset="0"/>
                      </a:endParaRP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20"/>
                  </a:ext>
                </a:extLst>
              </a:tr>
              <a:tr h="44449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de-DE" sz="1400" b="0" i="0" u="none" strike="noStrike" cap="none" normalizeH="0" baseline="0" dirty="0">
                          <a:ln>
                            <a:noFill/>
                          </a:ln>
                          <a:solidFill>
                            <a:schemeClr val="tx1"/>
                          </a:solidFill>
                          <a:effectLst/>
                          <a:latin typeface="Arial" charset="0"/>
                        </a:rPr>
                        <a:t> Budapest </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de-DE" sz="1400" b="1" i="0" u="none" strike="noStrike" cap="none" normalizeH="0" baseline="0" dirty="0">
                          <a:ln>
                            <a:noFill/>
                          </a:ln>
                          <a:solidFill>
                            <a:schemeClr val="tx1"/>
                          </a:solidFill>
                          <a:effectLst/>
                          <a:latin typeface="Arial" charset="0"/>
                        </a:rPr>
                        <a:t>online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400" b="1" i="0" u="none" strike="noStrike" cap="none" normalizeH="0" baseline="0" dirty="0">
                          <a:ln>
                            <a:noFill/>
                          </a:ln>
                          <a:solidFill>
                            <a:schemeClr val="tx1"/>
                          </a:solidFill>
                          <a:effectLst/>
                          <a:latin typeface="Arial" charset="0"/>
                        </a:rPr>
                        <a:t>30.4/ 30.10</a:t>
                      </a:r>
                    </a:p>
                  </a:txBody>
                  <a:tcPr marL="0" marR="0" marT="0"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21"/>
                  </a:ext>
                </a:extLst>
              </a:tr>
            </a:tbl>
          </a:graphicData>
        </a:graphic>
      </p:graphicFrame>
      <p:sp>
        <p:nvSpPr>
          <p:cNvPr id="3" name="Textfeld 2">
            <a:extLst>
              <a:ext uri="{FF2B5EF4-FFF2-40B4-BE49-F238E27FC236}">
                <a16:creationId xmlns:a16="http://schemas.microsoft.com/office/drawing/2014/main" id="{99639F50-6E33-16E2-4876-82A5F6C09052}"/>
              </a:ext>
            </a:extLst>
          </p:cNvPr>
          <p:cNvSpPr txBox="1"/>
          <p:nvPr/>
        </p:nvSpPr>
        <p:spPr>
          <a:xfrm rot="716044">
            <a:off x="7795484" y="358523"/>
            <a:ext cx="3540620" cy="698846"/>
          </a:xfrm>
          <a:prstGeom prst="rect">
            <a:avLst/>
          </a:prstGeom>
          <a:noFill/>
        </p:spPr>
        <p:txBody>
          <a:bodyPr wrap="square" rtlCol="0">
            <a:spAutoFit/>
          </a:bodyPr>
          <a:lstStyle/>
          <a:p>
            <a:pPr indent="-342900" algn="ctr" defTabSz="457200" eaLnBrk="0" fontAlgn="base" hangingPunct="0">
              <a:lnSpc>
                <a:spcPct val="150000"/>
              </a:lnSpc>
              <a:spcBef>
                <a:spcPct val="20000"/>
              </a:spcBef>
              <a:spcAft>
                <a:spcPct val="0"/>
              </a:spcAft>
            </a:pPr>
            <a:r>
              <a:rPr lang="de-DE" sz="3000" dirty="0">
                <a:solidFill>
                  <a:schemeClr val="bg2">
                    <a:lumMod val="75000"/>
                  </a:schemeClr>
                </a:solidFill>
                <a:latin typeface="Segoe UI" panose="020B0502040204020203" pitchFamily="34" charset="0"/>
                <a:cs typeface="Segoe UI" panose="020B0502040204020203" pitchFamily="34" charset="0"/>
              </a:rPr>
              <a:t>Unverbindliche Info</a:t>
            </a:r>
          </a:p>
        </p:txBody>
      </p:sp>
      <p:sp>
        <p:nvSpPr>
          <p:cNvPr id="4" name="Fußzeilenplatzhalter 4">
            <a:extLst>
              <a:ext uri="{FF2B5EF4-FFF2-40B4-BE49-F238E27FC236}">
                <a16:creationId xmlns:a16="http://schemas.microsoft.com/office/drawing/2014/main" id="{79A785B9-AF63-FBE9-CE79-8C1E821A2919}"/>
              </a:ext>
            </a:extLst>
          </p:cNvPr>
          <p:cNvSpPr>
            <a:spLocks noGrp="1"/>
          </p:cNvSpPr>
          <p:nvPr>
            <p:ph type="ftr" sz="quarter" idx="13"/>
          </p:nvPr>
        </p:nvSpPr>
        <p:spPr>
          <a:xfrm>
            <a:off x="1698507" y="6356350"/>
            <a:ext cx="6300184" cy="365125"/>
          </a:xfrm>
        </p:spPr>
        <p:txBody>
          <a:bodyPr/>
          <a:lstStyle/>
          <a:p>
            <a:pPr>
              <a:defRPr/>
            </a:pPr>
            <a:r>
              <a:rPr lang="de-DE" dirty="0"/>
              <a:t>Erasmus 26/27</a:t>
            </a:r>
          </a:p>
        </p:txBody>
      </p:sp>
    </p:spTree>
    <p:extLst>
      <p:ext uri="{BB962C8B-B14F-4D97-AF65-F5344CB8AC3E}">
        <p14:creationId xmlns:p14="http://schemas.microsoft.com/office/powerpoint/2010/main" val="2546448128"/>
      </p:ext>
    </p:extLst>
  </p:cSld>
  <p:clrMapOvr>
    <a:masterClrMapping/>
  </p:clrMapOvr>
</p:sld>
</file>

<file path=ppt/theme/theme1.xml><?xml version="1.0" encoding="utf-8"?>
<a:theme xmlns:a="http://schemas.openxmlformats.org/drawingml/2006/main" name="Office">
  <a:themeElements>
    <a:clrScheme name="Benutzerdefiniert 1">
      <a:dk1>
        <a:sysClr val="windowText" lastClr="000000"/>
      </a:dk1>
      <a:lt1>
        <a:sysClr val="window" lastClr="FFFFFF"/>
      </a:lt1>
      <a:dk2>
        <a:srgbClr val="004877"/>
      </a:dk2>
      <a:lt2>
        <a:srgbClr val="E6E6E6"/>
      </a:lt2>
      <a:accent1>
        <a:srgbClr val="C82254"/>
      </a:accent1>
      <a:accent2>
        <a:srgbClr val="D7DF23"/>
      </a:accent2>
      <a:accent3>
        <a:srgbClr val="01283F"/>
      </a:accent3>
      <a:accent4>
        <a:srgbClr val="6E6E6E"/>
      </a:accent4>
      <a:accent5>
        <a:srgbClr val="919191"/>
      </a:accent5>
      <a:accent6>
        <a:srgbClr val="BEBEBE"/>
      </a:accent6>
      <a:hlink>
        <a:srgbClr val="0070C0"/>
      </a:hlink>
      <a:folHlink>
        <a:srgbClr val="C2DFFD"/>
      </a:folHlink>
    </a:clrScheme>
    <a:fontScheme name="Benutzerdefiniert 1">
      <a:majorFont>
        <a:latin typeface="SegoeUI"/>
        <a:ea typeface=""/>
        <a:cs typeface=""/>
      </a:majorFont>
      <a:minorFont>
        <a:latin typeface="Segoe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indent="-342900" algn="l" defTabSz="457200" eaLnBrk="0" fontAlgn="base" hangingPunct="0">
          <a:lnSpc>
            <a:spcPct val="150000"/>
          </a:lnSpc>
          <a:spcBef>
            <a:spcPct val="20000"/>
          </a:spcBef>
          <a:spcAft>
            <a:spcPct val="0"/>
          </a:spcAft>
          <a:defRPr sz="2400" dirty="0">
            <a:solidFill>
              <a:schemeClr val="tx2"/>
            </a:solidFill>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2022-Master_UdS-16-zu-9-final.potx" id="{8A8F94B7-130C-45EA-882E-4C4BEC9FC3CD}" vid="{D68EA258-9D0D-4803-A360-587FB2F29C1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b2a2565-f4f1-451c-9109-2ea3c0db940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5A7ACEAD4FA60B4F837C10C943AF63E9" ma:contentTypeVersion="12" ma:contentTypeDescription="Ein neues Dokument erstellen." ma:contentTypeScope="" ma:versionID="1ea49cc03e6ae2a57046998ca290c742">
  <xsd:schema xmlns:xsd="http://www.w3.org/2001/XMLSchema" xmlns:xs="http://www.w3.org/2001/XMLSchema" xmlns:p="http://schemas.microsoft.com/office/2006/metadata/properties" xmlns:ns2="9b2a2565-f4f1-451c-9109-2ea3c0db9406" targetNamespace="http://schemas.microsoft.com/office/2006/metadata/properties" ma:root="true" ma:fieldsID="a2a6e4d26571bb19edc6f656782b2076" ns2:_="">
    <xsd:import namespace="9b2a2565-f4f1-451c-9109-2ea3c0db94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2a2565-f4f1-451c-9109-2ea3c0db9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ee3e8a42-d8d5-46ca-a5bf-92f41e721cc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B45441-FDD2-47FE-8C77-E812A5BA0F02}">
  <ds:schemaRefs>
    <ds:schemaRef ds:uri="9b2a2565-f4f1-451c-9109-2ea3c0db9406"/>
    <ds:schemaRef ds:uri="http://schemas.microsoft.com/office/2006/documentManagement/types"/>
    <ds:schemaRef ds:uri="http://purl.org/dc/elements/1.1/"/>
    <ds:schemaRef ds:uri="http://schemas.microsoft.com/office/2006/metadata/properties"/>
    <ds:schemaRef ds:uri="http://www.w3.org/XML/1998/namespace"/>
    <ds:schemaRef ds:uri="http://purl.org/dc/terms/"/>
    <ds:schemaRef ds:uri="http://schemas.microsoft.com/office/infopath/2007/PartnerControls"/>
    <ds:schemaRef ds:uri="http://purl.org/dc/dcmitype/"/>
    <ds:schemaRef ds:uri="http://schemas.openxmlformats.org/package/2006/metadata/core-properties"/>
  </ds:schemaRefs>
</ds:datastoreItem>
</file>

<file path=customXml/itemProps2.xml><?xml version="1.0" encoding="utf-8"?>
<ds:datastoreItem xmlns:ds="http://schemas.openxmlformats.org/officeDocument/2006/customXml" ds:itemID="{BFD0B2D7-6863-490A-A528-932BCDE9A257}">
  <ds:schemaRefs>
    <ds:schemaRef ds:uri="http://schemas.microsoft.com/sharepoint/v3/contenttype/forms"/>
  </ds:schemaRefs>
</ds:datastoreItem>
</file>

<file path=customXml/itemProps3.xml><?xml version="1.0" encoding="utf-8"?>
<ds:datastoreItem xmlns:ds="http://schemas.openxmlformats.org/officeDocument/2006/customXml" ds:itemID="{913116C6-7424-483D-9D33-BFE348C7EE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2a2565-f4f1-451c-9109-2ea3c0db94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2996</Words>
  <Application>Microsoft Office PowerPoint</Application>
  <PresentationFormat>Breitbild</PresentationFormat>
  <Paragraphs>496</Paragraphs>
  <Slides>33</Slides>
  <Notes>0</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33</vt:i4>
      </vt:variant>
    </vt:vector>
  </HeadingPairs>
  <TitlesOfParts>
    <vt:vector size="43" baseType="lpstr">
      <vt:lpstr>Arial</vt:lpstr>
      <vt:lpstr>Calibri</vt:lpstr>
      <vt:lpstr>Lucida Grande</vt:lpstr>
      <vt:lpstr>Open Sans</vt:lpstr>
      <vt:lpstr>Segoe UI</vt:lpstr>
      <vt:lpstr>SegoeUI</vt:lpstr>
      <vt:lpstr>Symbol</vt:lpstr>
      <vt:lpstr>Verdana</vt:lpstr>
      <vt:lpstr>Wingdings</vt:lpstr>
      <vt:lpstr>Office</vt:lpstr>
      <vt:lpstr>Erasmus-Programm 2026/2027</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Herzlich willkommen! Hier steht der Titel der Präsentation</dc:title>
  <dc:creator>Christine Tophoven</dc:creator>
  <cp:lastModifiedBy>Stephanie Orlich</cp:lastModifiedBy>
  <cp:revision>322</cp:revision>
  <cp:lastPrinted>2025-01-17T12:27:30Z</cp:lastPrinted>
  <dcterms:created xsi:type="dcterms:W3CDTF">2022-10-05T11:31:11Z</dcterms:created>
  <dcterms:modified xsi:type="dcterms:W3CDTF">2026-05-20T11:00:16Z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0x0101005A7ACEAD4FA60B4F837C10C943AF63E9</vt:lpwstr>
  </property>
  <property fmtid="{D5CDD505-2E9C-101B-9397-08002B2CF9AE}" pid="3" name="MediaServiceImageTags">
    <vt:lpwstr/>
  </property>
</Properties>
</file>