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3"/>
  </p:notesMasterIdLst>
  <p:handoutMasterIdLst>
    <p:handoutMasterId r:id="rId4"/>
  </p:handoutMasterIdLst>
  <p:sldIdLst>
    <p:sldId id="284" r:id="rId2"/>
  </p:sldIdLst>
  <p:sldSz cx="15119350" cy="21383625"/>
  <p:notesSz cx="6797675" cy="9926638"/>
  <p:defaultTextStyle>
    <a:defPPr>
      <a:defRPr lang="de-DE"/>
    </a:defPPr>
    <a:lvl1pPr algn="l" defTabSz="1042926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1042926" algn="l" defTabSz="1042926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2085851" algn="l" defTabSz="1042926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3128777" algn="l" defTabSz="1042926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4171702" algn="l" defTabSz="1042926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5214628" algn="l" defTabSz="2085851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6257553" algn="l" defTabSz="2085851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7300479" algn="l" defTabSz="2085851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8343404" algn="l" defTabSz="2085851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4921" userDrawn="1">
          <p15:clr>
            <a:srgbClr val="A4A3A4"/>
          </p15:clr>
        </p15:guide>
        <p15:guide id="3" orient="horz" pos="823" userDrawn="1">
          <p15:clr>
            <a:srgbClr val="A4A3A4"/>
          </p15:clr>
        </p15:guide>
        <p15:guide id="4" orient="horz" pos="1546" userDrawn="1">
          <p15:clr>
            <a:srgbClr val="A4A3A4"/>
          </p15:clr>
        </p15:guide>
        <p15:guide id="5" pos="9179" userDrawn="1">
          <p15:clr>
            <a:srgbClr val="A4A3A4"/>
          </p15:clr>
        </p15:guide>
        <p15:guide id="6" pos="345" userDrawn="1">
          <p15:clr>
            <a:srgbClr val="A4A3A4"/>
          </p15:clr>
        </p15:guide>
        <p15:guide id="10" orient="horz" pos="3472" userDrawn="1">
          <p15:clr>
            <a:srgbClr val="A4A3A4"/>
          </p15:clr>
        </p15:guide>
        <p15:guide id="12" pos="3176" userDrawn="1">
          <p15:clr>
            <a:srgbClr val="A4A3A4"/>
          </p15:clr>
        </p15:guide>
        <p15:guide id="13" pos="3358" userDrawn="1">
          <p15:clr>
            <a:srgbClr val="A4A3A4"/>
          </p15:clr>
        </p15:guide>
        <p15:guide id="14" pos="671" userDrawn="1">
          <p15:clr>
            <a:srgbClr val="A4A3A4"/>
          </p15:clr>
        </p15:guide>
        <p15:guide id="15" pos="6189" userDrawn="1">
          <p15:clr>
            <a:srgbClr val="A4A3A4"/>
          </p15:clr>
        </p15:guide>
        <p15:guide id="16" orient="horz" pos="3765" userDrawn="1">
          <p15:clr>
            <a:srgbClr val="A4A3A4"/>
          </p15:clr>
        </p15:guide>
        <p15:guide id="17" pos="6348" userDrawn="1">
          <p15:clr>
            <a:srgbClr val="A4A3A4"/>
          </p15:clr>
        </p15:guide>
        <p15:guide id="18" orient="horz" pos="87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C7F"/>
    <a:srgbClr val="19406B"/>
    <a:srgbClr val="595959"/>
    <a:srgbClr val="5D7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84" autoAdjust="0"/>
    <p:restoredTop sz="94660"/>
  </p:normalViewPr>
  <p:slideViewPr>
    <p:cSldViewPr snapToObjects="1">
      <p:cViewPr varScale="1">
        <p:scale>
          <a:sx n="34" d="100"/>
          <a:sy n="34" d="100"/>
        </p:scale>
        <p:origin x="2366" y="125"/>
      </p:cViewPr>
      <p:guideLst>
        <p:guide orient="horz" pos="6735"/>
        <p:guide pos="4921"/>
        <p:guide orient="horz" pos="823"/>
        <p:guide orient="horz" pos="1546"/>
        <p:guide pos="9179"/>
        <p:guide pos="345"/>
        <p:guide orient="horz" pos="3472"/>
        <p:guide pos="3176"/>
        <p:guide pos="3358"/>
        <p:guide pos="671"/>
        <p:guide pos="6189"/>
        <p:guide orient="horz" pos="3765"/>
        <p:guide pos="6348"/>
        <p:guide orient="horz" pos="87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iana Bisanti" userId="792c8c20-3bb9-42f4-9301-fed9e500f556" providerId="ADAL" clId="{0C71D869-35E4-4465-AA88-FA12CE5FF758}"/>
    <pc:docChg chg="undo custSel modSld">
      <pc:chgData name="Tatiana Bisanti" userId="792c8c20-3bb9-42f4-9301-fed9e500f556" providerId="ADAL" clId="{0C71D869-35E4-4465-AA88-FA12CE5FF758}" dt="2025-03-31T10:15:36.453" v="455" actId="1076"/>
      <pc:docMkLst>
        <pc:docMk/>
      </pc:docMkLst>
      <pc:sldChg chg="addSp delSp modSp mod">
        <pc:chgData name="Tatiana Bisanti" userId="792c8c20-3bb9-42f4-9301-fed9e500f556" providerId="ADAL" clId="{0C71D869-35E4-4465-AA88-FA12CE5FF758}" dt="2025-03-31T10:15:36.453" v="455" actId="1076"/>
        <pc:sldMkLst>
          <pc:docMk/>
          <pc:sldMk cId="1388127940" sldId="284"/>
        </pc:sldMkLst>
        <pc:spChg chg="mod">
          <ac:chgData name="Tatiana Bisanti" userId="792c8c20-3bb9-42f4-9301-fed9e500f556" providerId="ADAL" clId="{0C71D869-35E4-4465-AA88-FA12CE5FF758}" dt="2025-03-31T07:14:56.660" v="149" actId="20577"/>
          <ac:spMkLst>
            <pc:docMk/>
            <pc:sldMk cId="1388127940" sldId="284"/>
            <ac:spMk id="10" creationId="{00000000-0000-0000-0000-000000000000}"/>
          </ac:spMkLst>
        </pc:spChg>
        <pc:spChg chg="mod">
          <ac:chgData name="Tatiana Bisanti" userId="792c8c20-3bb9-42f4-9301-fed9e500f556" providerId="ADAL" clId="{0C71D869-35E4-4465-AA88-FA12CE5FF758}" dt="2025-03-31T07:33:53.021" v="435" actId="6549"/>
          <ac:spMkLst>
            <pc:docMk/>
            <pc:sldMk cId="1388127940" sldId="284"/>
            <ac:spMk id="15" creationId="{36811483-0608-B990-5DBE-E3C2C77B04E0}"/>
          </ac:spMkLst>
        </pc:spChg>
        <pc:spChg chg="mod">
          <ac:chgData name="Tatiana Bisanti" userId="792c8c20-3bb9-42f4-9301-fed9e500f556" providerId="ADAL" clId="{0C71D869-35E4-4465-AA88-FA12CE5FF758}" dt="2025-03-31T07:14:52.411" v="147" actId="1036"/>
          <ac:spMkLst>
            <pc:docMk/>
            <pc:sldMk cId="1388127940" sldId="284"/>
            <ac:spMk id="24" creationId="{00000000-0000-0000-0000-000000000000}"/>
          </ac:spMkLst>
        </pc:spChg>
        <pc:spChg chg="add del">
          <ac:chgData name="Tatiana Bisanti" userId="792c8c20-3bb9-42f4-9301-fed9e500f556" providerId="ADAL" clId="{0C71D869-35E4-4465-AA88-FA12CE5FF758}" dt="2025-03-31T07:19:18.410" v="224" actId="22"/>
          <ac:spMkLst>
            <pc:docMk/>
            <pc:sldMk cId="1388127940" sldId="284"/>
            <ac:spMk id="26" creationId="{ADAF5C1E-C3C1-4A0B-8D0E-86C4B0D8E329}"/>
          </ac:spMkLst>
        </pc:spChg>
        <pc:spChg chg="mod">
          <ac:chgData name="Tatiana Bisanti" userId="792c8c20-3bb9-42f4-9301-fed9e500f556" providerId="ADAL" clId="{0C71D869-35E4-4465-AA88-FA12CE5FF758}" dt="2025-03-31T07:48:37.511" v="449" actId="1036"/>
          <ac:spMkLst>
            <pc:docMk/>
            <pc:sldMk cId="1388127940" sldId="284"/>
            <ac:spMk id="27" creationId="{156BAAB6-E1C0-473D-5CC2-A8A82059104A}"/>
          </ac:spMkLst>
        </pc:spChg>
        <pc:spChg chg="mod">
          <ac:chgData name="Tatiana Bisanti" userId="792c8c20-3bb9-42f4-9301-fed9e500f556" providerId="ADAL" clId="{0C71D869-35E4-4465-AA88-FA12CE5FF758}" dt="2025-03-31T07:23:00.375" v="376" actId="1036"/>
          <ac:spMkLst>
            <pc:docMk/>
            <pc:sldMk cId="1388127940" sldId="284"/>
            <ac:spMk id="33" creationId="{88554CD6-E021-D541-B689-B4072BE63CD6}"/>
          </ac:spMkLst>
        </pc:spChg>
        <pc:spChg chg="mod">
          <ac:chgData name="Tatiana Bisanti" userId="792c8c20-3bb9-42f4-9301-fed9e500f556" providerId="ADAL" clId="{0C71D869-35E4-4465-AA88-FA12CE5FF758}" dt="2025-03-31T07:23:58.045" v="385" actId="14100"/>
          <ac:spMkLst>
            <pc:docMk/>
            <pc:sldMk cId="1388127940" sldId="284"/>
            <ac:spMk id="55" creationId="{E5930937-9200-1B07-9A3A-A7F0B1D99A02}"/>
          </ac:spMkLst>
        </pc:spChg>
        <pc:picChg chg="add del mod">
          <ac:chgData name="Tatiana Bisanti" userId="792c8c20-3bb9-42f4-9301-fed9e500f556" providerId="ADAL" clId="{0C71D869-35E4-4465-AA88-FA12CE5FF758}" dt="2025-03-31T10:15:04.986" v="450" actId="478"/>
          <ac:picMkLst>
            <pc:docMk/>
            <pc:sldMk cId="1388127940" sldId="284"/>
            <ac:picMk id="3" creationId="{B9680E9C-56F2-4993-BE77-7679DE56EB57}"/>
          </ac:picMkLst>
        </pc:picChg>
        <pc:picChg chg="add mod">
          <ac:chgData name="Tatiana Bisanti" userId="792c8c20-3bb9-42f4-9301-fed9e500f556" providerId="ADAL" clId="{0C71D869-35E4-4465-AA88-FA12CE5FF758}" dt="2025-03-31T10:15:36.453" v="455" actId="1076"/>
          <ac:picMkLst>
            <pc:docMk/>
            <pc:sldMk cId="1388127940" sldId="284"/>
            <ac:picMk id="11" creationId="{4E11FC39-B2C2-4C4D-AFF7-222230FC2A8D}"/>
          </ac:picMkLst>
        </pc:picChg>
        <pc:picChg chg="del">
          <ac:chgData name="Tatiana Bisanti" userId="792c8c20-3bb9-42f4-9301-fed9e500f556" providerId="ADAL" clId="{0C71D869-35E4-4465-AA88-FA12CE5FF758}" dt="2025-03-31T07:17:37.830" v="164" actId="478"/>
          <ac:picMkLst>
            <pc:docMk/>
            <pc:sldMk cId="1388127940" sldId="284"/>
            <ac:picMk id="11" creationId="{70B5D294-84F9-DBE4-C83C-EAC40C904164}"/>
          </ac:picMkLst>
        </pc:picChg>
        <pc:picChg chg="del">
          <ac:chgData name="Tatiana Bisanti" userId="792c8c20-3bb9-42f4-9301-fed9e500f556" providerId="ADAL" clId="{0C71D869-35E4-4465-AA88-FA12CE5FF758}" dt="2025-03-31T07:12:55.016" v="0" actId="478"/>
          <ac:picMkLst>
            <pc:docMk/>
            <pc:sldMk cId="1388127940" sldId="284"/>
            <ac:picMk id="1026" creationId="{4C2AAEF8-AFF2-C9B9-F628-EFF40837BD08}"/>
          </ac:picMkLst>
        </pc:picChg>
        <pc:picChg chg="add mod">
          <ac:chgData name="Tatiana Bisanti" userId="792c8c20-3bb9-42f4-9301-fed9e500f556" providerId="ADAL" clId="{0C71D869-35E4-4465-AA88-FA12CE5FF758}" dt="2025-03-31T07:23:38.910" v="383" actId="1076"/>
          <ac:picMkLst>
            <pc:docMk/>
            <pc:sldMk cId="1388127940" sldId="284"/>
            <ac:picMk id="1028" creationId="{41678250-4BFF-4718-9908-FDA6898C182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23969F-D891-46BD-8026-4D4706C97F6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0"/>
            <a:r>
              <a:rPr lang="de-DE" noProof="0"/>
              <a:t>Zweite Ebene</a:t>
            </a:r>
          </a:p>
          <a:p>
            <a:pPr lvl="0"/>
            <a:r>
              <a:rPr lang="de-DE" noProof="0"/>
              <a:t>Dritte Ebene</a:t>
            </a:r>
          </a:p>
          <a:p>
            <a:pPr lvl="0"/>
            <a:r>
              <a:rPr lang="de-DE" noProof="0"/>
              <a:t>Vierte Ebene</a:t>
            </a:r>
          </a:p>
          <a:p>
            <a:pPr lv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9676CD-C051-484A-892C-7DD7A3D409C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1042926" rtl="0" eaLnBrk="0" fontAlgn="base" hangingPunct="0">
      <a:spcBef>
        <a:spcPct val="30000"/>
      </a:spcBef>
      <a:spcAft>
        <a:spcPct val="0"/>
      </a:spcAft>
      <a:defRPr sz="2737" kern="1200">
        <a:solidFill>
          <a:schemeClr val="tx1"/>
        </a:solidFill>
        <a:latin typeface="+mn-lt"/>
        <a:ea typeface="+mn-ea"/>
        <a:cs typeface="+mn-cs"/>
      </a:defRPr>
    </a:lvl1pPr>
    <a:lvl2pPr marL="1694755" indent="-651829" algn="l" defTabSz="1042926" rtl="0" eaLnBrk="0" fontAlgn="base" hangingPunct="0">
      <a:spcBef>
        <a:spcPct val="30000"/>
      </a:spcBef>
      <a:spcAft>
        <a:spcPct val="0"/>
      </a:spcAft>
      <a:defRPr sz="2737" kern="1200">
        <a:solidFill>
          <a:schemeClr val="tx1"/>
        </a:solidFill>
        <a:latin typeface="+mn-lt"/>
        <a:ea typeface="+mn-ea"/>
        <a:cs typeface="+mn-cs"/>
      </a:defRPr>
    </a:lvl2pPr>
    <a:lvl3pPr marL="2607314" indent="-521463" algn="l" defTabSz="1042926" rtl="0" eaLnBrk="0" fontAlgn="base" hangingPunct="0">
      <a:spcBef>
        <a:spcPct val="30000"/>
      </a:spcBef>
      <a:spcAft>
        <a:spcPct val="0"/>
      </a:spcAft>
      <a:defRPr sz="2737" kern="1200">
        <a:solidFill>
          <a:schemeClr val="tx1"/>
        </a:solidFill>
        <a:latin typeface="+mn-lt"/>
        <a:ea typeface="+mn-ea"/>
        <a:cs typeface="+mn-cs"/>
      </a:defRPr>
    </a:lvl3pPr>
    <a:lvl4pPr marL="3650239" indent="-521463" algn="l" defTabSz="1042926" rtl="0" eaLnBrk="0" fontAlgn="base" hangingPunct="0">
      <a:spcBef>
        <a:spcPct val="30000"/>
      </a:spcBef>
      <a:spcAft>
        <a:spcPct val="0"/>
      </a:spcAft>
      <a:defRPr sz="2737" kern="1200">
        <a:solidFill>
          <a:schemeClr val="tx1"/>
        </a:solidFill>
        <a:latin typeface="+mn-lt"/>
        <a:ea typeface="+mn-ea"/>
        <a:cs typeface="+mn-cs"/>
      </a:defRPr>
    </a:lvl4pPr>
    <a:lvl5pPr marL="4693164" indent="-521463" algn="l" defTabSz="1042926" rtl="0" eaLnBrk="0" fontAlgn="base" hangingPunct="0">
      <a:spcBef>
        <a:spcPct val="30000"/>
      </a:spcBef>
      <a:spcAft>
        <a:spcPct val="0"/>
      </a:spcAft>
      <a:defRPr sz="2737" kern="1200">
        <a:solidFill>
          <a:schemeClr val="tx1"/>
        </a:solidFill>
        <a:latin typeface="+mn-lt"/>
        <a:ea typeface="+mn-ea"/>
        <a:cs typeface="+mn-cs"/>
      </a:defRPr>
    </a:lvl5pPr>
    <a:lvl6pPr marL="5214628" algn="l" defTabSz="1042926" rtl="0" eaLnBrk="1" latinLnBrk="0" hangingPunct="1">
      <a:defRPr sz="2737" kern="1200">
        <a:solidFill>
          <a:schemeClr val="tx1"/>
        </a:solidFill>
        <a:latin typeface="+mn-lt"/>
        <a:ea typeface="+mn-ea"/>
        <a:cs typeface="+mn-cs"/>
      </a:defRPr>
    </a:lvl6pPr>
    <a:lvl7pPr marL="6257553" algn="l" defTabSz="1042926" rtl="0" eaLnBrk="1" latinLnBrk="0" hangingPunct="1">
      <a:defRPr sz="2737" kern="1200">
        <a:solidFill>
          <a:schemeClr val="tx1"/>
        </a:solidFill>
        <a:latin typeface="+mn-lt"/>
        <a:ea typeface="+mn-ea"/>
        <a:cs typeface="+mn-cs"/>
      </a:defRPr>
    </a:lvl7pPr>
    <a:lvl8pPr marL="7300479" algn="l" defTabSz="1042926" rtl="0" eaLnBrk="1" latinLnBrk="0" hangingPunct="1">
      <a:defRPr sz="2737" kern="1200">
        <a:solidFill>
          <a:schemeClr val="tx1"/>
        </a:solidFill>
        <a:latin typeface="+mn-lt"/>
        <a:ea typeface="+mn-ea"/>
        <a:cs typeface="+mn-cs"/>
      </a:defRPr>
    </a:lvl8pPr>
    <a:lvl9pPr marL="8343404" algn="l" defTabSz="1042926" rtl="0" eaLnBrk="1" latinLnBrk="0" hangingPunct="1">
      <a:defRPr sz="27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Fließtext fett 20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1" y="0"/>
            <a:ext cx="11848741" cy="1385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hteck 18"/>
          <p:cNvSpPr>
            <a:spLocks noChangeArrowheads="1"/>
          </p:cNvSpPr>
          <p:nvPr userDrawn="1"/>
        </p:nvSpPr>
        <p:spPr bwMode="auto">
          <a:xfrm flipH="1" flipV="1">
            <a:off x="11846117" y="1"/>
            <a:ext cx="3273234" cy="69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63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Fließtext 20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7876" y="20620441"/>
            <a:ext cx="15135101" cy="763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Gerade Verbindung 15"/>
          <p:cNvCxnSpPr/>
          <p:nvPr userDrawn="1"/>
        </p:nvCxnSpPr>
        <p:spPr>
          <a:xfrm>
            <a:off x="13394802" y="20752764"/>
            <a:ext cx="0" cy="630864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20584467"/>
            <a:ext cx="15132475" cy="1682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Bild 15" descr="haupt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0165" y="430971"/>
            <a:ext cx="2652220" cy="111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72349" y="403452"/>
            <a:ext cx="11332738" cy="155985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8104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805">
                <a:latin typeface="Verdana"/>
                <a:cs typeface="Verdana"/>
              </a:defRPr>
            </a:lvl2pPr>
            <a:lvl3pPr>
              <a:defRPr sz="2805">
                <a:latin typeface="Verdana"/>
                <a:cs typeface="Verdana"/>
              </a:defRPr>
            </a:lvl3pPr>
            <a:lvl4pPr>
              <a:defRPr sz="2805">
                <a:latin typeface="Verdana"/>
                <a:cs typeface="Verdana"/>
              </a:defRPr>
            </a:lvl4pPr>
            <a:lvl5pPr>
              <a:defRPr sz="2805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8" name="Textplatzhalter 28"/>
          <p:cNvSpPr>
            <a:spLocks noGrp="1"/>
          </p:cNvSpPr>
          <p:nvPr>
            <p:ph type="body" sz="quarter" idx="11"/>
          </p:nvPr>
        </p:nvSpPr>
        <p:spPr>
          <a:xfrm>
            <a:off x="2021860" y="4209525"/>
            <a:ext cx="11712307" cy="14018154"/>
          </a:xfrm>
          <a:prstGeom prst="rect">
            <a:avLst/>
          </a:prstGeom>
        </p:spPr>
        <p:txBody>
          <a:bodyPr vert="horz" lIns="0"/>
          <a:lstStyle>
            <a:lvl1pPr marL="0" marR="0" indent="-1068737" algn="l" defTabSz="1424984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234"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424984" indent="0" algn="l">
              <a:buFontTx/>
              <a:buNone/>
              <a:defRPr sz="561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2849968" indent="0" algn="l">
              <a:buFontTx/>
              <a:buNone/>
              <a:defRPr sz="561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4274952" indent="0" algn="l">
              <a:buFontTx/>
              <a:buNone/>
              <a:defRPr sz="561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5699936" indent="0" algn="l">
              <a:buFontTx/>
              <a:buNone/>
              <a:defRPr sz="561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1" name="Fußzeilenplatzhalter 15"/>
          <p:cNvSpPr>
            <a:spLocks noGrp="1"/>
          </p:cNvSpPr>
          <p:nvPr>
            <p:ph type="ftr" sz="quarter" idx="12"/>
          </p:nvPr>
        </p:nvSpPr>
        <p:spPr>
          <a:xfrm>
            <a:off x="372348" y="20417267"/>
            <a:ext cx="12786213" cy="1138480"/>
          </a:xfrm>
        </p:spPr>
        <p:txBody>
          <a:bodyPr rtlCol="0"/>
          <a:lstStyle>
            <a:lvl1pPr algn="l">
              <a:defRPr sz="1798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" name="Foliennummernplatzhalter 16"/>
          <p:cNvSpPr>
            <a:spLocks noGrp="1"/>
          </p:cNvSpPr>
          <p:nvPr>
            <p:ph type="sldNum" sz="quarter" idx="13"/>
          </p:nvPr>
        </p:nvSpPr>
        <p:spPr>
          <a:xfrm>
            <a:off x="13631041" y="20415923"/>
            <a:ext cx="1488310" cy="1138480"/>
          </a:xfrm>
        </p:spPr>
        <p:txBody>
          <a:bodyPr/>
          <a:lstStyle>
            <a:lvl1pPr algn="l">
              <a:defRPr sz="1798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90E5E7-075E-4463-AEF7-04E2DF91395C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8527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14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4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1 - Gelb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1" y="0"/>
            <a:ext cx="15119350" cy="195224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</a:endParaRPr>
          </a:p>
        </p:txBody>
      </p:sp>
      <p:sp>
        <p:nvSpPr>
          <p:cNvPr id="2" name="Rechteck 18"/>
          <p:cNvSpPr>
            <a:spLocks noChangeArrowheads="1"/>
          </p:cNvSpPr>
          <p:nvPr userDrawn="1"/>
        </p:nvSpPr>
        <p:spPr bwMode="auto">
          <a:xfrm flipH="1">
            <a:off x="1" y="19522458"/>
            <a:ext cx="15119350" cy="18611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Gerade Verbindung 14"/>
          <p:cNvCxnSpPr/>
          <p:nvPr userDrawn="1"/>
        </p:nvCxnSpPr>
        <p:spPr>
          <a:xfrm rot="5400000">
            <a:off x="1205592" y="20568056"/>
            <a:ext cx="1628521" cy="2624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15"/>
          <p:cNvCxnSpPr/>
          <p:nvPr userDrawn="1"/>
        </p:nvCxnSpPr>
        <p:spPr>
          <a:xfrm rot="5400000">
            <a:off x="12581853" y="20568056"/>
            <a:ext cx="1628521" cy="2624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hteck 18"/>
          <p:cNvSpPr>
            <a:spLocks noChangeArrowheads="1"/>
          </p:cNvSpPr>
          <p:nvPr userDrawn="1"/>
        </p:nvSpPr>
        <p:spPr bwMode="auto">
          <a:xfrm flipH="1">
            <a:off x="0" y="19522461"/>
            <a:ext cx="15132475" cy="1682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Fußzeilenplatzhalter 15"/>
          <p:cNvSpPr>
            <a:spLocks noGrp="1"/>
          </p:cNvSpPr>
          <p:nvPr>
            <p:ph type="ftr" sz="quarter" idx="10"/>
          </p:nvPr>
        </p:nvSpPr>
        <p:spPr>
          <a:xfrm>
            <a:off x="2015914" y="20007551"/>
            <a:ext cx="11142646" cy="1138480"/>
          </a:xfrm>
        </p:spPr>
        <p:txBody>
          <a:bodyPr rtlCol="0"/>
          <a:lstStyle>
            <a:lvl1pPr algn="l">
              <a:defRPr sz="280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16"/>
          <p:cNvSpPr>
            <a:spLocks noGrp="1"/>
          </p:cNvSpPr>
          <p:nvPr>
            <p:ph type="sldNum" sz="quarter" idx="11"/>
          </p:nvPr>
        </p:nvSpPr>
        <p:spPr>
          <a:xfrm>
            <a:off x="13631041" y="20007551"/>
            <a:ext cx="1488310" cy="1138480"/>
          </a:xfrm>
        </p:spPr>
        <p:txBody>
          <a:bodyPr/>
          <a:lstStyle>
            <a:lvl1pPr algn="l">
              <a:defRPr sz="280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B6BB7E-B3D3-4FD0-A829-E8AFB044C01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8" name="Datumsplatzhalter 17"/>
          <p:cNvSpPr>
            <a:spLocks noGrp="1"/>
          </p:cNvSpPr>
          <p:nvPr>
            <p:ph type="dt" sz="half" idx="12"/>
          </p:nvPr>
        </p:nvSpPr>
        <p:spPr>
          <a:xfrm>
            <a:off x="493479" y="20032302"/>
            <a:ext cx="1522434" cy="1113729"/>
          </a:xfrm>
        </p:spPr>
        <p:txBody>
          <a:bodyPr rtlCol="0"/>
          <a:lstStyle>
            <a:lvl1pPr algn="r">
              <a:defRPr sz="2805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7CFF0657-EA8B-4670-B6F0-B22BEE25B144}" type="datetime1">
              <a:rPr lang="de-DE"/>
              <a:pPr>
                <a:defRPr/>
              </a:pPr>
              <a:t>31.03.2025</a:t>
            </a:fld>
            <a:endParaRPr lang="de-DE" dirty="0"/>
          </a:p>
        </p:txBody>
      </p:sp>
      <p:sp>
        <p:nvSpPr>
          <p:cNvPr id="9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1" y="8975393"/>
            <a:ext cx="15119350" cy="1571675"/>
          </a:xfrm>
          <a:prstGeom prst="rect">
            <a:avLst/>
          </a:prstGeom>
        </p:spPr>
        <p:txBody>
          <a:bodyPr vert="horz"/>
          <a:lstStyle>
            <a:lvl1pPr marL="0" indent="0" algn="ctr">
              <a:buFont typeface="Lucida Grande"/>
              <a:buNone/>
              <a:defRPr sz="8104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805">
                <a:latin typeface="Verdana"/>
                <a:cs typeface="Verdana"/>
              </a:defRPr>
            </a:lvl2pPr>
            <a:lvl3pPr>
              <a:defRPr sz="2805">
                <a:latin typeface="Verdana"/>
                <a:cs typeface="Verdana"/>
              </a:defRPr>
            </a:lvl3pPr>
            <a:lvl4pPr>
              <a:defRPr sz="2805">
                <a:latin typeface="Verdana"/>
                <a:cs typeface="Verdana"/>
              </a:defRPr>
            </a:lvl4pPr>
            <a:lvl5pPr>
              <a:defRPr sz="2805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1696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2 -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1" y="0"/>
            <a:ext cx="15119350" cy="19522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</a:endParaRPr>
          </a:p>
        </p:txBody>
      </p:sp>
      <p:sp>
        <p:nvSpPr>
          <p:cNvPr id="2" name="Rechteck 18"/>
          <p:cNvSpPr>
            <a:spLocks noChangeArrowheads="1"/>
          </p:cNvSpPr>
          <p:nvPr userDrawn="1"/>
        </p:nvSpPr>
        <p:spPr bwMode="auto">
          <a:xfrm flipH="1">
            <a:off x="1" y="19522458"/>
            <a:ext cx="15119350" cy="18611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Gerade Verbindung 14"/>
          <p:cNvCxnSpPr/>
          <p:nvPr userDrawn="1"/>
        </p:nvCxnSpPr>
        <p:spPr>
          <a:xfrm rot="5400000">
            <a:off x="1205592" y="20568056"/>
            <a:ext cx="1628521" cy="2624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15"/>
          <p:cNvCxnSpPr/>
          <p:nvPr userDrawn="1"/>
        </p:nvCxnSpPr>
        <p:spPr>
          <a:xfrm rot="5400000">
            <a:off x="12581853" y="20568056"/>
            <a:ext cx="1628521" cy="2624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hteck 18"/>
          <p:cNvSpPr>
            <a:spLocks noChangeArrowheads="1"/>
          </p:cNvSpPr>
          <p:nvPr userDrawn="1"/>
        </p:nvSpPr>
        <p:spPr bwMode="auto">
          <a:xfrm flipH="1">
            <a:off x="0" y="19522461"/>
            <a:ext cx="15132475" cy="1682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Fußzeilenplatzhalter 15"/>
          <p:cNvSpPr>
            <a:spLocks noGrp="1"/>
          </p:cNvSpPr>
          <p:nvPr>
            <p:ph type="ftr" sz="quarter" idx="10"/>
          </p:nvPr>
        </p:nvSpPr>
        <p:spPr>
          <a:xfrm>
            <a:off x="2015914" y="20007551"/>
            <a:ext cx="11142646" cy="1138480"/>
          </a:xfrm>
        </p:spPr>
        <p:txBody>
          <a:bodyPr rtlCol="0"/>
          <a:lstStyle>
            <a:lvl1pPr algn="l">
              <a:defRPr sz="280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16"/>
          <p:cNvSpPr>
            <a:spLocks noGrp="1"/>
          </p:cNvSpPr>
          <p:nvPr>
            <p:ph type="sldNum" sz="quarter" idx="11"/>
          </p:nvPr>
        </p:nvSpPr>
        <p:spPr>
          <a:xfrm>
            <a:off x="13631041" y="20007551"/>
            <a:ext cx="1488310" cy="1138480"/>
          </a:xfrm>
        </p:spPr>
        <p:txBody>
          <a:bodyPr/>
          <a:lstStyle>
            <a:lvl1pPr algn="l">
              <a:defRPr sz="280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B6BB7E-B3D3-4FD0-A829-E8AFB044C01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8" name="Datumsplatzhalter 17"/>
          <p:cNvSpPr>
            <a:spLocks noGrp="1"/>
          </p:cNvSpPr>
          <p:nvPr>
            <p:ph type="dt" sz="half" idx="12"/>
          </p:nvPr>
        </p:nvSpPr>
        <p:spPr>
          <a:xfrm>
            <a:off x="493479" y="20032302"/>
            <a:ext cx="1522434" cy="1113729"/>
          </a:xfrm>
        </p:spPr>
        <p:txBody>
          <a:bodyPr rtlCol="0"/>
          <a:lstStyle>
            <a:lvl1pPr algn="r">
              <a:defRPr sz="2805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7CFF0657-EA8B-4670-B6F0-B22BEE25B144}" type="datetime1">
              <a:rPr lang="de-DE"/>
              <a:pPr>
                <a:defRPr/>
              </a:pPr>
              <a:t>31.03.2025</a:t>
            </a:fld>
            <a:endParaRPr lang="de-DE" dirty="0"/>
          </a:p>
        </p:txBody>
      </p:sp>
      <p:sp>
        <p:nvSpPr>
          <p:cNvPr id="9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1" y="8975393"/>
            <a:ext cx="15119350" cy="1571675"/>
          </a:xfrm>
          <a:prstGeom prst="rect">
            <a:avLst/>
          </a:prstGeom>
        </p:spPr>
        <p:txBody>
          <a:bodyPr vert="horz"/>
          <a:lstStyle>
            <a:lvl1pPr marL="0" indent="0" algn="ctr">
              <a:buFont typeface="Lucida Grande"/>
              <a:buNone/>
              <a:defRPr sz="8104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805">
                <a:latin typeface="Verdana"/>
                <a:cs typeface="Verdana"/>
              </a:defRPr>
            </a:lvl2pPr>
            <a:lvl3pPr>
              <a:defRPr sz="2805">
                <a:latin typeface="Verdana"/>
                <a:cs typeface="Verdana"/>
              </a:defRPr>
            </a:lvl3pPr>
            <a:lvl4pPr>
              <a:defRPr sz="2805">
                <a:latin typeface="Verdana"/>
                <a:cs typeface="Verdana"/>
              </a:defRPr>
            </a:lvl4pPr>
            <a:lvl5pPr>
              <a:defRPr sz="2805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9578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3 - Blau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1" y="0"/>
            <a:ext cx="15119350" cy="195224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</a:endParaRPr>
          </a:p>
        </p:txBody>
      </p:sp>
      <p:sp>
        <p:nvSpPr>
          <p:cNvPr id="2" name="Rechteck 18"/>
          <p:cNvSpPr>
            <a:spLocks noChangeArrowheads="1"/>
          </p:cNvSpPr>
          <p:nvPr userDrawn="1"/>
        </p:nvSpPr>
        <p:spPr bwMode="auto">
          <a:xfrm flipH="1">
            <a:off x="1" y="19522458"/>
            <a:ext cx="15119350" cy="18611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Gerade Verbindung 14"/>
          <p:cNvCxnSpPr/>
          <p:nvPr userDrawn="1"/>
        </p:nvCxnSpPr>
        <p:spPr>
          <a:xfrm rot="5400000">
            <a:off x="1205592" y="20568056"/>
            <a:ext cx="1628521" cy="2624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15"/>
          <p:cNvCxnSpPr/>
          <p:nvPr userDrawn="1"/>
        </p:nvCxnSpPr>
        <p:spPr>
          <a:xfrm rot="5400000">
            <a:off x="12581853" y="20568056"/>
            <a:ext cx="1628521" cy="2624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hteck 18"/>
          <p:cNvSpPr>
            <a:spLocks noChangeArrowheads="1"/>
          </p:cNvSpPr>
          <p:nvPr userDrawn="1"/>
        </p:nvSpPr>
        <p:spPr bwMode="auto">
          <a:xfrm flipH="1">
            <a:off x="0" y="19522461"/>
            <a:ext cx="15132475" cy="1682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Fußzeilenplatzhalter 15"/>
          <p:cNvSpPr>
            <a:spLocks noGrp="1"/>
          </p:cNvSpPr>
          <p:nvPr>
            <p:ph type="ftr" sz="quarter" idx="10"/>
          </p:nvPr>
        </p:nvSpPr>
        <p:spPr>
          <a:xfrm>
            <a:off x="2015914" y="20007551"/>
            <a:ext cx="11142646" cy="1138480"/>
          </a:xfrm>
        </p:spPr>
        <p:txBody>
          <a:bodyPr rtlCol="0"/>
          <a:lstStyle>
            <a:lvl1pPr algn="l">
              <a:defRPr sz="280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16"/>
          <p:cNvSpPr>
            <a:spLocks noGrp="1"/>
          </p:cNvSpPr>
          <p:nvPr>
            <p:ph type="sldNum" sz="quarter" idx="11"/>
          </p:nvPr>
        </p:nvSpPr>
        <p:spPr>
          <a:xfrm>
            <a:off x="13631041" y="20007551"/>
            <a:ext cx="1488310" cy="1138480"/>
          </a:xfrm>
        </p:spPr>
        <p:txBody>
          <a:bodyPr/>
          <a:lstStyle>
            <a:lvl1pPr algn="l">
              <a:defRPr sz="280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B6BB7E-B3D3-4FD0-A829-E8AFB044C01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8" name="Datumsplatzhalter 17"/>
          <p:cNvSpPr>
            <a:spLocks noGrp="1"/>
          </p:cNvSpPr>
          <p:nvPr>
            <p:ph type="dt" sz="half" idx="12"/>
          </p:nvPr>
        </p:nvSpPr>
        <p:spPr>
          <a:xfrm>
            <a:off x="493479" y="20032302"/>
            <a:ext cx="1522434" cy="1113729"/>
          </a:xfrm>
        </p:spPr>
        <p:txBody>
          <a:bodyPr rtlCol="0"/>
          <a:lstStyle>
            <a:lvl1pPr algn="r">
              <a:defRPr sz="2805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7CFF0657-EA8B-4670-B6F0-B22BEE25B144}" type="datetime1">
              <a:rPr lang="de-DE"/>
              <a:pPr>
                <a:defRPr/>
              </a:pPr>
              <a:t>31.03.2025</a:t>
            </a:fld>
            <a:endParaRPr lang="de-DE" dirty="0"/>
          </a:p>
        </p:txBody>
      </p:sp>
      <p:sp>
        <p:nvSpPr>
          <p:cNvPr id="9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1" y="8975393"/>
            <a:ext cx="15119350" cy="1571675"/>
          </a:xfrm>
          <a:prstGeom prst="rect">
            <a:avLst/>
          </a:prstGeom>
        </p:spPr>
        <p:txBody>
          <a:bodyPr vert="horz"/>
          <a:lstStyle>
            <a:lvl1pPr marL="0" indent="0" algn="ctr">
              <a:buFont typeface="Lucida Grande"/>
              <a:buNone/>
              <a:defRPr sz="8104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805">
                <a:latin typeface="Verdana"/>
                <a:cs typeface="Verdana"/>
              </a:defRPr>
            </a:lvl2pPr>
            <a:lvl3pPr>
              <a:defRPr sz="2805">
                <a:latin typeface="Verdana"/>
                <a:cs typeface="Verdana"/>
              </a:defRPr>
            </a:lvl3pPr>
            <a:lvl4pPr>
              <a:defRPr sz="2805">
                <a:latin typeface="Verdana"/>
                <a:cs typeface="Verdana"/>
              </a:defRPr>
            </a:lvl4pPr>
            <a:lvl5pPr>
              <a:defRPr sz="2805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136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55968" y="19819455"/>
            <a:ext cx="3527849" cy="113848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374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de-DE"/>
              <a:t>Datum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65778" y="19819455"/>
            <a:ext cx="4787794" cy="113848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74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de-DE"/>
              <a:t>Fußzeile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35535" y="19819455"/>
            <a:ext cx="3527849" cy="113848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74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604D6649-0FE0-49FA-8281-0051DAE4EEB6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7" r:id="rId2"/>
    <p:sldLayoutId id="2147483786" r:id="rId3"/>
    <p:sldLayoutId id="2147483789" r:id="rId4"/>
    <p:sldLayoutId id="2147483800" r:id="rId5"/>
    <p:sldLayoutId id="2147483801" r:id="rId6"/>
    <p:sldLayoutId id="2147483802" r:id="rId7"/>
  </p:sldLayoutIdLst>
  <p:hf hdr="0"/>
  <p:txStyles>
    <p:titleStyle>
      <a:lvl1pPr algn="ctr" defTabSz="1424984" rtl="0" eaLnBrk="0" fontAlgn="base" hangingPunct="0">
        <a:spcBef>
          <a:spcPct val="0"/>
        </a:spcBef>
        <a:spcAft>
          <a:spcPct val="0"/>
        </a:spcAft>
        <a:defRPr sz="13715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defTabSz="1424984" rtl="0" eaLnBrk="0" fontAlgn="base" hangingPunct="0">
        <a:spcBef>
          <a:spcPct val="0"/>
        </a:spcBef>
        <a:spcAft>
          <a:spcPct val="0"/>
        </a:spcAft>
        <a:defRPr sz="13715">
          <a:solidFill>
            <a:schemeClr val="tx1"/>
          </a:solidFill>
          <a:latin typeface="Arial" panose="020B0604020202020204" pitchFamily="34" charset="0"/>
        </a:defRPr>
      </a:lvl2pPr>
      <a:lvl3pPr algn="ctr" defTabSz="1424984" rtl="0" eaLnBrk="0" fontAlgn="base" hangingPunct="0">
        <a:spcBef>
          <a:spcPct val="0"/>
        </a:spcBef>
        <a:spcAft>
          <a:spcPct val="0"/>
        </a:spcAft>
        <a:defRPr sz="13715">
          <a:solidFill>
            <a:schemeClr val="tx1"/>
          </a:solidFill>
          <a:latin typeface="Arial" panose="020B0604020202020204" pitchFamily="34" charset="0"/>
        </a:defRPr>
      </a:lvl3pPr>
      <a:lvl4pPr algn="ctr" defTabSz="1424984" rtl="0" eaLnBrk="0" fontAlgn="base" hangingPunct="0">
        <a:spcBef>
          <a:spcPct val="0"/>
        </a:spcBef>
        <a:spcAft>
          <a:spcPct val="0"/>
        </a:spcAft>
        <a:defRPr sz="13715">
          <a:solidFill>
            <a:schemeClr val="tx1"/>
          </a:solidFill>
          <a:latin typeface="Arial" panose="020B0604020202020204" pitchFamily="34" charset="0"/>
        </a:defRPr>
      </a:lvl4pPr>
      <a:lvl5pPr algn="ctr" defTabSz="1424984" rtl="0" eaLnBrk="0" fontAlgn="base" hangingPunct="0">
        <a:spcBef>
          <a:spcPct val="0"/>
        </a:spcBef>
        <a:spcAft>
          <a:spcPct val="0"/>
        </a:spcAft>
        <a:defRPr sz="13715">
          <a:solidFill>
            <a:schemeClr val="tx1"/>
          </a:solidFill>
          <a:latin typeface="Arial" panose="020B0604020202020204" pitchFamily="34" charset="0"/>
        </a:defRPr>
      </a:lvl5pPr>
      <a:lvl6pPr marL="1424984" algn="ctr" defTabSz="1424984" rtl="0" fontAlgn="base">
        <a:spcBef>
          <a:spcPct val="0"/>
        </a:spcBef>
        <a:spcAft>
          <a:spcPct val="0"/>
        </a:spcAft>
        <a:defRPr sz="13715">
          <a:solidFill>
            <a:schemeClr val="tx1"/>
          </a:solidFill>
          <a:latin typeface="Calibri" pitchFamily="34" charset="0"/>
        </a:defRPr>
      </a:lvl6pPr>
      <a:lvl7pPr marL="2849968" algn="ctr" defTabSz="1424984" rtl="0" fontAlgn="base">
        <a:spcBef>
          <a:spcPct val="0"/>
        </a:spcBef>
        <a:spcAft>
          <a:spcPct val="0"/>
        </a:spcAft>
        <a:defRPr sz="13715">
          <a:solidFill>
            <a:schemeClr val="tx1"/>
          </a:solidFill>
          <a:latin typeface="Calibri" pitchFamily="34" charset="0"/>
        </a:defRPr>
      </a:lvl7pPr>
      <a:lvl8pPr marL="4274952" algn="ctr" defTabSz="1424984" rtl="0" fontAlgn="base">
        <a:spcBef>
          <a:spcPct val="0"/>
        </a:spcBef>
        <a:spcAft>
          <a:spcPct val="0"/>
        </a:spcAft>
        <a:defRPr sz="13715">
          <a:solidFill>
            <a:schemeClr val="tx1"/>
          </a:solidFill>
          <a:latin typeface="Calibri" pitchFamily="34" charset="0"/>
        </a:defRPr>
      </a:lvl8pPr>
      <a:lvl9pPr marL="5699936" algn="ctr" defTabSz="1424984" rtl="0" fontAlgn="base">
        <a:spcBef>
          <a:spcPct val="0"/>
        </a:spcBef>
        <a:spcAft>
          <a:spcPct val="0"/>
        </a:spcAft>
        <a:defRPr sz="13715">
          <a:solidFill>
            <a:schemeClr val="tx1"/>
          </a:solidFill>
          <a:latin typeface="Calibri" pitchFamily="34" charset="0"/>
        </a:defRPr>
      </a:lvl9pPr>
    </p:titleStyle>
    <p:bodyStyle>
      <a:lvl1pPr marL="1068737" indent="-1068737" algn="l" defTabSz="142498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9974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315598" indent="-890614" algn="l" defTabSz="142498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728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562460" indent="-712492" algn="l" defTabSz="142498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48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4987444" indent="-712492" algn="l" defTabSz="142498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234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6412428" indent="-712492" algn="l" defTabSz="142498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234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7837412" indent="-712492" algn="l" defTabSz="1424984" rtl="0" eaLnBrk="1" latinLnBrk="0" hangingPunct="1">
        <a:spcBef>
          <a:spcPct val="20000"/>
        </a:spcBef>
        <a:buFont typeface="Arial"/>
        <a:buChar char="•"/>
        <a:defRPr sz="6234" kern="1200">
          <a:solidFill>
            <a:schemeClr val="tx1"/>
          </a:solidFill>
          <a:latin typeface="+mn-lt"/>
          <a:ea typeface="+mn-ea"/>
          <a:cs typeface="+mn-cs"/>
        </a:defRPr>
      </a:lvl6pPr>
      <a:lvl7pPr marL="9262396" indent="-712492" algn="l" defTabSz="1424984" rtl="0" eaLnBrk="1" latinLnBrk="0" hangingPunct="1">
        <a:spcBef>
          <a:spcPct val="20000"/>
        </a:spcBef>
        <a:buFont typeface="Arial"/>
        <a:buChar char="•"/>
        <a:defRPr sz="6234" kern="1200">
          <a:solidFill>
            <a:schemeClr val="tx1"/>
          </a:solidFill>
          <a:latin typeface="+mn-lt"/>
          <a:ea typeface="+mn-ea"/>
          <a:cs typeface="+mn-cs"/>
        </a:defRPr>
      </a:lvl7pPr>
      <a:lvl8pPr marL="10687380" indent="-712492" algn="l" defTabSz="1424984" rtl="0" eaLnBrk="1" latinLnBrk="0" hangingPunct="1">
        <a:spcBef>
          <a:spcPct val="20000"/>
        </a:spcBef>
        <a:buFont typeface="Arial"/>
        <a:buChar char="•"/>
        <a:defRPr sz="6234" kern="1200">
          <a:solidFill>
            <a:schemeClr val="tx1"/>
          </a:solidFill>
          <a:latin typeface="+mn-lt"/>
          <a:ea typeface="+mn-ea"/>
          <a:cs typeface="+mn-cs"/>
        </a:defRPr>
      </a:lvl8pPr>
      <a:lvl9pPr marL="12112366" indent="-712492" algn="l" defTabSz="1424984" rtl="0" eaLnBrk="1" latinLnBrk="0" hangingPunct="1">
        <a:spcBef>
          <a:spcPct val="20000"/>
        </a:spcBef>
        <a:buFont typeface="Arial"/>
        <a:buChar char="•"/>
        <a:defRPr sz="62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849968" rtl="0" eaLnBrk="1" latinLnBrk="0" hangingPunct="1">
        <a:defRPr sz="5610" kern="1200">
          <a:solidFill>
            <a:schemeClr val="tx1"/>
          </a:solidFill>
          <a:latin typeface="+mn-lt"/>
          <a:ea typeface="+mn-ea"/>
          <a:cs typeface="+mn-cs"/>
        </a:defRPr>
      </a:lvl1pPr>
      <a:lvl2pPr marL="1424984" algn="l" defTabSz="2849968" rtl="0" eaLnBrk="1" latinLnBrk="0" hangingPunct="1">
        <a:defRPr sz="5610" kern="1200">
          <a:solidFill>
            <a:schemeClr val="tx1"/>
          </a:solidFill>
          <a:latin typeface="+mn-lt"/>
          <a:ea typeface="+mn-ea"/>
          <a:cs typeface="+mn-cs"/>
        </a:defRPr>
      </a:lvl2pPr>
      <a:lvl3pPr marL="2849968" algn="l" defTabSz="2849968" rtl="0" eaLnBrk="1" latinLnBrk="0" hangingPunct="1">
        <a:defRPr sz="5610" kern="1200">
          <a:solidFill>
            <a:schemeClr val="tx1"/>
          </a:solidFill>
          <a:latin typeface="+mn-lt"/>
          <a:ea typeface="+mn-ea"/>
          <a:cs typeface="+mn-cs"/>
        </a:defRPr>
      </a:lvl3pPr>
      <a:lvl4pPr marL="4274952" algn="l" defTabSz="2849968" rtl="0" eaLnBrk="1" latinLnBrk="0" hangingPunct="1">
        <a:defRPr sz="5610" kern="1200">
          <a:solidFill>
            <a:schemeClr val="tx1"/>
          </a:solidFill>
          <a:latin typeface="+mn-lt"/>
          <a:ea typeface="+mn-ea"/>
          <a:cs typeface="+mn-cs"/>
        </a:defRPr>
      </a:lvl4pPr>
      <a:lvl5pPr marL="5699936" algn="l" defTabSz="2849968" rtl="0" eaLnBrk="1" latinLnBrk="0" hangingPunct="1">
        <a:defRPr sz="5610" kern="1200">
          <a:solidFill>
            <a:schemeClr val="tx1"/>
          </a:solidFill>
          <a:latin typeface="+mn-lt"/>
          <a:ea typeface="+mn-ea"/>
          <a:cs typeface="+mn-cs"/>
        </a:defRPr>
      </a:lvl5pPr>
      <a:lvl6pPr marL="7124920" algn="l" defTabSz="2849968" rtl="0" eaLnBrk="1" latinLnBrk="0" hangingPunct="1">
        <a:defRPr sz="5610" kern="1200">
          <a:solidFill>
            <a:schemeClr val="tx1"/>
          </a:solidFill>
          <a:latin typeface="+mn-lt"/>
          <a:ea typeface="+mn-ea"/>
          <a:cs typeface="+mn-cs"/>
        </a:defRPr>
      </a:lvl6pPr>
      <a:lvl7pPr marL="8549904" algn="l" defTabSz="2849968" rtl="0" eaLnBrk="1" latinLnBrk="0" hangingPunct="1">
        <a:defRPr sz="5610" kern="1200">
          <a:solidFill>
            <a:schemeClr val="tx1"/>
          </a:solidFill>
          <a:latin typeface="+mn-lt"/>
          <a:ea typeface="+mn-ea"/>
          <a:cs typeface="+mn-cs"/>
        </a:defRPr>
      </a:lvl7pPr>
      <a:lvl8pPr marL="9974888" algn="l" defTabSz="2849968" rtl="0" eaLnBrk="1" latinLnBrk="0" hangingPunct="1">
        <a:defRPr sz="5610" kern="1200">
          <a:solidFill>
            <a:schemeClr val="tx1"/>
          </a:solidFill>
          <a:latin typeface="+mn-lt"/>
          <a:ea typeface="+mn-ea"/>
          <a:cs typeface="+mn-cs"/>
        </a:defRPr>
      </a:lvl8pPr>
      <a:lvl9pPr marL="11399872" algn="l" defTabSz="2849968" rtl="0" eaLnBrk="1" latinLnBrk="0" hangingPunct="1">
        <a:defRPr sz="56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hteck 18">
            <a:extLst>
              <a:ext uri="{FF2B5EF4-FFF2-40B4-BE49-F238E27FC236}">
                <a16:creationId xmlns:a16="http://schemas.microsoft.com/office/drawing/2014/main" id="{E5930937-9200-1B07-9A3A-A7F0B1D99A02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314936" y="17142105"/>
            <a:ext cx="2482897" cy="2307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Rechteck 18">
            <a:extLst>
              <a:ext uri="{FF2B5EF4-FFF2-40B4-BE49-F238E27FC236}">
                <a16:creationId xmlns:a16="http://schemas.microsoft.com/office/drawing/2014/main" id="{76F54817-7A47-5490-34A1-CF6808E97A3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0" y="5985351"/>
            <a:ext cx="2087206" cy="15398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926" t="1" b="1"/>
          <a:stretch/>
        </p:blipFill>
        <p:spPr>
          <a:xfrm>
            <a:off x="10904009" y="397759"/>
            <a:ext cx="3715243" cy="1124105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-1" y="1845510"/>
            <a:ext cx="15119351" cy="41327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18"/>
          <p:cNvSpPr>
            <a:spLocks noChangeArrowheads="1"/>
          </p:cNvSpPr>
          <p:nvPr/>
        </p:nvSpPr>
        <p:spPr bwMode="auto">
          <a:xfrm flipH="1" flipV="1">
            <a:off x="3" y="1845509"/>
            <a:ext cx="11848740" cy="1385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/>
        </p:nvSpPr>
        <p:spPr bwMode="auto">
          <a:xfrm flipH="1" flipV="1">
            <a:off x="11846119" y="1845511"/>
            <a:ext cx="3273234" cy="69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platzhalter 26"/>
          <p:cNvSpPr txBox="1">
            <a:spLocks/>
          </p:cNvSpPr>
          <p:nvPr/>
        </p:nvSpPr>
        <p:spPr>
          <a:xfrm>
            <a:off x="468756" y="2266876"/>
            <a:ext cx="14206121" cy="1568143"/>
          </a:xfrm>
          <a:prstGeom prst="rect">
            <a:avLst/>
          </a:prstGeom>
        </p:spPr>
        <p:txBody>
          <a:bodyPr vert="horz"/>
          <a:lstStyle>
            <a:lvl1pPr marL="0" indent="0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sz="5400" b="1" dirty="0">
                <a:solidFill>
                  <a:schemeClr val="bg1"/>
                </a:solidFill>
              </a:rPr>
              <a:t>L’imprevedibilità della lingua.</a:t>
            </a:r>
            <a:br>
              <a:rPr lang="it-IT" sz="5400" b="1" dirty="0">
                <a:solidFill>
                  <a:schemeClr val="bg1"/>
                </a:solidFill>
              </a:rPr>
            </a:br>
            <a:r>
              <a:rPr lang="it-IT" sz="5400" b="1" dirty="0">
                <a:solidFill>
                  <a:schemeClr val="bg1"/>
                </a:solidFill>
              </a:rPr>
              <a:t>Tecniche di potenziamento lessicale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24" name="Textplatzhalter 26"/>
          <p:cNvSpPr txBox="1">
            <a:spLocks/>
          </p:cNvSpPr>
          <p:nvPr/>
        </p:nvSpPr>
        <p:spPr>
          <a:xfrm>
            <a:off x="491405" y="4390609"/>
            <a:ext cx="14206121" cy="900603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Prof.ssa Paola Tiberii</a:t>
            </a:r>
            <a:endParaRPr lang="en-US" sz="8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platzhalter 26">
            <a:extLst>
              <a:ext uri="{FF2B5EF4-FFF2-40B4-BE49-F238E27FC236}">
                <a16:creationId xmlns:a16="http://schemas.microsoft.com/office/drawing/2014/main" id="{88554CD6-E021-D541-B689-B4072BE63CD6}"/>
              </a:ext>
            </a:extLst>
          </p:cNvPr>
          <p:cNvSpPr txBox="1">
            <a:spLocks/>
          </p:cNvSpPr>
          <p:nvPr/>
        </p:nvSpPr>
        <p:spPr>
          <a:xfrm>
            <a:off x="2447107" y="17323238"/>
            <a:ext cx="2494468" cy="1793510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3000" b="1" dirty="0">
                <a:solidFill>
                  <a:schemeClr val="bg1"/>
                </a:solidFill>
              </a:rPr>
              <a:t>02.06.2025</a:t>
            </a:r>
          </a:p>
          <a:p>
            <a:pPr algn="l"/>
            <a:r>
              <a:rPr lang="de-DE" sz="3000" b="1" dirty="0">
                <a:solidFill>
                  <a:schemeClr val="bg1"/>
                </a:solidFill>
              </a:rPr>
              <a:t>10 – 13 Uhr</a:t>
            </a:r>
          </a:p>
          <a:p>
            <a:pPr algn="l"/>
            <a:r>
              <a:rPr lang="de-DE" sz="3000" b="1" dirty="0">
                <a:solidFill>
                  <a:schemeClr val="bg1"/>
                </a:solidFill>
              </a:rPr>
              <a:t>Geb. C5.4, </a:t>
            </a:r>
            <a:br>
              <a:rPr lang="de-DE" sz="3000" b="1" dirty="0">
                <a:solidFill>
                  <a:schemeClr val="bg1"/>
                </a:solidFill>
              </a:rPr>
            </a:br>
            <a:r>
              <a:rPr lang="de-DE" sz="3000" b="1" dirty="0">
                <a:solidFill>
                  <a:schemeClr val="bg1"/>
                </a:solidFill>
              </a:rPr>
              <a:t>R. 1.19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4DF45B43-7C34-C14E-A341-8D4E06FBF7AC}"/>
              </a:ext>
            </a:extLst>
          </p:cNvPr>
          <p:cNvSpPr/>
          <p:nvPr/>
        </p:nvSpPr>
        <p:spPr>
          <a:xfrm>
            <a:off x="6715618" y="9220622"/>
            <a:ext cx="1510344" cy="470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1" name="Textplatzhalter 26">
            <a:extLst>
              <a:ext uri="{FF2B5EF4-FFF2-40B4-BE49-F238E27FC236}">
                <a16:creationId xmlns:a16="http://schemas.microsoft.com/office/drawing/2014/main" id="{EF8B2FEE-0F72-C449-A711-47D066344F95}"/>
              </a:ext>
            </a:extLst>
          </p:cNvPr>
          <p:cNvSpPr txBox="1">
            <a:spLocks/>
          </p:cNvSpPr>
          <p:nvPr/>
        </p:nvSpPr>
        <p:spPr>
          <a:xfrm rot="16200000">
            <a:off x="-4518790" y="11246110"/>
            <a:ext cx="10904710" cy="2307282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9600" b="1" dirty="0">
                <a:solidFill>
                  <a:srgbClr val="1C4C7F"/>
                </a:solidFill>
              </a:rPr>
              <a:t>GASTWORKSHOP</a:t>
            </a:r>
            <a:endParaRPr lang="en-US" sz="9600" b="1" dirty="0">
              <a:solidFill>
                <a:srgbClr val="1C4C7F"/>
              </a:solidFill>
            </a:endParaRPr>
          </a:p>
        </p:txBody>
      </p:sp>
      <p:sp>
        <p:nvSpPr>
          <p:cNvPr id="19" name="Textplatzhalter 26">
            <a:extLst>
              <a:ext uri="{FF2B5EF4-FFF2-40B4-BE49-F238E27FC236}">
                <a16:creationId xmlns:a16="http://schemas.microsoft.com/office/drawing/2014/main" id="{0BEC5C9F-473D-1B4B-41FB-08CC1688841D}"/>
              </a:ext>
            </a:extLst>
          </p:cNvPr>
          <p:cNvSpPr txBox="1">
            <a:spLocks/>
          </p:cNvSpPr>
          <p:nvPr/>
        </p:nvSpPr>
        <p:spPr>
          <a:xfrm>
            <a:off x="1004154" y="390202"/>
            <a:ext cx="3243153" cy="1228602"/>
          </a:xfrm>
          <a:prstGeom prst="rect">
            <a:avLst/>
          </a:prstGeom>
        </p:spPr>
        <p:txBody>
          <a:bodyPr vert="horz"/>
          <a:lstStyle>
            <a:lvl1pPr marL="0" indent="0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1C4C7F"/>
                </a:solidFill>
              </a:rPr>
              <a:t>ITALIENISCHE SPRACHE, LITERATUR- UND KULTURWISSENSCHAFT</a:t>
            </a:r>
          </a:p>
          <a:p>
            <a:r>
              <a:rPr lang="en-US" sz="2000" dirty="0">
                <a:solidFill>
                  <a:srgbClr val="1C4C7F"/>
                </a:solidFill>
              </a:rPr>
              <a:t>Dr. Tatiana Bisanti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156BAAB6-E1C0-473D-5CC2-A8A82059104A}"/>
              </a:ext>
            </a:extLst>
          </p:cNvPr>
          <p:cNvSpPr txBox="1">
            <a:spLocks/>
          </p:cNvSpPr>
          <p:nvPr/>
        </p:nvSpPr>
        <p:spPr>
          <a:xfrm>
            <a:off x="8769297" y="16338727"/>
            <a:ext cx="3542906" cy="3354085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it-IT" sz="2000" dirty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Paola Tiberii è autrice del </a:t>
            </a:r>
            <a:r>
              <a:rPr lang="it-IT" sz="2000" i="1" dirty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Dizionario delle collocazioni </a:t>
            </a:r>
            <a:r>
              <a:rPr lang="it-IT" sz="2000" dirty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Zanichelli. I suoi ambiti principali di ricerca sono la lessicografia e la fraseologia. Tiene conferenze e seminari sulle collocazioni e su strategie didattiche innovative per l’insegnamento della lingua in Italia e all’estero. </a:t>
            </a:r>
            <a:endParaRPr lang="en-US" sz="2000" i="1" dirty="0">
              <a:solidFill>
                <a:schemeClr val="accent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6C7F7837-D150-929B-13CB-8D41D0F3DD55}"/>
              </a:ext>
            </a:extLst>
          </p:cNvPr>
          <p:cNvCxnSpPr/>
          <p:nvPr/>
        </p:nvCxnSpPr>
        <p:spPr>
          <a:xfrm>
            <a:off x="5183411" y="449461"/>
            <a:ext cx="0" cy="107240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7BD7AB84-FC15-6266-6B3B-29EA9E5121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1123" y="19766032"/>
            <a:ext cx="5112568" cy="1582964"/>
          </a:xfrm>
          <a:prstGeom prst="rect">
            <a:avLst/>
          </a:prstGeom>
        </p:spPr>
      </p:pic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07B43DC7-9212-821D-3DD1-17D7037A750C}"/>
              </a:ext>
            </a:extLst>
          </p:cNvPr>
          <p:cNvCxnSpPr>
            <a:cxnSpLocks/>
          </p:cNvCxnSpPr>
          <p:nvPr/>
        </p:nvCxnSpPr>
        <p:spPr>
          <a:xfrm>
            <a:off x="-1" y="19692811"/>
            <a:ext cx="15119351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Textplatzhalter 26">
            <a:extLst>
              <a:ext uri="{FF2B5EF4-FFF2-40B4-BE49-F238E27FC236}">
                <a16:creationId xmlns:a16="http://schemas.microsoft.com/office/drawing/2014/main" id="{45ADDC22-911D-F866-1122-E2F799FD2CAB}"/>
              </a:ext>
            </a:extLst>
          </p:cNvPr>
          <p:cNvSpPr txBox="1">
            <a:spLocks/>
          </p:cNvSpPr>
          <p:nvPr/>
        </p:nvSpPr>
        <p:spPr>
          <a:xfrm>
            <a:off x="2658096" y="13716148"/>
            <a:ext cx="4901579" cy="3240359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platzhalter 26">
            <a:extLst>
              <a:ext uri="{FF2B5EF4-FFF2-40B4-BE49-F238E27FC236}">
                <a16:creationId xmlns:a16="http://schemas.microsoft.com/office/drawing/2014/main" id="{D2950F53-2A97-A1B4-0B77-66C11D82C890}"/>
              </a:ext>
            </a:extLst>
          </p:cNvPr>
          <p:cNvSpPr txBox="1">
            <a:spLocks/>
          </p:cNvSpPr>
          <p:nvPr/>
        </p:nvSpPr>
        <p:spPr>
          <a:xfrm>
            <a:off x="9071844" y="20192402"/>
            <a:ext cx="3888432" cy="1228602"/>
          </a:xfrm>
          <a:prstGeom prst="rect">
            <a:avLst/>
          </a:prstGeom>
        </p:spPr>
        <p:txBody>
          <a:bodyPr vert="horz"/>
          <a:lstStyle>
            <a:lvl1pPr marL="0" indent="0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>
                <a:solidFill>
                  <a:srgbClr val="1C4C7F"/>
                </a:solidFill>
              </a:rPr>
              <a:t>Kontakt</a:t>
            </a:r>
            <a:r>
              <a:rPr lang="en-US" sz="2000" b="1" dirty="0">
                <a:solidFill>
                  <a:srgbClr val="1C4C7F"/>
                </a:solidFill>
              </a:rPr>
              <a:t>: Dr. Tatiana Bisanti</a:t>
            </a:r>
          </a:p>
          <a:p>
            <a:r>
              <a:rPr lang="en-US" sz="2000" b="1" dirty="0">
                <a:solidFill>
                  <a:srgbClr val="1C4C7F"/>
                </a:solidFill>
              </a:rPr>
              <a:t>t.bisanti@mx.uni-saarland.de</a:t>
            </a:r>
            <a:endParaRPr lang="en-US" sz="2000" dirty="0">
              <a:solidFill>
                <a:srgbClr val="1C4C7F"/>
              </a:solidFill>
            </a:endParaRPr>
          </a:p>
        </p:txBody>
      </p:sp>
      <p:sp>
        <p:nvSpPr>
          <p:cNvPr id="15" name="Textplatzhalter 26">
            <a:extLst>
              <a:ext uri="{FF2B5EF4-FFF2-40B4-BE49-F238E27FC236}">
                <a16:creationId xmlns:a16="http://schemas.microsoft.com/office/drawing/2014/main" id="{36811483-0608-B990-5DBE-E3C2C77B04E0}"/>
              </a:ext>
            </a:extLst>
          </p:cNvPr>
          <p:cNvSpPr txBox="1">
            <a:spLocks/>
          </p:cNvSpPr>
          <p:nvPr/>
        </p:nvSpPr>
        <p:spPr>
          <a:xfrm>
            <a:off x="2663131" y="6227316"/>
            <a:ext cx="12025336" cy="10676793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sviluppo della competenza lessicale riveste un ruolo fondamentale nell’apprendimento di una lingua. Con il termine collocazione si indica in linguistica un’espressione formata da due o più parole che tendono a comparire insieme, come "vittoria schiacciante", "freddo pungente", "dormire </a:t>
            </a:r>
            <a:r>
              <a:rPr lang="it-IT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profon-damente</a:t>
            </a:r>
            <a:r>
              <a:rPr lang="it-I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". Per la loro forza espressiva semantica e pragmatica, le collocazioni sono determinanti per poter comunicare in modo appropriato e nell’apprendimento di una lingua rappresentano un elemento cruciale per ampliare il lessico.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seminario propone strategie e tecniche specifiche volte ad ampliare la competenza lessicale attiva nei contesti d’uso. Nella parte laboratoriale verranno sperimentati strumenti teorici e pratici per favorire il passaggio dalla competenza lessicale passiva a quella attiva. Saranno proposte attività specifiche per favorire l’autonomia di apprendimento, lo sviluppo della competenza lessicale e la scrittura creativa.</a:t>
            </a:r>
          </a:p>
        </p:txBody>
      </p:sp>
      <p:pic>
        <p:nvPicPr>
          <p:cNvPr id="1028" name="Picture 4" descr="Dizionario delle collocazioni. Le combinazioni delle parole in italiano. Con Contenuto digitale (fornito elettronicamente)">
            <a:extLst>
              <a:ext uri="{FF2B5EF4-FFF2-40B4-BE49-F238E27FC236}">
                <a16:creationId xmlns:a16="http://schemas.microsoft.com/office/drawing/2014/main" id="{41678250-4BFF-4718-9908-FDA6898C1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157" y="15986902"/>
            <a:ext cx="2307284" cy="3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E11FC39-B2C2-4C4D-AFF7-222230FC2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8573" y="17137189"/>
            <a:ext cx="3368306" cy="224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279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Benutzerdefiniert 1">
      <a:dk1>
        <a:sysClr val="windowText" lastClr="000000"/>
      </a:dk1>
      <a:lt1>
        <a:sysClr val="window" lastClr="FFFFFF"/>
      </a:lt1>
      <a:dk2>
        <a:srgbClr val="004877"/>
      </a:dk2>
      <a:lt2>
        <a:srgbClr val="E6E6E6"/>
      </a:lt2>
      <a:accent1>
        <a:srgbClr val="C82254"/>
      </a:accent1>
      <a:accent2>
        <a:srgbClr val="D7DF23"/>
      </a:accent2>
      <a:accent3>
        <a:srgbClr val="01283F"/>
      </a:accent3>
      <a:accent4>
        <a:srgbClr val="BEBEBE"/>
      </a:accent4>
      <a:accent5>
        <a:srgbClr val="919191"/>
      </a:accent5>
      <a:accent6>
        <a:srgbClr val="BEBEBE"/>
      </a:accent6>
      <a:hlink>
        <a:srgbClr val="0000FF"/>
      </a:hlink>
      <a:folHlink>
        <a:srgbClr val="8DB3E2"/>
      </a:folHlink>
    </a:clrScheme>
    <a:fontScheme name="1_Office-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993C871816AF44A6915F334950A359" ma:contentTypeVersion="10" ma:contentTypeDescription="Ein neues Dokument erstellen." ma:contentTypeScope="" ma:versionID="4e1166ba071593f2b3a24af78f723012">
  <xsd:schema xmlns:xsd="http://www.w3.org/2001/XMLSchema" xmlns:xs="http://www.w3.org/2001/XMLSchema" xmlns:p="http://schemas.microsoft.com/office/2006/metadata/properties" xmlns:ns2="d8d30f9c-4cb2-443d-aa5b-e9edc83bd5c1" xmlns:ns3="a230a915-8640-4863-a471-324d4f9cc2bf" targetNamespace="http://schemas.microsoft.com/office/2006/metadata/properties" ma:root="true" ma:fieldsID="51b6e5091ea3c3cd46425369a2a48139" ns2:_="" ns3:_="">
    <xsd:import namespace="d8d30f9c-4cb2-443d-aa5b-e9edc83bd5c1"/>
    <xsd:import namespace="a230a915-8640-4863-a471-324d4f9cc2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d30f9c-4cb2-443d-aa5b-e9edc83bd5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ee3e8a42-d8d5-46ca-a5bf-92f41e721c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0a915-8640-4863-a471-324d4f9cc2b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3570fb6-ad18-41d9-9274-1ea8875fd21c}" ma:internalName="TaxCatchAll" ma:showField="CatchAllData" ma:web="a230a915-8640-4863-a471-324d4f9cc2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d30f9c-4cb2-443d-aa5b-e9edc83bd5c1">
      <Terms xmlns="http://schemas.microsoft.com/office/infopath/2007/PartnerControls"/>
    </lcf76f155ced4ddcb4097134ff3c332f>
    <TaxCatchAll xmlns="a230a915-8640-4863-a471-324d4f9cc2bf" xsi:nil="true"/>
  </documentManagement>
</p:properties>
</file>

<file path=customXml/itemProps1.xml><?xml version="1.0" encoding="utf-8"?>
<ds:datastoreItem xmlns:ds="http://schemas.openxmlformats.org/officeDocument/2006/customXml" ds:itemID="{E17C7E95-DE79-423F-8B0B-855E56FEB492}"/>
</file>

<file path=customXml/itemProps2.xml><?xml version="1.0" encoding="utf-8"?>
<ds:datastoreItem xmlns:ds="http://schemas.openxmlformats.org/officeDocument/2006/customXml" ds:itemID="{F3C64F6D-5964-4DC2-8547-0DEDF22774F3}"/>
</file>

<file path=customXml/itemProps3.xml><?xml version="1.0" encoding="utf-8"?>
<ds:datastoreItem xmlns:ds="http://schemas.openxmlformats.org/officeDocument/2006/customXml" ds:itemID="{9C4DBA18-0825-40C0-91C6-01131327B20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Benutzerdefiniert</PresentationFormat>
  <Paragraphs>13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Calibri</vt:lpstr>
      <vt:lpstr>Lucida Grande</vt:lpstr>
      <vt:lpstr>Segoe UI</vt:lpstr>
      <vt:lpstr>Segoe UI Semilight</vt:lpstr>
      <vt:lpstr>Verdana</vt:lpstr>
      <vt:lpstr>1_Office-Design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mws</dc:creator>
  <cp:lastModifiedBy>Tatiana Bisanti</cp:lastModifiedBy>
  <cp:revision>219</cp:revision>
  <cp:lastPrinted>2023-05-10T11:20:00Z</cp:lastPrinted>
  <dcterms:created xsi:type="dcterms:W3CDTF">2010-05-03T10:36:49Z</dcterms:created>
  <dcterms:modified xsi:type="dcterms:W3CDTF">2025-03-31T10:15:41Z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0x010100C2993C871816AF44A6915F334950A359</vt:lpwstr>
  </property>
</Properties>
</file>