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3"/>
  </p:notesMasterIdLst>
  <p:handoutMasterIdLst>
    <p:handoutMasterId r:id="rId4"/>
  </p:handoutMasterIdLst>
  <p:sldIdLst>
    <p:sldId id="284" r:id="rId2"/>
  </p:sldIdLst>
  <p:sldSz cx="15119350" cy="21383625"/>
  <p:notesSz cx="6797675" cy="9926638"/>
  <p:defaultTextStyle>
    <a:defPPr>
      <a:defRPr lang="de-DE"/>
    </a:defPPr>
    <a:lvl1pPr algn="l" defTabSz="1042926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1042926" algn="l" defTabSz="1042926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2085851" algn="l" defTabSz="1042926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3128777" algn="l" defTabSz="1042926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4171702" algn="l" defTabSz="1042926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5214628" algn="l" defTabSz="2085851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6257553" algn="l" defTabSz="2085851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7300479" algn="l" defTabSz="2085851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8343404" algn="l" defTabSz="2085851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 userDrawn="1">
          <p15:clr>
            <a:srgbClr val="A4A3A4"/>
          </p15:clr>
        </p15:guide>
        <p15:guide id="2" pos="4921" userDrawn="1">
          <p15:clr>
            <a:srgbClr val="A4A3A4"/>
          </p15:clr>
        </p15:guide>
        <p15:guide id="3" orient="horz" pos="823" userDrawn="1">
          <p15:clr>
            <a:srgbClr val="A4A3A4"/>
          </p15:clr>
        </p15:guide>
        <p15:guide id="4" orient="horz" pos="1546" userDrawn="1">
          <p15:clr>
            <a:srgbClr val="A4A3A4"/>
          </p15:clr>
        </p15:guide>
        <p15:guide id="5" pos="9179" userDrawn="1">
          <p15:clr>
            <a:srgbClr val="A4A3A4"/>
          </p15:clr>
        </p15:guide>
        <p15:guide id="6" pos="345" userDrawn="1">
          <p15:clr>
            <a:srgbClr val="A4A3A4"/>
          </p15:clr>
        </p15:guide>
        <p15:guide id="10" orient="horz" pos="3472" userDrawn="1">
          <p15:clr>
            <a:srgbClr val="A4A3A4"/>
          </p15:clr>
        </p15:guide>
        <p15:guide id="12" pos="3176" userDrawn="1">
          <p15:clr>
            <a:srgbClr val="A4A3A4"/>
          </p15:clr>
        </p15:guide>
        <p15:guide id="13" pos="3358" userDrawn="1">
          <p15:clr>
            <a:srgbClr val="A4A3A4"/>
          </p15:clr>
        </p15:guide>
        <p15:guide id="14" pos="671" userDrawn="1">
          <p15:clr>
            <a:srgbClr val="A4A3A4"/>
          </p15:clr>
        </p15:guide>
        <p15:guide id="15" pos="6189" userDrawn="1">
          <p15:clr>
            <a:srgbClr val="A4A3A4"/>
          </p15:clr>
        </p15:guide>
        <p15:guide id="16" orient="horz" pos="3765" userDrawn="1">
          <p15:clr>
            <a:srgbClr val="A4A3A4"/>
          </p15:clr>
        </p15:guide>
        <p15:guide id="17" pos="6348" userDrawn="1">
          <p15:clr>
            <a:srgbClr val="A4A3A4"/>
          </p15:clr>
        </p15:guide>
        <p15:guide id="18" orient="horz" pos="87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4C7F"/>
    <a:srgbClr val="19406B"/>
    <a:srgbClr val="595959"/>
    <a:srgbClr val="5D7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84" autoAdjust="0"/>
    <p:restoredTop sz="94660"/>
  </p:normalViewPr>
  <p:slideViewPr>
    <p:cSldViewPr snapToObjects="1">
      <p:cViewPr>
        <p:scale>
          <a:sx n="71" d="100"/>
          <a:sy n="71" d="100"/>
        </p:scale>
        <p:origin x="1578" y="54"/>
      </p:cViewPr>
      <p:guideLst>
        <p:guide orient="horz" pos="6735"/>
        <p:guide pos="4921"/>
        <p:guide orient="horz" pos="823"/>
        <p:guide orient="horz" pos="1546"/>
        <p:guide pos="9179"/>
        <p:guide pos="345"/>
        <p:guide orient="horz" pos="3472"/>
        <p:guide pos="3176"/>
        <p:guide pos="3358"/>
        <p:guide pos="671"/>
        <p:guide pos="6189"/>
        <p:guide orient="horz" pos="3765"/>
        <p:guide pos="6348"/>
        <p:guide orient="horz" pos="87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iana Bisanti" userId="792c8c20-3bb9-42f4-9301-fed9e500f556" providerId="ADAL" clId="{B61BDA6C-BACD-4DEC-80E3-A099CDD99C76}"/>
    <pc:docChg chg="undo custSel modSld">
      <pc:chgData name="Tatiana Bisanti" userId="792c8c20-3bb9-42f4-9301-fed9e500f556" providerId="ADAL" clId="{B61BDA6C-BACD-4DEC-80E3-A099CDD99C76}" dt="2025-04-01T07:16:57.739" v="1231" actId="1036"/>
      <pc:docMkLst>
        <pc:docMk/>
      </pc:docMkLst>
      <pc:sldChg chg="addSp delSp modSp mod">
        <pc:chgData name="Tatiana Bisanti" userId="792c8c20-3bb9-42f4-9301-fed9e500f556" providerId="ADAL" clId="{B61BDA6C-BACD-4DEC-80E3-A099CDD99C76}" dt="2025-04-01T07:16:57.739" v="1231" actId="1036"/>
        <pc:sldMkLst>
          <pc:docMk/>
          <pc:sldMk cId="1388127940" sldId="284"/>
        </pc:sldMkLst>
        <pc:spChg chg="mod">
          <ac:chgData name="Tatiana Bisanti" userId="792c8c20-3bb9-42f4-9301-fed9e500f556" providerId="ADAL" clId="{B61BDA6C-BACD-4DEC-80E3-A099CDD99C76}" dt="2025-03-31T12:58:45.302" v="315" actId="1035"/>
          <ac:spMkLst>
            <pc:docMk/>
            <pc:sldMk cId="1388127940" sldId="284"/>
            <ac:spMk id="4" creationId="{D2950F53-2A97-A1B4-0B77-66C11D82C890}"/>
          </ac:spMkLst>
        </pc:spChg>
        <pc:spChg chg="mod">
          <ac:chgData name="Tatiana Bisanti" userId="792c8c20-3bb9-42f4-9301-fed9e500f556" providerId="ADAL" clId="{B61BDA6C-BACD-4DEC-80E3-A099CDD99C76}" dt="2025-03-31T10:29:02.676" v="232" actId="255"/>
          <ac:spMkLst>
            <pc:docMk/>
            <pc:sldMk cId="1388127940" sldId="284"/>
            <ac:spMk id="10" creationId="{00000000-0000-0000-0000-000000000000}"/>
          </ac:spMkLst>
        </pc:spChg>
        <pc:spChg chg="mod">
          <ac:chgData name="Tatiana Bisanti" userId="792c8c20-3bb9-42f4-9301-fed9e500f556" providerId="ADAL" clId="{B61BDA6C-BACD-4DEC-80E3-A099CDD99C76}" dt="2025-03-31T13:05:45.485" v="779" actId="20577"/>
          <ac:spMkLst>
            <pc:docMk/>
            <pc:sldMk cId="1388127940" sldId="284"/>
            <ac:spMk id="15" creationId="{36811483-0608-B990-5DBE-E3C2C77B04E0}"/>
          </ac:spMkLst>
        </pc:spChg>
        <pc:spChg chg="mod">
          <ac:chgData name="Tatiana Bisanti" userId="792c8c20-3bb9-42f4-9301-fed9e500f556" providerId="ADAL" clId="{B61BDA6C-BACD-4DEC-80E3-A099CDD99C76}" dt="2025-03-31T10:29:10.748" v="235" actId="1036"/>
          <ac:spMkLst>
            <pc:docMk/>
            <pc:sldMk cId="1388127940" sldId="284"/>
            <ac:spMk id="24" creationId="{00000000-0000-0000-0000-000000000000}"/>
          </ac:spMkLst>
        </pc:spChg>
        <pc:spChg chg="mod">
          <ac:chgData name="Tatiana Bisanti" userId="792c8c20-3bb9-42f4-9301-fed9e500f556" providerId="ADAL" clId="{B61BDA6C-BACD-4DEC-80E3-A099CDD99C76}" dt="2025-03-31T12:47:57.689" v="269" actId="1038"/>
          <ac:spMkLst>
            <pc:docMk/>
            <pc:sldMk cId="1388127940" sldId="284"/>
            <ac:spMk id="27" creationId="{156BAAB6-E1C0-473D-5CC2-A8A82059104A}"/>
          </ac:spMkLst>
        </pc:spChg>
        <pc:spChg chg="mod">
          <ac:chgData name="Tatiana Bisanti" userId="792c8c20-3bb9-42f4-9301-fed9e500f556" providerId="ADAL" clId="{B61BDA6C-BACD-4DEC-80E3-A099CDD99C76}" dt="2025-03-31T12:48:00.567" v="273" actId="1038"/>
          <ac:spMkLst>
            <pc:docMk/>
            <pc:sldMk cId="1388127940" sldId="284"/>
            <ac:spMk id="33" creationId="{88554CD6-E021-D541-B689-B4072BE63CD6}"/>
          </ac:spMkLst>
        </pc:spChg>
        <pc:spChg chg="mod">
          <ac:chgData name="Tatiana Bisanti" userId="792c8c20-3bb9-42f4-9301-fed9e500f556" providerId="ADAL" clId="{B61BDA6C-BACD-4DEC-80E3-A099CDD99C76}" dt="2025-03-31T13:02:06.250" v="463" actId="207"/>
          <ac:spMkLst>
            <pc:docMk/>
            <pc:sldMk cId="1388127940" sldId="284"/>
            <ac:spMk id="41" creationId="{EF8B2FEE-0F72-C449-A711-47D066344F95}"/>
          </ac:spMkLst>
        </pc:spChg>
        <pc:spChg chg="mod">
          <ac:chgData name="Tatiana Bisanti" userId="792c8c20-3bb9-42f4-9301-fed9e500f556" providerId="ADAL" clId="{B61BDA6C-BACD-4DEC-80E3-A099CDD99C76}" dt="2025-03-31T12:48:02.626" v="278" actId="1038"/>
          <ac:spMkLst>
            <pc:docMk/>
            <pc:sldMk cId="1388127940" sldId="284"/>
            <ac:spMk id="55" creationId="{E5930937-9200-1B07-9A3A-A7F0B1D99A02}"/>
          </ac:spMkLst>
        </pc:spChg>
        <pc:picChg chg="add mod">
          <ac:chgData name="Tatiana Bisanti" userId="792c8c20-3bb9-42f4-9301-fed9e500f556" providerId="ADAL" clId="{B61BDA6C-BACD-4DEC-80E3-A099CDD99C76}" dt="2025-03-31T12:47:47.707" v="263" actId="14100"/>
          <ac:picMkLst>
            <pc:docMk/>
            <pc:sldMk cId="1388127940" sldId="284"/>
            <ac:picMk id="6" creationId="{0605FF31-257F-4D73-8756-258B04C3F096}"/>
          </ac:picMkLst>
        </pc:picChg>
        <pc:picChg chg="del">
          <ac:chgData name="Tatiana Bisanti" userId="792c8c20-3bb9-42f4-9301-fed9e500f556" providerId="ADAL" clId="{B61BDA6C-BACD-4DEC-80E3-A099CDD99C76}" dt="2025-03-31T10:26:29.947" v="206" actId="478"/>
          <ac:picMkLst>
            <pc:docMk/>
            <pc:sldMk cId="1388127940" sldId="284"/>
            <ac:picMk id="11" creationId="{4E11FC39-B2C2-4C4D-AFF7-222230FC2A8D}"/>
          </ac:picMkLst>
        </pc:picChg>
        <pc:picChg chg="add mod">
          <ac:chgData name="Tatiana Bisanti" userId="792c8c20-3bb9-42f4-9301-fed9e500f556" providerId="ADAL" clId="{B61BDA6C-BACD-4DEC-80E3-A099CDD99C76}" dt="2025-04-01T07:16:11.319" v="944" actId="1076"/>
          <ac:picMkLst>
            <pc:docMk/>
            <pc:sldMk cId="1388127940" sldId="284"/>
            <ac:picMk id="11" creationId="{87C1236B-10AF-4532-8553-2497BD941470}"/>
          </ac:picMkLst>
        </pc:picChg>
        <pc:picChg chg="add mod">
          <ac:chgData name="Tatiana Bisanti" userId="792c8c20-3bb9-42f4-9301-fed9e500f556" providerId="ADAL" clId="{B61BDA6C-BACD-4DEC-80E3-A099CDD99C76}" dt="2025-04-01T07:16:57.739" v="1231" actId="1036"/>
          <ac:picMkLst>
            <pc:docMk/>
            <pc:sldMk cId="1388127940" sldId="284"/>
            <ac:picMk id="26" creationId="{E26FC722-101B-4E1E-BA75-E6B5751B696A}"/>
          </ac:picMkLst>
        </pc:picChg>
        <pc:picChg chg="add del mod">
          <ac:chgData name="Tatiana Bisanti" userId="792c8c20-3bb9-42f4-9301-fed9e500f556" providerId="ADAL" clId="{B61BDA6C-BACD-4DEC-80E3-A099CDD99C76}" dt="2025-04-01T07:16:29.878" v="1123" actId="478"/>
          <ac:picMkLst>
            <pc:docMk/>
            <pc:sldMk cId="1388127940" sldId="284"/>
            <ac:picMk id="1026" creationId="{1049A5C8-FE00-46C1-9574-65C71B15E3DA}"/>
          </ac:picMkLst>
        </pc:picChg>
        <pc:picChg chg="add del mod">
          <ac:chgData name="Tatiana Bisanti" userId="792c8c20-3bb9-42f4-9301-fed9e500f556" providerId="ADAL" clId="{B61BDA6C-BACD-4DEC-80E3-A099CDD99C76}" dt="2025-04-01T07:15:44.866" v="917" actId="478"/>
          <ac:picMkLst>
            <pc:docMk/>
            <pc:sldMk cId="1388127940" sldId="284"/>
            <ac:picMk id="1028" creationId="{32B66755-864A-4000-8574-C895EEFFFAD0}"/>
          </ac:picMkLst>
        </pc:picChg>
        <pc:picChg chg="del">
          <ac:chgData name="Tatiana Bisanti" userId="792c8c20-3bb9-42f4-9301-fed9e500f556" providerId="ADAL" clId="{B61BDA6C-BACD-4DEC-80E3-A099CDD99C76}" dt="2025-03-31T10:26:32.926" v="207" actId="478"/>
          <ac:picMkLst>
            <pc:docMk/>
            <pc:sldMk cId="1388127940" sldId="284"/>
            <ac:picMk id="1028" creationId="{41678250-4BFF-4718-9908-FDA6898C1829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623969F-D891-46BD-8026-4D4706C97F6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0"/>
            <a:r>
              <a:rPr lang="de-DE" noProof="0"/>
              <a:t>Zweite Ebene</a:t>
            </a:r>
          </a:p>
          <a:p>
            <a:pPr lvl="0"/>
            <a:r>
              <a:rPr lang="de-DE" noProof="0"/>
              <a:t>Dritte Ebene</a:t>
            </a:r>
          </a:p>
          <a:p>
            <a:pPr lvl="0"/>
            <a:r>
              <a:rPr lang="de-DE" noProof="0"/>
              <a:t>Vierte Ebene</a:t>
            </a:r>
          </a:p>
          <a:p>
            <a:pPr lvl="0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F9676CD-C051-484A-892C-7DD7A3D409C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1042926" rtl="0" eaLnBrk="0" fontAlgn="base" hangingPunct="0">
      <a:spcBef>
        <a:spcPct val="30000"/>
      </a:spcBef>
      <a:spcAft>
        <a:spcPct val="0"/>
      </a:spcAft>
      <a:defRPr sz="2737" kern="1200">
        <a:solidFill>
          <a:schemeClr val="tx1"/>
        </a:solidFill>
        <a:latin typeface="+mn-lt"/>
        <a:ea typeface="+mn-ea"/>
        <a:cs typeface="+mn-cs"/>
      </a:defRPr>
    </a:lvl1pPr>
    <a:lvl2pPr marL="1694755" indent="-651829" algn="l" defTabSz="1042926" rtl="0" eaLnBrk="0" fontAlgn="base" hangingPunct="0">
      <a:spcBef>
        <a:spcPct val="30000"/>
      </a:spcBef>
      <a:spcAft>
        <a:spcPct val="0"/>
      </a:spcAft>
      <a:defRPr sz="2737" kern="1200">
        <a:solidFill>
          <a:schemeClr val="tx1"/>
        </a:solidFill>
        <a:latin typeface="+mn-lt"/>
        <a:ea typeface="+mn-ea"/>
        <a:cs typeface="+mn-cs"/>
      </a:defRPr>
    </a:lvl2pPr>
    <a:lvl3pPr marL="2607314" indent="-521463" algn="l" defTabSz="1042926" rtl="0" eaLnBrk="0" fontAlgn="base" hangingPunct="0">
      <a:spcBef>
        <a:spcPct val="30000"/>
      </a:spcBef>
      <a:spcAft>
        <a:spcPct val="0"/>
      </a:spcAft>
      <a:defRPr sz="2737" kern="1200">
        <a:solidFill>
          <a:schemeClr val="tx1"/>
        </a:solidFill>
        <a:latin typeface="+mn-lt"/>
        <a:ea typeface="+mn-ea"/>
        <a:cs typeface="+mn-cs"/>
      </a:defRPr>
    </a:lvl3pPr>
    <a:lvl4pPr marL="3650239" indent="-521463" algn="l" defTabSz="1042926" rtl="0" eaLnBrk="0" fontAlgn="base" hangingPunct="0">
      <a:spcBef>
        <a:spcPct val="30000"/>
      </a:spcBef>
      <a:spcAft>
        <a:spcPct val="0"/>
      </a:spcAft>
      <a:defRPr sz="2737" kern="1200">
        <a:solidFill>
          <a:schemeClr val="tx1"/>
        </a:solidFill>
        <a:latin typeface="+mn-lt"/>
        <a:ea typeface="+mn-ea"/>
        <a:cs typeface="+mn-cs"/>
      </a:defRPr>
    </a:lvl4pPr>
    <a:lvl5pPr marL="4693164" indent="-521463" algn="l" defTabSz="1042926" rtl="0" eaLnBrk="0" fontAlgn="base" hangingPunct="0">
      <a:spcBef>
        <a:spcPct val="30000"/>
      </a:spcBef>
      <a:spcAft>
        <a:spcPct val="0"/>
      </a:spcAft>
      <a:defRPr sz="2737" kern="1200">
        <a:solidFill>
          <a:schemeClr val="tx1"/>
        </a:solidFill>
        <a:latin typeface="+mn-lt"/>
        <a:ea typeface="+mn-ea"/>
        <a:cs typeface="+mn-cs"/>
      </a:defRPr>
    </a:lvl5pPr>
    <a:lvl6pPr marL="5214628" algn="l" defTabSz="1042926" rtl="0" eaLnBrk="1" latinLnBrk="0" hangingPunct="1">
      <a:defRPr sz="2737" kern="1200">
        <a:solidFill>
          <a:schemeClr val="tx1"/>
        </a:solidFill>
        <a:latin typeface="+mn-lt"/>
        <a:ea typeface="+mn-ea"/>
        <a:cs typeface="+mn-cs"/>
      </a:defRPr>
    </a:lvl6pPr>
    <a:lvl7pPr marL="6257553" algn="l" defTabSz="1042926" rtl="0" eaLnBrk="1" latinLnBrk="0" hangingPunct="1">
      <a:defRPr sz="2737" kern="1200">
        <a:solidFill>
          <a:schemeClr val="tx1"/>
        </a:solidFill>
        <a:latin typeface="+mn-lt"/>
        <a:ea typeface="+mn-ea"/>
        <a:cs typeface="+mn-cs"/>
      </a:defRPr>
    </a:lvl7pPr>
    <a:lvl8pPr marL="7300479" algn="l" defTabSz="1042926" rtl="0" eaLnBrk="1" latinLnBrk="0" hangingPunct="1">
      <a:defRPr sz="2737" kern="1200">
        <a:solidFill>
          <a:schemeClr val="tx1"/>
        </a:solidFill>
        <a:latin typeface="+mn-lt"/>
        <a:ea typeface="+mn-ea"/>
        <a:cs typeface="+mn-cs"/>
      </a:defRPr>
    </a:lvl8pPr>
    <a:lvl9pPr marL="8343404" algn="l" defTabSz="1042926" rtl="0" eaLnBrk="1" latinLnBrk="0" hangingPunct="1">
      <a:defRPr sz="27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mit Fließtext fett 20 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18"/>
          <p:cNvSpPr>
            <a:spLocks noChangeArrowheads="1"/>
          </p:cNvSpPr>
          <p:nvPr userDrawn="1"/>
        </p:nvSpPr>
        <p:spPr bwMode="auto">
          <a:xfrm flipH="1" flipV="1">
            <a:off x="1" y="0"/>
            <a:ext cx="11848741" cy="1385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hteck 18"/>
          <p:cNvSpPr>
            <a:spLocks noChangeArrowheads="1"/>
          </p:cNvSpPr>
          <p:nvPr userDrawn="1"/>
        </p:nvSpPr>
        <p:spPr bwMode="auto">
          <a:xfrm flipH="1" flipV="1">
            <a:off x="11846117" y="1"/>
            <a:ext cx="3273234" cy="692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631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mit Fließtext 20 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18"/>
          <p:cNvSpPr>
            <a:spLocks noChangeArrowheads="1"/>
          </p:cNvSpPr>
          <p:nvPr userDrawn="1"/>
        </p:nvSpPr>
        <p:spPr bwMode="auto">
          <a:xfrm flipH="1">
            <a:off x="-7876" y="20620441"/>
            <a:ext cx="15135101" cy="7631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6" name="Gerade Verbindung 15"/>
          <p:cNvCxnSpPr/>
          <p:nvPr userDrawn="1"/>
        </p:nvCxnSpPr>
        <p:spPr>
          <a:xfrm>
            <a:off x="13394802" y="20752764"/>
            <a:ext cx="0" cy="630864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hteck 18"/>
          <p:cNvSpPr>
            <a:spLocks noChangeArrowheads="1"/>
          </p:cNvSpPr>
          <p:nvPr userDrawn="1"/>
        </p:nvSpPr>
        <p:spPr bwMode="auto">
          <a:xfrm flipH="1">
            <a:off x="0" y="20584467"/>
            <a:ext cx="15132475" cy="16829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Bild 15" descr="hauptlogo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190165" y="430971"/>
            <a:ext cx="2652220" cy="1115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platzhalter 26"/>
          <p:cNvSpPr>
            <a:spLocks noGrp="1"/>
          </p:cNvSpPr>
          <p:nvPr>
            <p:ph type="body" sz="quarter" idx="10"/>
          </p:nvPr>
        </p:nvSpPr>
        <p:spPr>
          <a:xfrm>
            <a:off x="372349" y="403452"/>
            <a:ext cx="11332738" cy="1559850"/>
          </a:xfrm>
          <a:prstGeom prst="rect">
            <a:avLst/>
          </a:prstGeom>
        </p:spPr>
        <p:txBody>
          <a:bodyPr vert="horz"/>
          <a:lstStyle>
            <a:lvl1pPr marL="0" indent="0">
              <a:buFont typeface="Lucida Grande"/>
              <a:buNone/>
              <a:defRPr sz="8104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805">
                <a:latin typeface="Verdana"/>
                <a:cs typeface="Verdana"/>
              </a:defRPr>
            </a:lvl2pPr>
            <a:lvl3pPr>
              <a:defRPr sz="2805">
                <a:latin typeface="Verdana"/>
                <a:cs typeface="Verdana"/>
              </a:defRPr>
            </a:lvl3pPr>
            <a:lvl4pPr>
              <a:defRPr sz="2805">
                <a:latin typeface="Verdana"/>
                <a:cs typeface="Verdana"/>
              </a:defRPr>
            </a:lvl4pPr>
            <a:lvl5pPr>
              <a:defRPr sz="2805">
                <a:latin typeface="Verdana"/>
                <a:cs typeface="Verdana"/>
              </a:defRPr>
            </a:lvl5pPr>
          </a:lstStyle>
          <a:p>
            <a:pPr lvl="0"/>
            <a:r>
              <a:rPr lang="en-US" dirty="0"/>
              <a:t>Textmasterformate durch Klicken bearbeiten</a:t>
            </a:r>
          </a:p>
        </p:txBody>
      </p:sp>
      <p:sp>
        <p:nvSpPr>
          <p:cNvPr id="18" name="Textplatzhalter 28"/>
          <p:cNvSpPr>
            <a:spLocks noGrp="1"/>
          </p:cNvSpPr>
          <p:nvPr>
            <p:ph type="body" sz="quarter" idx="11"/>
          </p:nvPr>
        </p:nvSpPr>
        <p:spPr>
          <a:xfrm>
            <a:off x="2021860" y="4209525"/>
            <a:ext cx="11712307" cy="14018154"/>
          </a:xfrm>
          <a:prstGeom prst="rect">
            <a:avLst/>
          </a:prstGeom>
        </p:spPr>
        <p:txBody>
          <a:bodyPr vert="horz" lIns="0"/>
          <a:lstStyle>
            <a:lvl1pPr marL="0" marR="0" indent="-1068737" algn="l" defTabSz="1424984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6234" b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1424984" indent="0" algn="l">
              <a:buFontTx/>
              <a:buNone/>
              <a:defRPr sz="561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2849968" indent="0" algn="l">
              <a:buFontTx/>
              <a:buNone/>
              <a:defRPr sz="561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4274952" indent="0" algn="l">
              <a:buFontTx/>
              <a:buNone/>
              <a:defRPr sz="561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5699936" indent="0" algn="l">
              <a:buFontTx/>
              <a:buNone/>
              <a:defRPr sz="561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11" name="Fußzeilenplatzhalter 15"/>
          <p:cNvSpPr>
            <a:spLocks noGrp="1"/>
          </p:cNvSpPr>
          <p:nvPr>
            <p:ph type="ftr" sz="quarter" idx="12"/>
          </p:nvPr>
        </p:nvSpPr>
        <p:spPr>
          <a:xfrm>
            <a:off x="372348" y="20417267"/>
            <a:ext cx="12786213" cy="1138480"/>
          </a:xfrm>
        </p:spPr>
        <p:txBody>
          <a:bodyPr rtlCol="0"/>
          <a:lstStyle>
            <a:lvl1pPr algn="l">
              <a:defRPr sz="1798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2" name="Foliennummernplatzhalter 16"/>
          <p:cNvSpPr>
            <a:spLocks noGrp="1"/>
          </p:cNvSpPr>
          <p:nvPr>
            <p:ph type="sldNum" sz="quarter" idx="13"/>
          </p:nvPr>
        </p:nvSpPr>
        <p:spPr>
          <a:xfrm>
            <a:off x="13631041" y="20415923"/>
            <a:ext cx="1488310" cy="1138480"/>
          </a:xfrm>
        </p:spPr>
        <p:txBody>
          <a:bodyPr/>
          <a:lstStyle>
            <a:lvl1pPr algn="l">
              <a:defRPr sz="1798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A90E5E7-075E-4463-AEF7-04E2DF91395C}" type="slidenum">
              <a:rPr lang="de-DE" altLang="de-DE" smtClean="0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585271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7148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 eingerüc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843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folie 1 - Gelb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1" y="0"/>
            <a:ext cx="15119350" cy="195224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>
                <a:noFill/>
              </a:ln>
            </a:endParaRPr>
          </a:p>
        </p:txBody>
      </p:sp>
      <p:sp>
        <p:nvSpPr>
          <p:cNvPr id="2" name="Rechteck 18"/>
          <p:cNvSpPr>
            <a:spLocks noChangeArrowheads="1"/>
          </p:cNvSpPr>
          <p:nvPr userDrawn="1"/>
        </p:nvSpPr>
        <p:spPr bwMode="auto">
          <a:xfrm flipH="1">
            <a:off x="1" y="19522458"/>
            <a:ext cx="15119350" cy="18611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3" name="Gerade Verbindung 14"/>
          <p:cNvCxnSpPr/>
          <p:nvPr userDrawn="1"/>
        </p:nvCxnSpPr>
        <p:spPr>
          <a:xfrm rot="5400000">
            <a:off x="1205592" y="20568056"/>
            <a:ext cx="1628521" cy="2624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15"/>
          <p:cNvCxnSpPr/>
          <p:nvPr userDrawn="1"/>
        </p:nvCxnSpPr>
        <p:spPr>
          <a:xfrm rot="5400000">
            <a:off x="12581853" y="20568056"/>
            <a:ext cx="1628521" cy="2624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hteck 18"/>
          <p:cNvSpPr>
            <a:spLocks noChangeArrowheads="1"/>
          </p:cNvSpPr>
          <p:nvPr userDrawn="1"/>
        </p:nvSpPr>
        <p:spPr bwMode="auto">
          <a:xfrm flipH="1">
            <a:off x="0" y="19522461"/>
            <a:ext cx="15132475" cy="16829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6" name="Fußzeilenplatzhalter 15"/>
          <p:cNvSpPr>
            <a:spLocks noGrp="1"/>
          </p:cNvSpPr>
          <p:nvPr>
            <p:ph type="ftr" sz="quarter" idx="10"/>
          </p:nvPr>
        </p:nvSpPr>
        <p:spPr>
          <a:xfrm>
            <a:off x="2015914" y="20007551"/>
            <a:ext cx="11142646" cy="1138480"/>
          </a:xfrm>
        </p:spPr>
        <p:txBody>
          <a:bodyPr rtlCol="0"/>
          <a:lstStyle>
            <a:lvl1pPr algn="l">
              <a:defRPr sz="2805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16"/>
          <p:cNvSpPr>
            <a:spLocks noGrp="1"/>
          </p:cNvSpPr>
          <p:nvPr>
            <p:ph type="sldNum" sz="quarter" idx="11"/>
          </p:nvPr>
        </p:nvSpPr>
        <p:spPr>
          <a:xfrm>
            <a:off x="13631041" y="20007551"/>
            <a:ext cx="1488310" cy="1138480"/>
          </a:xfrm>
        </p:spPr>
        <p:txBody>
          <a:bodyPr/>
          <a:lstStyle>
            <a:lvl1pPr algn="l">
              <a:defRPr sz="2805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FB6BB7E-B3D3-4FD0-A829-E8AFB044C014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8" name="Datumsplatzhalter 17"/>
          <p:cNvSpPr>
            <a:spLocks noGrp="1"/>
          </p:cNvSpPr>
          <p:nvPr>
            <p:ph type="dt" sz="half" idx="12"/>
          </p:nvPr>
        </p:nvSpPr>
        <p:spPr>
          <a:xfrm>
            <a:off x="493479" y="20032302"/>
            <a:ext cx="1522434" cy="1113729"/>
          </a:xfrm>
        </p:spPr>
        <p:txBody>
          <a:bodyPr rtlCol="0"/>
          <a:lstStyle>
            <a:lvl1pPr algn="r">
              <a:defRPr sz="2805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7CFF0657-EA8B-4670-B6F0-B22BEE25B144}" type="datetime1">
              <a:rPr lang="de-DE"/>
              <a:pPr>
                <a:defRPr/>
              </a:pPr>
              <a:t>01.04.2025</a:t>
            </a:fld>
            <a:endParaRPr lang="de-DE" dirty="0"/>
          </a:p>
        </p:txBody>
      </p:sp>
      <p:sp>
        <p:nvSpPr>
          <p:cNvPr id="9" name="Textplatzhalter 26"/>
          <p:cNvSpPr>
            <a:spLocks noGrp="1"/>
          </p:cNvSpPr>
          <p:nvPr>
            <p:ph type="body" sz="quarter" idx="13"/>
          </p:nvPr>
        </p:nvSpPr>
        <p:spPr>
          <a:xfrm>
            <a:off x="1" y="8975393"/>
            <a:ext cx="15119350" cy="1571675"/>
          </a:xfrm>
          <a:prstGeom prst="rect">
            <a:avLst/>
          </a:prstGeom>
        </p:spPr>
        <p:txBody>
          <a:bodyPr vert="horz"/>
          <a:lstStyle>
            <a:lvl1pPr marL="0" indent="0" algn="ctr">
              <a:buFont typeface="Lucida Grande"/>
              <a:buNone/>
              <a:defRPr sz="8104">
                <a:solidFill>
                  <a:schemeClr val="accent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805">
                <a:latin typeface="Verdana"/>
                <a:cs typeface="Verdana"/>
              </a:defRPr>
            </a:lvl2pPr>
            <a:lvl3pPr>
              <a:defRPr sz="2805">
                <a:latin typeface="Verdana"/>
                <a:cs typeface="Verdana"/>
              </a:defRPr>
            </a:lvl3pPr>
            <a:lvl4pPr>
              <a:defRPr sz="2805">
                <a:latin typeface="Verdana"/>
                <a:cs typeface="Verdana"/>
              </a:defRPr>
            </a:lvl4pPr>
            <a:lvl5pPr>
              <a:defRPr sz="2805">
                <a:latin typeface="Verdana"/>
                <a:cs typeface="Verdana"/>
              </a:defRPr>
            </a:lvl5pPr>
          </a:lstStyle>
          <a:p>
            <a:pPr lvl="0"/>
            <a:r>
              <a:rPr lang="en-US" dirty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516960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folie 2 - 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1" y="0"/>
            <a:ext cx="15119350" cy="19522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>
                <a:noFill/>
              </a:ln>
            </a:endParaRPr>
          </a:p>
        </p:txBody>
      </p:sp>
      <p:sp>
        <p:nvSpPr>
          <p:cNvPr id="2" name="Rechteck 18"/>
          <p:cNvSpPr>
            <a:spLocks noChangeArrowheads="1"/>
          </p:cNvSpPr>
          <p:nvPr userDrawn="1"/>
        </p:nvSpPr>
        <p:spPr bwMode="auto">
          <a:xfrm flipH="1">
            <a:off x="1" y="19522458"/>
            <a:ext cx="15119350" cy="18611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3" name="Gerade Verbindung 14"/>
          <p:cNvCxnSpPr/>
          <p:nvPr userDrawn="1"/>
        </p:nvCxnSpPr>
        <p:spPr>
          <a:xfrm rot="5400000">
            <a:off x="1205592" y="20568056"/>
            <a:ext cx="1628521" cy="2624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15"/>
          <p:cNvCxnSpPr/>
          <p:nvPr userDrawn="1"/>
        </p:nvCxnSpPr>
        <p:spPr>
          <a:xfrm rot="5400000">
            <a:off x="12581853" y="20568056"/>
            <a:ext cx="1628521" cy="2624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hteck 18"/>
          <p:cNvSpPr>
            <a:spLocks noChangeArrowheads="1"/>
          </p:cNvSpPr>
          <p:nvPr userDrawn="1"/>
        </p:nvSpPr>
        <p:spPr bwMode="auto">
          <a:xfrm flipH="1">
            <a:off x="0" y="19522461"/>
            <a:ext cx="15132475" cy="16829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6" name="Fußzeilenplatzhalter 15"/>
          <p:cNvSpPr>
            <a:spLocks noGrp="1"/>
          </p:cNvSpPr>
          <p:nvPr>
            <p:ph type="ftr" sz="quarter" idx="10"/>
          </p:nvPr>
        </p:nvSpPr>
        <p:spPr>
          <a:xfrm>
            <a:off x="2015914" y="20007551"/>
            <a:ext cx="11142646" cy="1138480"/>
          </a:xfrm>
        </p:spPr>
        <p:txBody>
          <a:bodyPr rtlCol="0"/>
          <a:lstStyle>
            <a:lvl1pPr algn="l">
              <a:defRPr sz="2805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16"/>
          <p:cNvSpPr>
            <a:spLocks noGrp="1"/>
          </p:cNvSpPr>
          <p:nvPr>
            <p:ph type="sldNum" sz="quarter" idx="11"/>
          </p:nvPr>
        </p:nvSpPr>
        <p:spPr>
          <a:xfrm>
            <a:off x="13631041" y="20007551"/>
            <a:ext cx="1488310" cy="1138480"/>
          </a:xfrm>
        </p:spPr>
        <p:txBody>
          <a:bodyPr/>
          <a:lstStyle>
            <a:lvl1pPr algn="l">
              <a:defRPr sz="2805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FB6BB7E-B3D3-4FD0-A829-E8AFB044C014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8" name="Datumsplatzhalter 17"/>
          <p:cNvSpPr>
            <a:spLocks noGrp="1"/>
          </p:cNvSpPr>
          <p:nvPr>
            <p:ph type="dt" sz="half" idx="12"/>
          </p:nvPr>
        </p:nvSpPr>
        <p:spPr>
          <a:xfrm>
            <a:off x="493479" y="20032302"/>
            <a:ext cx="1522434" cy="1113729"/>
          </a:xfrm>
        </p:spPr>
        <p:txBody>
          <a:bodyPr rtlCol="0"/>
          <a:lstStyle>
            <a:lvl1pPr algn="r">
              <a:defRPr sz="2805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7CFF0657-EA8B-4670-B6F0-B22BEE25B144}" type="datetime1">
              <a:rPr lang="de-DE"/>
              <a:pPr>
                <a:defRPr/>
              </a:pPr>
              <a:t>01.04.2025</a:t>
            </a:fld>
            <a:endParaRPr lang="de-DE" dirty="0"/>
          </a:p>
        </p:txBody>
      </p:sp>
      <p:sp>
        <p:nvSpPr>
          <p:cNvPr id="9" name="Textplatzhalter 26"/>
          <p:cNvSpPr>
            <a:spLocks noGrp="1"/>
          </p:cNvSpPr>
          <p:nvPr>
            <p:ph type="body" sz="quarter" idx="13"/>
          </p:nvPr>
        </p:nvSpPr>
        <p:spPr>
          <a:xfrm>
            <a:off x="1" y="8975393"/>
            <a:ext cx="15119350" cy="1571675"/>
          </a:xfrm>
          <a:prstGeom prst="rect">
            <a:avLst/>
          </a:prstGeom>
        </p:spPr>
        <p:txBody>
          <a:bodyPr vert="horz"/>
          <a:lstStyle>
            <a:lvl1pPr marL="0" indent="0" algn="ctr">
              <a:buFont typeface="Lucida Grande"/>
              <a:buNone/>
              <a:defRPr sz="8104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805">
                <a:latin typeface="Verdana"/>
                <a:cs typeface="Verdana"/>
              </a:defRPr>
            </a:lvl2pPr>
            <a:lvl3pPr>
              <a:defRPr sz="2805">
                <a:latin typeface="Verdana"/>
                <a:cs typeface="Verdana"/>
              </a:defRPr>
            </a:lvl3pPr>
            <a:lvl4pPr>
              <a:defRPr sz="2805">
                <a:latin typeface="Verdana"/>
                <a:cs typeface="Verdana"/>
              </a:defRPr>
            </a:lvl4pPr>
            <a:lvl5pPr>
              <a:defRPr sz="2805">
                <a:latin typeface="Verdana"/>
                <a:cs typeface="Verdana"/>
              </a:defRPr>
            </a:lvl5pPr>
          </a:lstStyle>
          <a:p>
            <a:pPr lvl="0"/>
            <a:r>
              <a:rPr lang="en-US" dirty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195783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folie 3 - Blau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1" y="0"/>
            <a:ext cx="15119350" cy="1952245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>
                <a:noFill/>
              </a:ln>
            </a:endParaRPr>
          </a:p>
        </p:txBody>
      </p:sp>
      <p:sp>
        <p:nvSpPr>
          <p:cNvPr id="2" name="Rechteck 18"/>
          <p:cNvSpPr>
            <a:spLocks noChangeArrowheads="1"/>
          </p:cNvSpPr>
          <p:nvPr userDrawn="1"/>
        </p:nvSpPr>
        <p:spPr bwMode="auto">
          <a:xfrm flipH="1">
            <a:off x="1" y="19522458"/>
            <a:ext cx="15119350" cy="18611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3" name="Gerade Verbindung 14"/>
          <p:cNvCxnSpPr/>
          <p:nvPr userDrawn="1"/>
        </p:nvCxnSpPr>
        <p:spPr>
          <a:xfrm rot="5400000">
            <a:off x="1205592" y="20568056"/>
            <a:ext cx="1628521" cy="2624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15"/>
          <p:cNvCxnSpPr/>
          <p:nvPr userDrawn="1"/>
        </p:nvCxnSpPr>
        <p:spPr>
          <a:xfrm rot="5400000">
            <a:off x="12581853" y="20568056"/>
            <a:ext cx="1628521" cy="2624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hteck 18"/>
          <p:cNvSpPr>
            <a:spLocks noChangeArrowheads="1"/>
          </p:cNvSpPr>
          <p:nvPr userDrawn="1"/>
        </p:nvSpPr>
        <p:spPr bwMode="auto">
          <a:xfrm flipH="1">
            <a:off x="0" y="19522461"/>
            <a:ext cx="15132475" cy="16829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6" name="Fußzeilenplatzhalter 15"/>
          <p:cNvSpPr>
            <a:spLocks noGrp="1"/>
          </p:cNvSpPr>
          <p:nvPr>
            <p:ph type="ftr" sz="quarter" idx="10"/>
          </p:nvPr>
        </p:nvSpPr>
        <p:spPr>
          <a:xfrm>
            <a:off x="2015914" y="20007551"/>
            <a:ext cx="11142646" cy="1138480"/>
          </a:xfrm>
        </p:spPr>
        <p:txBody>
          <a:bodyPr rtlCol="0"/>
          <a:lstStyle>
            <a:lvl1pPr algn="l">
              <a:defRPr sz="2805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16"/>
          <p:cNvSpPr>
            <a:spLocks noGrp="1"/>
          </p:cNvSpPr>
          <p:nvPr>
            <p:ph type="sldNum" sz="quarter" idx="11"/>
          </p:nvPr>
        </p:nvSpPr>
        <p:spPr>
          <a:xfrm>
            <a:off x="13631041" y="20007551"/>
            <a:ext cx="1488310" cy="1138480"/>
          </a:xfrm>
        </p:spPr>
        <p:txBody>
          <a:bodyPr/>
          <a:lstStyle>
            <a:lvl1pPr algn="l">
              <a:defRPr sz="2805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FB6BB7E-B3D3-4FD0-A829-E8AFB044C014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8" name="Datumsplatzhalter 17"/>
          <p:cNvSpPr>
            <a:spLocks noGrp="1"/>
          </p:cNvSpPr>
          <p:nvPr>
            <p:ph type="dt" sz="half" idx="12"/>
          </p:nvPr>
        </p:nvSpPr>
        <p:spPr>
          <a:xfrm>
            <a:off x="493479" y="20032302"/>
            <a:ext cx="1522434" cy="1113729"/>
          </a:xfrm>
        </p:spPr>
        <p:txBody>
          <a:bodyPr rtlCol="0"/>
          <a:lstStyle>
            <a:lvl1pPr algn="r">
              <a:defRPr sz="2805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7CFF0657-EA8B-4670-B6F0-B22BEE25B144}" type="datetime1">
              <a:rPr lang="de-DE"/>
              <a:pPr>
                <a:defRPr/>
              </a:pPr>
              <a:t>01.04.2025</a:t>
            </a:fld>
            <a:endParaRPr lang="de-DE" dirty="0"/>
          </a:p>
        </p:txBody>
      </p:sp>
      <p:sp>
        <p:nvSpPr>
          <p:cNvPr id="9" name="Textplatzhalter 26"/>
          <p:cNvSpPr>
            <a:spLocks noGrp="1"/>
          </p:cNvSpPr>
          <p:nvPr>
            <p:ph type="body" sz="quarter" idx="13"/>
          </p:nvPr>
        </p:nvSpPr>
        <p:spPr>
          <a:xfrm>
            <a:off x="1" y="8975393"/>
            <a:ext cx="15119350" cy="1571675"/>
          </a:xfrm>
          <a:prstGeom prst="rect">
            <a:avLst/>
          </a:prstGeom>
        </p:spPr>
        <p:txBody>
          <a:bodyPr vert="horz"/>
          <a:lstStyle>
            <a:lvl1pPr marL="0" indent="0" algn="ctr">
              <a:buFont typeface="Lucida Grande"/>
              <a:buNone/>
              <a:defRPr sz="8104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805">
                <a:latin typeface="Verdana"/>
                <a:cs typeface="Verdana"/>
              </a:defRPr>
            </a:lvl2pPr>
            <a:lvl3pPr>
              <a:defRPr sz="2805">
                <a:latin typeface="Verdana"/>
                <a:cs typeface="Verdana"/>
              </a:defRPr>
            </a:lvl3pPr>
            <a:lvl4pPr>
              <a:defRPr sz="2805">
                <a:latin typeface="Verdana"/>
                <a:cs typeface="Verdana"/>
              </a:defRPr>
            </a:lvl4pPr>
            <a:lvl5pPr>
              <a:defRPr sz="2805">
                <a:latin typeface="Verdana"/>
                <a:cs typeface="Verdana"/>
              </a:defRPr>
            </a:lvl5pPr>
          </a:lstStyle>
          <a:p>
            <a:pPr lvl="0"/>
            <a:r>
              <a:rPr lang="en-US" dirty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1360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umsplatzhalter 3"/>
          <p:cNvSpPr>
            <a:spLocks noGrp="1"/>
          </p:cNvSpPr>
          <p:nvPr>
            <p:ph type="dt" sz="half" idx="2"/>
          </p:nvPr>
        </p:nvSpPr>
        <p:spPr>
          <a:xfrm>
            <a:off x="755968" y="19819455"/>
            <a:ext cx="3527849" cy="113848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374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r>
              <a:rPr lang="de-DE"/>
              <a:t>Datum</a:t>
            </a:r>
          </a:p>
        </p:txBody>
      </p:sp>
      <p:sp>
        <p:nvSpPr>
          <p:cNvPr id="1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5165778" y="19819455"/>
            <a:ext cx="4787794" cy="113848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374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r>
              <a:rPr lang="de-DE"/>
              <a:t>Fußzeile</a:t>
            </a:r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35535" y="19819455"/>
            <a:ext cx="3527849" cy="113848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74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604D6649-0FE0-49FA-8281-0051DAE4EEB6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7" r:id="rId2"/>
    <p:sldLayoutId id="2147483786" r:id="rId3"/>
    <p:sldLayoutId id="2147483789" r:id="rId4"/>
    <p:sldLayoutId id="2147483800" r:id="rId5"/>
    <p:sldLayoutId id="2147483801" r:id="rId6"/>
    <p:sldLayoutId id="2147483802" r:id="rId7"/>
  </p:sldLayoutIdLst>
  <p:hf hdr="0"/>
  <p:txStyles>
    <p:titleStyle>
      <a:lvl1pPr algn="ctr" defTabSz="1424984" rtl="0" eaLnBrk="0" fontAlgn="base" hangingPunct="0">
        <a:spcBef>
          <a:spcPct val="0"/>
        </a:spcBef>
        <a:spcAft>
          <a:spcPct val="0"/>
        </a:spcAft>
        <a:defRPr sz="13715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  <a:lvl2pPr algn="ctr" defTabSz="1424984" rtl="0" eaLnBrk="0" fontAlgn="base" hangingPunct="0">
        <a:spcBef>
          <a:spcPct val="0"/>
        </a:spcBef>
        <a:spcAft>
          <a:spcPct val="0"/>
        </a:spcAft>
        <a:defRPr sz="13715">
          <a:solidFill>
            <a:schemeClr val="tx1"/>
          </a:solidFill>
          <a:latin typeface="Arial" panose="020B0604020202020204" pitchFamily="34" charset="0"/>
        </a:defRPr>
      </a:lvl2pPr>
      <a:lvl3pPr algn="ctr" defTabSz="1424984" rtl="0" eaLnBrk="0" fontAlgn="base" hangingPunct="0">
        <a:spcBef>
          <a:spcPct val="0"/>
        </a:spcBef>
        <a:spcAft>
          <a:spcPct val="0"/>
        </a:spcAft>
        <a:defRPr sz="13715">
          <a:solidFill>
            <a:schemeClr val="tx1"/>
          </a:solidFill>
          <a:latin typeface="Arial" panose="020B0604020202020204" pitchFamily="34" charset="0"/>
        </a:defRPr>
      </a:lvl3pPr>
      <a:lvl4pPr algn="ctr" defTabSz="1424984" rtl="0" eaLnBrk="0" fontAlgn="base" hangingPunct="0">
        <a:spcBef>
          <a:spcPct val="0"/>
        </a:spcBef>
        <a:spcAft>
          <a:spcPct val="0"/>
        </a:spcAft>
        <a:defRPr sz="13715">
          <a:solidFill>
            <a:schemeClr val="tx1"/>
          </a:solidFill>
          <a:latin typeface="Arial" panose="020B0604020202020204" pitchFamily="34" charset="0"/>
        </a:defRPr>
      </a:lvl4pPr>
      <a:lvl5pPr algn="ctr" defTabSz="1424984" rtl="0" eaLnBrk="0" fontAlgn="base" hangingPunct="0">
        <a:spcBef>
          <a:spcPct val="0"/>
        </a:spcBef>
        <a:spcAft>
          <a:spcPct val="0"/>
        </a:spcAft>
        <a:defRPr sz="13715">
          <a:solidFill>
            <a:schemeClr val="tx1"/>
          </a:solidFill>
          <a:latin typeface="Arial" panose="020B0604020202020204" pitchFamily="34" charset="0"/>
        </a:defRPr>
      </a:lvl5pPr>
      <a:lvl6pPr marL="1424984" algn="ctr" defTabSz="1424984" rtl="0" fontAlgn="base">
        <a:spcBef>
          <a:spcPct val="0"/>
        </a:spcBef>
        <a:spcAft>
          <a:spcPct val="0"/>
        </a:spcAft>
        <a:defRPr sz="13715">
          <a:solidFill>
            <a:schemeClr val="tx1"/>
          </a:solidFill>
          <a:latin typeface="Calibri" pitchFamily="34" charset="0"/>
        </a:defRPr>
      </a:lvl6pPr>
      <a:lvl7pPr marL="2849968" algn="ctr" defTabSz="1424984" rtl="0" fontAlgn="base">
        <a:spcBef>
          <a:spcPct val="0"/>
        </a:spcBef>
        <a:spcAft>
          <a:spcPct val="0"/>
        </a:spcAft>
        <a:defRPr sz="13715">
          <a:solidFill>
            <a:schemeClr val="tx1"/>
          </a:solidFill>
          <a:latin typeface="Calibri" pitchFamily="34" charset="0"/>
        </a:defRPr>
      </a:lvl7pPr>
      <a:lvl8pPr marL="4274952" algn="ctr" defTabSz="1424984" rtl="0" fontAlgn="base">
        <a:spcBef>
          <a:spcPct val="0"/>
        </a:spcBef>
        <a:spcAft>
          <a:spcPct val="0"/>
        </a:spcAft>
        <a:defRPr sz="13715">
          <a:solidFill>
            <a:schemeClr val="tx1"/>
          </a:solidFill>
          <a:latin typeface="Calibri" pitchFamily="34" charset="0"/>
        </a:defRPr>
      </a:lvl8pPr>
      <a:lvl9pPr marL="5699936" algn="ctr" defTabSz="1424984" rtl="0" fontAlgn="base">
        <a:spcBef>
          <a:spcPct val="0"/>
        </a:spcBef>
        <a:spcAft>
          <a:spcPct val="0"/>
        </a:spcAft>
        <a:defRPr sz="13715">
          <a:solidFill>
            <a:schemeClr val="tx1"/>
          </a:solidFill>
          <a:latin typeface="Calibri" pitchFamily="34" charset="0"/>
        </a:defRPr>
      </a:lvl9pPr>
    </p:titleStyle>
    <p:bodyStyle>
      <a:lvl1pPr marL="1068737" indent="-1068737" algn="l" defTabSz="142498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9974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2315598" indent="-890614" algn="l" defTabSz="142498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728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3562460" indent="-712492" algn="l" defTabSz="142498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481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4987444" indent="-712492" algn="l" defTabSz="142498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234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6412428" indent="-712492" algn="l" defTabSz="142498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234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7837412" indent="-712492" algn="l" defTabSz="1424984" rtl="0" eaLnBrk="1" latinLnBrk="0" hangingPunct="1">
        <a:spcBef>
          <a:spcPct val="20000"/>
        </a:spcBef>
        <a:buFont typeface="Arial"/>
        <a:buChar char="•"/>
        <a:defRPr sz="6234" kern="1200">
          <a:solidFill>
            <a:schemeClr val="tx1"/>
          </a:solidFill>
          <a:latin typeface="+mn-lt"/>
          <a:ea typeface="+mn-ea"/>
          <a:cs typeface="+mn-cs"/>
        </a:defRPr>
      </a:lvl6pPr>
      <a:lvl7pPr marL="9262396" indent="-712492" algn="l" defTabSz="1424984" rtl="0" eaLnBrk="1" latinLnBrk="0" hangingPunct="1">
        <a:spcBef>
          <a:spcPct val="20000"/>
        </a:spcBef>
        <a:buFont typeface="Arial"/>
        <a:buChar char="•"/>
        <a:defRPr sz="6234" kern="1200">
          <a:solidFill>
            <a:schemeClr val="tx1"/>
          </a:solidFill>
          <a:latin typeface="+mn-lt"/>
          <a:ea typeface="+mn-ea"/>
          <a:cs typeface="+mn-cs"/>
        </a:defRPr>
      </a:lvl7pPr>
      <a:lvl8pPr marL="10687380" indent="-712492" algn="l" defTabSz="1424984" rtl="0" eaLnBrk="1" latinLnBrk="0" hangingPunct="1">
        <a:spcBef>
          <a:spcPct val="20000"/>
        </a:spcBef>
        <a:buFont typeface="Arial"/>
        <a:buChar char="•"/>
        <a:defRPr sz="6234" kern="1200">
          <a:solidFill>
            <a:schemeClr val="tx1"/>
          </a:solidFill>
          <a:latin typeface="+mn-lt"/>
          <a:ea typeface="+mn-ea"/>
          <a:cs typeface="+mn-cs"/>
        </a:defRPr>
      </a:lvl8pPr>
      <a:lvl9pPr marL="12112366" indent="-712492" algn="l" defTabSz="1424984" rtl="0" eaLnBrk="1" latinLnBrk="0" hangingPunct="1">
        <a:spcBef>
          <a:spcPct val="20000"/>
        </a:spcBef>
        <a:buFont typeface="Arial"/>
        <a:buChar char="•"/>
        <a:defRPr sz="62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2849968" rtl="0" eaLnBrk="1" latinLnBrk="0" hangingPunct="1">
        <a:defRPr sz="5610" kern="1200">
          <a:solidFill>
            <a:schemeClr val="tx1"/>
          </a:solidFill>
          <a:latin typeface="+mn-lt"/>
          <a:ea typeface="+mn-ea"/>
          <a:cs typeface="+mn-cs"/>
        </a:defRPr>
      </a:lvl1pPr>
      <a:lvl2pPr marL="1424984" algn="l" defTabSz="2849968" rtl="0" eaLnBrk="1" latinLnBrk="0" hangingPunct="1">
        <a:defRPr sz="5610" kern="1200">
          <a:solidFill>
            <a:schemeClr val="tx1"/>
          </a:solidFill>
          <a:latin typeface="+mn-lt"/>
          <a:ea typeface="+mn-ea"/>
          <a:cs typeface="+mn-cs"/>
        </a:defRPr>
      </a:lvl2pPr>
      <a:lvl3pPr marL="2849968" algn="l" defTabSz="2849968" rtl="0" eaLnBrk="1" latinLnBrk="0" hangingPunct="1">
        <a:defRPr sz="5610" kern="1200">
          <a:solidFill>
            <a:schemeClr val="tx1"/>
          </a:solidFill>
          <a:latin typeface="+mn-lt"/>
          <a:ea typeface="+mn-ea"/>
          <a:cs typeface="+mn-cs"/>
        </a:defRPr>
      </a:lvl3pPr>
      <a:lvl4pPr marL="4274952" algn="l" defTabSz="2849968" rtl="0" eaLnBrk="1" latinLnBrk="0" hangingPunct="1">
        <a:defRPr sz="5610" kern="1200">
          <a:solidFill>
            <a:schemeClr val="tx1"/>
          </a:solidFill>
          <a:latin typeface="+mn-lt"/>
          <a:ea typeface="+mn-ea"/>
          <a:cs typeface="+mn-cs"/>
        </a:defRPr>
      </a:lvl4pPr>
      <a:lvl5pPr marL="5699936" algn="l" defTabSz="2849968" rtl="0" eaLnBrk="1" latinLnBrk="0" hangingPunct="1">
        <a:defRPr sz="5610" kern="1200">
          <a:solidFill>
            <a:schemeClr val="tx1"/>
          </a:solidFill>
          <a:latin typeface="+mn-lt"/>
          <a:ea typeface="+mn-ea"/>
          <a:cs typeface="+mn-cs"/>
        </a:defRPr>
      </a:lvl5pPr>
      <a:lvl6pPr marL="7124920" algn="l" defTabSz="2849968" rtl="0" eaLnBrk="1" latinLnBrk="0" hangingPunct="1">
        <a:defRPr sz="5610" kern="1200">
          <a:solidFill>
            <a:schemeClr val="tx1"/>
          </a:solidFill>
          <a:latin typeface="+mn-lt"/>
          <a:ea typeface="+mn-ea"/>
          <a:cs typeface="+mn-cs"/>
        </a:defRPr>
      </a:lvl6pPr>
      <a:lvl7pPr marL="8549904" algn="l" defTabSz="2849968" rtl="0" eaLnBrk="1" latinLnBrk="0" hangingPunct="1">
        <a:defRPr sz="5610" kern="1200">
          <a:solidFill>
            <a:schemeClr val="tx1"/>
          </a:solidFill>
          <a:latin typeface="+mn-lt"/>
          <a:ea typeface="+mn-ea"/>
          <a:cs typeface="+mn-cs"/>
        </a:defRPr>
      </a:lvl7pPr>
      <a:lvl8pPr marL="9974888" algn="l" defTabSz="2849968" rtl="0" eaLnBrk="1" latinLnBrk="0" hangingPunct="1">
        <a:defRPr sz="5610" kern="1200">
          <a:solidFill>
            <a:schemeClr val="tx1"/>
          </a:solidFill>
          <a:latin typeface="+mn-lt"/>
          <a:ea typeface="+mn-ea"/>
          <a:cs typeface="+mn-cs"/>
        </a:defRPr>
      </a:lvl8pPr>
      <a:lvl9pPr marL="11399872" algn="l" defTabSz="2849968" rtl="0" eaLnBrk="1" latinLnBrk="0" hangingPunct="1">
        <a:defRPr sz="56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hteck 18">
            <a:extLst>
              <a:ext uri="{FF2B5EF4-FFF2-40B4-BE49-F238E27FC236}">
                <a16:creationId xmlns:a16="http://schemas.microsoft.com/office/drawing/2014/main" id="{E5930937-9200-1B07-9A3A-A7F0B1D99A02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2628506" y="17142105"/>
            <a:ext cx="2482897" cy="23073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Rechteck 18">
            <a:extLst>
              <a:ext uri="{FF2B5EF4-FFF2-40B4-BE49-F238E27FC236}">
                <a16:creationId xmlns:a16="http://schemas.microsoft.com/office/drawing/2014/main" id="{76F54817-7A47-5490-34A1-CF6808E97A3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0" y="5985351"/>
            <a:ext cx="2087206" cy="153982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16" name="Grafik 1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9926" t="1" b="1"/>
          <a:stretch/>
        </p:blipFill>
        <p:spPr>
          <a:xfrm>
            <a:off x="10904009" y="397759"/>
            <a:ext cx="3715243" cy="1124105"/>
          </a:xfrm>
          <a:prstGeom prst="rect">
            <a:avLst/>
          </a:prstGeom>
        </p:spPr>
      </p:pic>
      <p:sp>
        <p:nvSpPr>
          <p:cNvPr id="2" name="Rechteck 1"/>
          <p:cNvSpPr/>
          <p:nvPr/>
        </p:nvSpPr>
        <p:spPr>
          <a:xfrm>
            <a:off x="-1" y="1845510"/>
            <a:ext cx="15119351" cy="413275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18"/>
          <p:cNvSpPr>
            <a:spLocks noChangeArrowheads="1"/>
          </p:cNvSpPr>
          <p:nvPr/>
        </p:nvSpPr>
        <p:spPr bwMode="auto">
          <a:xfrm flipH="1" flipV="1">
            <a:off x="3" y="1845509"/>
            <a:ext cx="11848740" cy="1385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echteck 18"/>
          <p:cNvSpPr>
            <a:spLocks noChangeArrowheads="1"/>
          </p:cNvSpPr>
          <p:nvPr/>
        </p:nvSpPr>
        <p:spPr bwMode="auto">
          <a:xfrm flipH="1" flipV="1">
            <a:off x="11846119" y="1845511"/>
            <a:ext cx="3273234" cy="692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Textplatzhalter 26"/>
          <p:cNvSpPr txBox="1">
            <a:spLocks/>
          </p:cNvSpPr>
          <p:nvPr/>
        </p:nvSpPr>
        <p:spPr>
          <a:xfrm>
            <a:off x="-186709" y="2004123"/>
            <a:ext cx="15549429" cy="1568143"/>
          </a:xfrm>
          <a:prstGeom prst="rect">
            <a:avLst/>
          </a:prstGeom>
        </p:spPr>
        <p:txBody>
          <a:bodyPr vert="horz"/>
          <a:lstStyle>
            <a:lvl1pPr marL="0" indent="0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/>
              <a:buNone/>
              <a:defRPr sz="16228" kern="120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637019" indent="-1783469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2pPr>
            <a:lvl3pPr marL="7133876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3pPr>
            <a:lvl4pPr marL="9987427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4pPr>
            <a:lvl5pPr marL="12840977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5pPr>
            <a:lvl6pPr marL="15694527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548078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01628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255180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it-IT" sz="5400" b="1" dirty="0">
                <a:solidFill>
                  <a:schemeClr val="bg1"/>
                </a:solidFill>
              </a:rPr>
              <a:t>La didattica performativa</a:t>
            </a:r>
          </a:p>
          <a:p>
            <a:pPr algn="ctr">
              <a:spcBef>
                <a:spcPts val="600"/>
              </a:spcBef>
            </a:pPr>
            <a:r>
              <a:rPr lang="it-IT" sz="5400" b="1" dirty="0">
                <a:solidFill>
                  <a:schemeClr val="bg1"/>
                </a:solidFill>
              </a:rPr>
              <a:t>delle lingue straniere (DPLS)</a:t>
            </a:r>
          </a:p>
          <a:p>
            <a:pPr algn="ctr">
              <a:spcBef>
                <a:spcPts val="600"/>
              </a:spcBef>
            </a:pPr>
            <a:r>
              <a:rPr lang="it-IT" sz="3600" b="1" dirty="0">
                <a:solidFill>
                  <a:schemeClr val="bg1"/>
                </a:solidFill>
              </a:rPr>
              <a:t>Dare dinamicità alle lezioni attraverso attività di co-costruzione</a:t>
            </a:r>
            <a:r>
              <a:rPr lang="it-IT" sz="4200" b="1" dirty="0">
                <a:solidFill>
                  <a:schemeClr val="bg1"/>
                </a:solidFill>
              </a:rPr>
              <a:t>  </a:t>
            </a:r>
            <a:br>
              <a:rPr lang="it-IT" sz="4200" b="1" dirty="0">
                <a:solidFill>
                  <a:schemeClr val="bg1"/>
                </a:solidFill>
              </a:rPr>
            </a:br>
            <a:endParaRPr lang="en-US" sz="4200" b="1" dirty="0">
              <a:solidFill>
                <a:schemeClr val="bg1"/>
              </a:solidFill>
            </a:endParaRPr>
          </a:p>
        </p:txBody>
      </p:sp>
      <p:sp>
        <p:nvSpPr>
          <p:cNvPr id="24" name="Textplatzhalter 26"/>
          <p:cNvSpPr txBox="1">
            <a:spLocks/>
          </p:cNvSpPr>
          <p:nvPr/>
        </p:nvSpPr>
        <p:spPr>
          <a:xfrm>
            <a:off x="491405" y="4606633"/>
            <a:ext cx="14206121" cy="900603"/>
          </a:xfrm>
          <a:prstGeom prst="rect">
            <a:avLst/>
          </a:prstGeom>
        </p:spPr>
        <p:txBody>
          <a:bodyPr vert="horz"/>
          <a:lstStyle>
            <a:lvl1pPr marL="0" indent="0" algn="ctr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/>
              <a:buNone/>
              <a:defRPr sz="16228" kern="1200">
                <a:solidFill>
                  <a:schemeClr val="accent3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637019" indent="-1783469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2pPr>
            <a:lvl3pPr marL="7133876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3pPr>
            <a:lvl4pPr marL="9987427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4pPr>
            <a:lvl5pPr marL="12840977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5pPr>
            <a:lvl6pPr marL="15694527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548078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01628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255180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80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Dott.ssa</a:t>
            </a:r>
            <a:r>
              <a:rPr lang="de-DE" sz="8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Nicca Vignotto</a:t>
            </a:r>
            <a:endParaRPr lang="en-US" sz="8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3" name="Textplatzhalter 26">
            <a:extLst>
              <a:ext uri="{FF2B5EF4-FFF2-40B4-BE49-F238E27FC236}">
                <a16:creationId xmlns:a16="http://schemas.microsoft.com/office/drawing/2014/main" id="{88554CD6-E021-D541-B689-B4072BE63CD6}"/>
              </a:ext>
            </a:extLst>
          </p:cNvPr>
          <p:cNvSpPr txBox="1">
            <a:spLocks/>
          </p:cNvSpPr>
          <p:nvPr/>
        </p:nvSpPr>
        <p:spPr>
          <a:xfrm>
            <a:off x="2688943" y="17323238"/>
            <a:ext cx="2494468" cy="1793510"/>
          </a:xfrm>
          <a:prstGeom prst="rect">
            <a:avLst/>
          </a:prstGeom>
        </p:spPr>
        <p:txBody>
          <a:bodyPr vert="horz"/>
          <a:lstStyle>
            <a:lvl1pPr marL="0" indent="0" algn="ctr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/>
              <a:buNone/>
              <a:defRPr sz="16228" kern="1200">
                <a:solidFill>
                  <a:schemeClr val="accent3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637019" indent="-1783469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2pPr>
            <a:lvl3pPr marL="7133876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3pPr>
            <a:lvl4pPr marL="9987427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4pPr>
            <a:lvl5pPr marL="12840977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5pPr>
            <a:lvl6pPr marL="15694527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548078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01628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255180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000" b="1" dirty="0">
                <a:solidFill>
                  <a:schemeClr val="bg1"/>
                </a:solidFill>
              </a:rPr>
              <a:t>13.06.2025</a:t>
            </a:r>
          </a:p>
          <a:p>
            <a:pPr algn="l"/>
            <a:r>
              <a:rPr lang="de-DE" sz="3000" b="1" dirty="0">
                <a:solidFill>
                  <a:schemeClr val="bg1"/>
                </a:solidFill>
              </a:rPr>
              <a:t>14 – 17 Uhr</a:t>
            </a:r>
          </a:p>
          <a:p>
            <a:pPr algn="l"/>
            <a:r>
              <a:rPr lang="de-DE" sz="3000" b="1" dirty="0">
                <a:solidFill>
                  <a:schemeClr val="bg1"/>
                </a:solidFill>
              </a:rPr>
              <a:t>Geb. C5.4, </a:t>
            </a:r>
            <a:br>
              <a:rPr lang="de-DE" sz="3000" b="1" dirty="0">
                <a:solidFill>
                  <a:schemeClr val="bg1"/>
                </a:solidFill>
              </a:rPr>
            </a:br>
            <a:r>
              <a:rPr lang="de-DE" sz="3000" b="1" dirty="0">
                <a:solidFill>
                  <a:schemeClr val="bg1"/>
                </a:solidFill>
              </a:rPr>
              <a:t>R. 3.20</a:t>
            </a:r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4DF45B43-7C34-C14E-A341-8D4E06FBF7AC}"/>
              </a:ext>
            </a:extLst>
          </p:cNvPr>
          <p:cNvSpPr/>
          <p:nvPr/>
        </p:nvSpPr>
        <p:spPr>
          <a:xfrm>
            <a:off x="6715618" y="9220622"/>
            <a:ext cx="1510344" cy="4700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41" name="Textplatzhalter 26">
            <a:extLst>
              <a:ext uri="{FF2B5EF4-FFF2-40B4-BE49-F238E27FC236}">
                <a16:creationId xmlns:a16="http://schemas.microsoft.com/office/drawing/2014/main" id="{EF8B2FEE-0F72-C449-A711-47D066344F95}"/>
              </a:ext>
            </a:extLst>
          </p:cNvPr>
          <p:cNvSpPr txBox="1">
            <a:spLocks/>
          </p:cNvSpPr>
          <p:nvPr/>
        </p:nvSpPr>
        <p:spPr>
          <a:xfrm rot="16200000">
            <a:off x="-4518790" y="11246110"/>
            <a:ext cx="10904710" cy="2307282"/>
          </a:xfrm>
          <a:prstGeom prst="rect">
            <a:avLst/>
          </a:prstGeom>
        </p:spPr>
        <p:txBody>
          <a:bodyPr vert="horz"/>
          <a:lstStyle>
            <a:lvl1pPr marL="0" indent="0" algn="ctr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/>
              <a:buNone/>
              <a:defRPr sz="16228" kern="1200">
                <a:solidFill>
                  <a:schemeClr val="accent3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637019" indent="-1783469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2pPr>
            <a:lvl3pPr marL="7133876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3pPr>
            <a:lvl4pPr marL="9987427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4pPr>
            <a:lvl5pPr marL="12840977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5pPr>
            <a:lvl6pPr marL="15694527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548078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01628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255180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de-DE" sz="9600" b="1" dirty="0">
                <a:solidFill>
                  <a:srgbClr val="1C4C7F"/>
                </a:solidFill>
              </a:rPr>
              <a:t>GASTWORKSHOP</a:t>
            </a:r>
            <a:endParaRPr lang="en-US" sz="9600" b="1" dirty="0">
              <a:solidFill>
                <a:srgbClr val="1C4C7F"/>
              </a:solidFill>
            </a:endParaRPr>
          </a:p>
        </p:txBody>
      </p:sp>
      <p:sp>
        <p:nvSpPr>
          <p:cNvPr id="19" name="Textplatzhalter 26">
            <a:extLst>
              <a:ext uri="{FF2B5EF4-FFF2-40B4-BE49-F238E27FC236}">
                <a16:creationId xmlns:a16="http://schemas.microsoft.com/office/drawing/2014/main" id="{0BEC5C9F-473D-1B4B-41FB-08CC1688841D}"/>
              </a:ext>
            </a:extLst>
          </p:cNvPr>
          <p:cNvSpPr txBox="1">
            <a:spLocks/>
          </p:cNvSpPr>
          <p:nvPr/>
        </p:nvSpPr>
        <p:spPr>
          <a:xfrm>
            <a:off x="1004154" y="390202"/>
            <a:ext cx="3243153" cy="1228602"/>
          </a:xfrm>
          <a:prstGeom prst="rect">
            <a:avLst/>
          </a:prstGeom>
        </p:spPr>
        <p:txBody>
          <a:bodyPr vert="horz"/>
          <a:lstStyle>
            <a:lvl1pPr marL="0" indent="0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/>
              <a:buNone/>
              <a:defRPr sz="16228" kern="120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637019" indent="-1783469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2pPr>
            <a:lvl3pPr marL="7133876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3pPr>
            <a:lvl4pPr marL="9987427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4pPr>
            <a:lvl5pPr marL="12840977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5pPr>
            <a:lvl6pPr marL="15694527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548078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01628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255180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rgbClr val="1C4C7F"/>
                </a:solidFill>
              </a:rPr>
              <a:t>ITALIENISCHE SPRACHE, LITERATUR- UND KULTURWISSENSCHAFT</a:t>
            </a:r>
          </a:p>
          <a:p>
            <a:r>
              <a:rPr lang="en-US" sz="2000" dirty="0">
                <a:solidFill>
                  <a:srgbClr val="1C4C7F"/>
                </a:solidFill>
              </a:rPr>
              <a:t>Dr. Tatiana Bisanti</a:t>
            </a:r>
          </a:p>
        </p:txBody>
      </p:sp>
      <p:sp>
        <p:nvSpPr>
          <p:cNvPr id="27" name="Textplatzhalter 26">
            <a:extLst>
              <a:ext uri="{FF2B5EF4-FFF2-40B4-BE49-F238E27FC236}">
                <a16:creationId xmlns:a16="http://schemas.microsoft.com/office/drawing/2014/main" id="{156BAAB6-E1C0-473D-5CC2-A8A82059104A}"/>
              </a:ext>
            </a:extLst>
          </p:cNvPr>
          <p:cNvSpPr txBox="1">
            <a:spLocks/>
          </p:cNvSpPr>
          <p:nvPr/>
        </p:nvSpPr>
        <p:spPr>
          <a:xfrm>
            <a:off x="5312913" y="17244541"/>
            <a:ext cx="5631138" cy="2376263"/>
          </a:xfrm>
          <a:prstGeom prst="rect">
            <a:avLst/>
          </a:prstGeom>
        </p:spPr>
        <p:txBody>
          <a:bodyPr vert="horz"/>
          <a:lstStyle>
            <a:lvl1pPr marL="0" indent="0" algn="ctr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/>
              <a:buNone/>
              <a:defRPr sz="16228" kern="1200">
                <a:solidFill>
                  <a:schemeClr val="accent3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637019" indent="-1783469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2pPr>
            <a:lvl3pPr marL="7133876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3pPr>
            <a:lvl4pPr marL="9987427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4pPr>
            <a:lvl5pPr marL="12840977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5pPr>
            <a:lvl6pPr marL="15694527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548078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01628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255180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it-IT" sz="2000" dirty="0">
                <a:solidFill>
                  <a:schemeClr val="accent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Nicca Vignotto è insegnante di lingua e cultura italiana nei Paesi Bassi. Ha lavorato presso scuole di vario ordine e grado ad Amsterdam e da 15 anni è direttrice e docente presso la scuola di lingue Italiando a </a:t>
            </a:r>
            <a:r>
              <a:rPr lang="it-IT" sz="2000" dirty="0" err="1">
                <a:solidFill>
                  <a:schemeClr val="accent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Purmerend</a:t>
            </a:r>
            <a:r>
              <a:rPr lang="it-IT" sz="2000" dirty="0">
                <a:solidFill>
                  <a:schemeClr val="accent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. Lavora inoltre come formatrice promuovendo la didattica basata sull’approccio orientato all’azione e sui task.</a:t>
            </a:r>
            <a:endParaRPr lang="en-US" sz="2000" i="1" dirty="0">
              <a:solidFill>
                <a:schemeClr val="accent1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cxnSp>
        <p:nvCxnSpPr>
          <p:cNvPr id="35" name="Gerade Verbindung 34">
            <a:extLst>
              <a:ext uri="{FF2B5EF4-FFF2-40B4-BE49-F238E27FC236}">
                <a16:creationId xmlns:a16="http://schemas.microsoft.com/office/drawing/2014/main" id="{6C7F7837-D150-929B-13CB-8D41D0F3DD55}"/>
              </a:ext>
            </a:extLst>
          </p:cNvPr>
          <p:cNvCxnSpPr/>
          <p:nvPr/>
        </p:nvCxnSpPr>
        <p:spPr>
          <a:xfrm>
            <a:off x="5183411" y="449461"/>
            <a:ext cx="0" cy="1072403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9" name="Grafik 8">
            <a:extLst>
              <a:ext uri="{FF2B5EF4-FFF2-40B4-BE49-F238E27FC236}">
                <a16:creationId xmlns:a16="http://schemas.microsoft.com/office/drawing/2014/main" id="{7BD7AB84-FC15-6266-6B3B-29EA9E51210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91123" y="19766032"/>
            <a:ext cx="5112568" cy="1582964"/>
          </a:xfrm>
          <a:prstGeom prst="rect">
            <a:avLst/>
          </a:prstGeom>
        </p:spPr>
      </p:pic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07B43DC7-9212-821D-3DD1-17D7037A750C}"/>
              </a:ext>
            </a:extLst>
          </p:cNvPr>
          <p:cNvCxnSpPr>
            <a:cxnSpLocks/>
          </p:cNvCxnSpPr>
          <p:nvPr/>
        </p:nvCxnSpPr>
        <p:spPr>
          <a:xfrm>
            <a:off x="-1" y="19692811"/>
            <a:ext cx="15119351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Textplatzhalter 26">
            <a:extLst>
              <a:ext uri="{FF2B5EF4-FFF2-40B4-BE49-F238E27FC236}">
                <a16:creationId xmlns:a16="http://schemas.microsoft.com/office/drawing/2014/main" id="{45ADDC22-911D-F866-1122-E2F799FD2CAB}"/>
              </a:ext>
            </a:extLst>
          </p:cNvPr>
          <p:cNvSpPr txBox="1">
            <a:spLocks/>
          </p:cNvSpPr>
          <p:nvPr/>
        </p:nvSpPr>
        <p:spPr>
          <a:xfrm>
            <a:off x="2658096" y="13716148"/>
            <a:ext cx="4901579" cy="3240359"/>
          </a:xfrm>
          <a:prstGeom prst="rect">
            <a:avLst/>
          </a:prstGeom>
        </p:spPr>
        <p:txBody>
          <a:bodyPr vert="horz"/>
          <a:lstStyle>
            <a:lvl1pPr marL="0" indent="0" algn="ctr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/>
              <a:buNone/>
              <a:defRPr sz="16228" kern="1200">
                <a:solidFill>
                  <a:schemeClr val="accent3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637019" indent="-1783469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2pPr>
            <a:lvl3pPr marL="7133876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3pPr>
            <a:lvl4pPr marL="9987427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4pPr>
            <a:lvl5pPr marL="12840977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5pPr>
            <a:lvl6pPr marL="15694527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548078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01628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255180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it-IT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platzhalter 26">
            <a:extLst>
              <a:ext uri="{FF2B5EF4-FFF2-40B4-BE49-F238E27FC236}">
                <a16:creationId xmlns:a16="http://schemas.microsoft.com/office/drawing/2014/main" id="{D2950F53-2A97-A1B4-0B77-66C11D82C890}"/>
              </a:ext>
            </a:extLst>
          </p:cNvPr>
          <p:cNvSpPr txBox="1">
            <a:spLocks/>
          </p:cNvSpPr>
          <p:nvPr/>
        </p:nvSpPr>
        <p:spPr>
          <a:xfrm>
            <a:off x="11232083" y="20124860"/>
            <a:ext cx="3888432" cy="1228602"/>
          </a:xfrm>
          <a:prstGeom prst="rect">
            <a:avLst/>
          </a:prstGeom>
        </p:spPr>
        <p:txBody>
          <a:bodyPr vert="horz"/>
          <a:lstStyle>
            <a:lvl1pPr marL="0" indent="0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/>
              <a:buNone/>
              <a:defRPr sz="16228" kern="120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637019" indent="-1783469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2pPr>
            <a:lvl3pPr marL="7133876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3pPr>
            <a:lvl4pPr marL="9987427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4pPr>
            <a:lvl5pPr marL="12840977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5pPr>
            <a:lvl6pPr marL="15694527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548078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01628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255180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rgbClr val="1C4C7F"/>
                </a:solidFill>
              </a:rPr>
              <a:t>Kontakt</a:t>
            </a:r>
            <a:r>
              <a:rPr lang="en-US" sz="2000" b="1" dirty="0">
                <a:solidFill>
                  <a:srgbClr val="1C4C7F"/>
                </a:solidFill>
              </a:rPr>
              <a:t>: Dr. Tatiana Bisanti</a:t>
            </a:r>
          </a:p>
          <a:p>
            <a:r>
              <a:rPr lang="en-US" sz="2000" b="1" dirty="0">
                <a:solidFill>
                  <a:srgbClr val="1C4C7F"/>
                </a:solidFill>
              </a:rPr>
              <a:t>t.bisanti@mx.uni-saarland.de</a:t>
            </a:r>
            <a:endParaRPr lang="en-US" sz="2000" dirty="0">
              <a:solidFill>
                <a:srgbClr val="1C4C7F"/>
              </a:solidFill>
            </a:endParaRPr>
          </a:p>
        </p:txBody>
      </p:sp>
      <p:sp>
        <p:nvSpPr>
          <p:cNvPr id="15" name="Textplatzhalter 26">
            <a:extLst>
              <a:ext uri="{FF2B5EF4-FFF2-40B4-BE49-F238E27FC236}">
                <a16:creationId xmlns:a16="http://schemas.microsoft.com/office/drawing/2014/main" id="{36811483-0608-B990-5DBE-E3C2C77B04E0}"/>
              </a:ext>
            </a:extLst>
          </p:cNvPr>
          <p:cNvSpPr txBox="1">
            <a:spLocks/>
          </p:cNvSpPr>
          <p:nvPr/>
        </p:nvSpPr>
        <p:spPr>
          <a:xfrm>
            <a:off x="2625031" y="6442332"/>
            <a:ext cx="12025336" cy="10456404"/>
          </a:xfrm>
          <a:prstGeom prst="rect">
            <a:avLst/>
          </a:prstGeom>
        </p:spPr>
        <p:txBody>
          <a:bodyPr vert="horz"/>
          <a:lstStyle>
            <a:lvl1pPr marL="0" indent="0" algn="ctr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/>
              <a:buNone/>
              <a:defRPr sz="16228" kern="1200">
                <a:solidFill>
                  <a:schemeClr val="accent3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637019" indent="-1783469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2pPr>
            <a:lvl3pPr marL="7133876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3pPr>
            <a:lvl4pPr marL="9987427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4pPr>
            <a:lvl5pPr marL="12840977" indent="-1426776" algn="l" defTabSz="285355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5617" kern="120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5pPr>
            <a:lvl6pPr marL="15694527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548078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01628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255180" indent="-1426776" algn="l" defTabSz="2853550" rtl="0" eaLnBrk="1" latinLnBrk="0" hangingPunct="1">
              <a:spcBef>
                <a:spcPct val="20000"/>
              </a:spcBef>
              <a:buFont typeface="Arial"/>
              <a:buChar char="•"/>
              <a:defRPr sz="124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Nel corso degli ultimi tre decenni la pedagogia drammatica è diventata un’importante disciplina di riferimento nella didattica delle lingue straniere. Essa costituisce la base di partenza per la didattica performativa, che propone l’utilizzo di forme artistiche in contesti di insegnamento e apprendimento linguistico. Al di là delle discipline solitamente associate alla glottodidattica (pedagogia generale, didattica, psicologia, linguistica e letteratura), la DPLS cerca attivamente il dialogo e lo scambio con le arti, in particolare con le arti teatrali e con la musica, la danza, l’arte visiva e il cinema. Durante il laboratorio, dopo una breve introduzione alla didattica performativa, esploreremo alcune attività dinamiche, già sperimentate in classe, prese dal mondo teatrale e basate sull’improvvisazione, che possono incentivare la fluidità nella produzione orale attraverso un approccio artistico.</a:t>
            </a: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</a:pPr>
            <a:r>
              <a:rPr lang="it-IT" sz="3600" i="1" dirty="0">
                <a:solidFill>
                  <a:srgbClr val="1C4C7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workshop è offerto in collaborazione con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3600" b="1" dirty="0">
                <a:solidFill>
                  <a:srgbClr val="1C4C7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 Germania: www.adi-germania.org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605FF31-257F-4D73-8756-258B04C3F0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98967" y="15459658"/>
            <a:ext cx="3503830" cy="4017129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87C1236B-10AF-4532-8553-2497BD9414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57473" y="19798560"/>
            <a:ext cx="2020828" cy="1517907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E26FC722-101B-4E1E-BA75-E6B5751B69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5548" y="244913"/>
            <a:ext cx="2020828" cy="1517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12794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Design">
  <a:themeElements>
    <a:clrScheme name="Benutzerdefiniert 1">
      <a:dk1>
        <a:sysClr val="windowText" lastClr="000000"/>
      </a:dk1>
      <a:lt1>
        <a:sysClr val="window" lastClr="FFFFFF"/>
      </a:lt1>
      <a:dk2>
        <a:srgbClr val="004877"/>
      </a:dk2>
      <a:lt2>
        <a:srgbClr val="E6E6E6"/>
      </a:lt2>
      <a:accent1>
        <a:srgbClr val="C82254"/>
      </a:accent1>
      <a:accent2>
        <a:srgbClr val="D7DF23"/>
      </a:accent2>
      <a:accent3>
        <a:srgbClr val="01283F"/>
      </a:accent3>
      <a:accent4>
        <a:srgbClr val="BEBEBE"/>
      </a:accent4>
      <a:accent5>
        <a:srgbClr val="919191"/>
      </a:accent5>
      <a:accent6>
        <a:srgbClr val="BEBEBE"/>
      </a:accent6>
      <a:hlink>
        <a:srgbClr val="0000FF"/>
      </a:hlink>
      <a:folHlink>
        <a:srgbClr val="8DB3E2"/>
      </a:folHlink>
    </a:clrScheme>
    <a:fontScheme name="1_Office-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2993C871816AF44A6915F334950A359" ma:contentTypeVersion="10" ma:contentTypeDescription="Ein neues Dokument erstellen." ma:contentTypeScope="" ma:versionID="4e1166ba071593f2b3a24af78f723012">
  <xsd:schema xmlns:xsd="http://www.w3.org/2001/XMLSchema" xmlns:xs="http://www.w3.org/2001/XMLSchema" xmlns:p="http://schemas.microsoft.com/office/2006/metadata/properties" xmlns:ns2="d8d30f9c-4cb2-443d-aa5b-e9edc83bd5c1" xmlns:ns3="a230a915-8640-4863-a471-324d4f9cc2bf" targetNamespace="http://schemas.microsoft.com/office/2006/metadata/properties" ma:root="true" ma:fieldsID="51b6e5091ea3c3cd46425369a2a48139" ns2:_="" ns3:_="">
    <xsd:import namespace="d8d30f9c-4cb2-443d-aa5b-e9edc83bd5c1"/>
    <xsd:import namespace="a230a915-8640-4863-a471-324d4f9cc2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d30f9c-4cb2-443d-aa5b-e9edc83bd5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Bildmarkierungen" ma:readOnly="false" ma:fieldId="{5cf76f15-5ced-4ddc-b409-7134ff3c332f}" ma:taxonomyMulti="true" ma:sspId="ee3e8a42-d8d5-46ca-a5bf-92f41e721cc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30a915-8640-4863-a471-324d4f9cc2b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3570fb6-ad18-41d9-9274-1ea8875fd21c}" ma:internalName="TaxCatchAll" ma:showField="CatchAllData" ma:web="a230a915-8640-4863-a471-324d4f9cc2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8d30f9c-4cb2-443d-aa5b-e9edc83bd5c1">
      <Terms xmlns="http://schemas.microsoft.com/office/infopath/2007/PartnerControls"/>
    </lcf76f155ced4ddcb4097134ff3c332f>
    <TaxCatchAll xmlns="a230a915-8640-4863-a471-324d4f9cc2bf" xsi:nil="true"/>
  </documentManagement>
</p:properties>
</file>

<file path=customXml/itemProps1.xml><?xml version="1.0" encoding="utf-8"?>
<ds:datastoreItem xmlns:ds="http://schemas.openxmlformats.org/officeDocument/2006/customXml" ds:itemID="{B6B5B6F2-DA2B-4B0D-B309-C77CBD1A2716}"/>
</file>

<file path=customXml/itemProps2.xml><?xml version="1.0" encoding="utf-8"?>
<ds:datastoreItem xmlns:ds="http://schemas.openxmlformats.org/officeDocument/2006/customXml" ds:itemID="{40411A1B-2651-4390-A699-0298A564D909}"/>
</file>

<file path=customXml/itemProps3.xml><?xml version="1.0" encoding="utf-8"?>
<ds:datastoreItem xmlns:ds="http://schemas.openxmlformats.org/officeDocument/2006/customXml" ds:itemID="{1515F7FC-BEE5-46D6-9D9D-399F63AA69A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276</Words>
  <Application>Microsoft Office PowerPoint</Application>
  <PresentationFormat>Benutzerdefiniert</PresentationFormat>
  <Paragraphs>16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Lucida Grande</vt:lpstr>
      <vt:lpstr>Segoe UI</vt:lpstr>
      <vt:lpstr>Segoe UI Semilight</vt:lpstr>
      <vt:lpstr>Verdana</vt:lpstr>
      <vt:lpstr>1_Office-Design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mws</dc:creator>
  <cp:lastModifiedBy>Tatiana Bisanti</cp:lastModifiedBy>
  <cp:revision>221</cp:revision>
  <cp:lastPrinted>2023-05-10T11:20:00Z</cp:lastPrinted>
  <dcterms:created xsi:type="dcterms:W3CDTF">2010-05-03T10:36:49Z</dcterms:created>
  <dcterms:modified xsi:type="dcterms:W3CDTF">2025-04-01T07:17:03Z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0x010100C2993C871816AF44A6915F334950A359</vt:lpwstr>
  </property>
</Properties>
</file>