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37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D4CE25F-0DC8-43AF-A5B6-AF0D42F82EA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1E53AC1-3319-458B-A8E7-B2146ACC4CAD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E53AC1-3319-458B-A8E7-B2146ACC4CAD}" type="slidenum">
              <a:rPr lang="de-DE" smtClean="0"/>
              <a:pPr/>
              <a:t>1</a:t>
            </a:fld>
            <a:endParaRPr lang="de-D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pPr/>
              <a:t>03.02.2008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Ellipse 27"/>
          <p:cNvSpPr/>
          <p:nvPr/>
        </p:nvSpPr>
        <p:spPr>
          <a:xfrm>
            <a:off x="1857324" y="1008861"/>
            <a:ext cx="4929222" cy="4429156"/>
          </a:xfrm>
          <a:prstGeom prst="ellipse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29" name="Abgerundetes Rechteck 28"/>
          <p:cNvSpPr/>
          <p:nvPr/>
        </p:nvSpPr>
        <p:spPr>
          <a:xfrm>
            <a:off x="3357522" y="1723241"/>
            <a:ext cx="857256" cy="42862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Task 1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30" name="Abgerundetes Rechteck 29"/>
          <p:cNvSpPr/>
          <p:nvPr/>
        </p:nvSpPr>
        <p:spPr>
          <a:xfrm>
            <a:off x="3357522" y="2366183"/>
            <a:ext cx="857256" cy="42862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Task 2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31" name="Abgerundetes Rechteck 30"/>
          <p:cNvSpPr/>
          <p:nvPr/>
        </p:nvSpPr>
        <p:spPr>
          <a:xfrm>
            <a:off x="4357654" y="2366183"/>
            <a:ext cx="857256" cy="42862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Task n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32" name="Abgerundetes Rechteck 31"/>
          <p:cNvSpPr/>
          <p:nvPr/>
        </p:nvSpPr>
        <p:spPr>
          <a:xfrm>
            <a:off x="4357654" y="1723241"/>
            <a:ext cx="857256" cy="42862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Task 3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33" name="Textfeld 32"/>
          <p:cNvSpPr txBox="1"/>
          <p:nvPr/>
        </p:nvSpPr>
        <p:spPr>
          <a:xfrm>
            <a:off x="4643406" y="2089184"/>
            <a:ext cx="2936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 dirty="0" smtClean="0"/>
              <a:t>…</a:t>
            </a:r>
            <a:endParaRPr lang="de-DE" sz="1200" b="1" dirty="0"/>
          </a:p>
        </p:txBody>
      </p:sp>
      <p:sp>
        <p:nvSpPr>
          <p:cNvPr id="34" name="Ellipse 33"/>
          <p:cNvSpPr/>
          <p:nvPr/>
        </p:nvSpPr>
        <p:spPr>
          <a:xfrm>
            <a:off x="2643142" y="1437489"/>
            <a:ext cx="3286148" cy="1643074"/>
          </a:xfrm>
          <a:prstGeom prst="ellipse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200" b="1"/>
          </a:p>
        </p:txBody>
      </p:sp>
      <p:sp>
        <p:nvSpPr>
          <p:cNvPr id="36" name="Abgerundetes Rechteck 35"/>
          <p:cNvSpPr/>
          <p:nvPr/>
        </p:nvSpPr>
        <p:spPr>
          <a:xfrm>
            <a:off x="3357522" y="3652067"/>
            <a:ext cx="1857388" cy="42862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NetworkTask 1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37" name="Abgerundetes Rechteck 36"/>
          <p:cNvSpPr/>
          <p:nvPr/>
        </p:nvSpPr>
        <p:spPr>
          <a:xfrm>
            <a:off x="3357522" y="4295009"/>
            <a:ext cx="1857388" cy="42862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NetworkTask m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44" name="Textfeld 43"/>
          <p:cNvSpPr txBox="1"/>
          <p:nvPr/>
        </p:nvSpPr>
        <p:spPr>
          <a:xfrm>
            <a:off x="4071902" y="4018010"/>
            <a:ext cx="2936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 dirty="0" smtClean="0"/>
              <a:t>…</a:t>
            </a:r>
            <a:endParaRPr lang="de-DE" sz="1200" b="1" dirty="0"/>
          </a:p>
        </p:txBody>
      </p:sp>
      <p:sp>
        <p:nvSpPr>
          <p:cNvPr id="45" name="Ellipse 44"/>
          <p:cNvSpPr/>
          <p:nvPr/>
        </p:nvSpPr>
        <p:spPr>
          <a:xfrm>
            <a:off x="2643142" y="3366315"/>
            <a:ext cx="3286148" cy="1643074"/>
          </a:xfrm>
          <a:prstGeom prst="ellipse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200" b="1"/>
          </a:p>
        </p:txBody>
      </p:sp>
      <p:cxnSp>
        <p:nvCxnSpPr>
          <p:cNvPr id="55" name="Gerade Verbindung mit Pfeil 54"/>
          <p:cNvCxnSpPr>
            <a:stCxn id="28" idx="0"/>
            <a:endCxn id="99" idx="2"/>
          </p:cNvCxnSpPr>
          <p:nvPr/>
        </p:nvCxnSpPr>
        <p:spPr>
          <a:xfrm rot="5400000" flipH="1" flipV="1">
            <a:off x="4036183" y="723109"/>
            <a:ext cx="571504" cy="1588"/>
          </a:xfrm>
          <a:prstGeom prst="straightConnector1">
            <a:avLst/>
          </a:prstGeom>
          <a:ln w="28575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feld 55"/>
          <p:cNvSpPr txBox="1"/>
          <p:nvPr/>
        </p:nvSpPr>
        <p:spPr>
          <a:xfrm>
            <a:off x="4500530" y="580233"/>
            <a:ext cx="19140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 dirty="0" err="1" smtClean="0"/>
              <a:t>p</a:t>
            </a:r>
            <a:r>
              <a:rPr lang="de-DE" sz="1200" b="1" dirty="0" err="1" smtClean="0"/>
              <a:t>rocessing</a:t>
            </a:r>
            <a:r>
              <a:rPr lang="de-DE" sz="1200" b="1" dirty="0" smtClean="0"/>
              <a:t> time </a:t>
            </a:r>
            <a:r>
              <a:rPr lang="de-DE" sz="1200" b="1" dirty="0" err="1" smtClean="0"/>
              <a:t>arbitration</a:t>
            </a:r>
            <a:endParaRPr lang="de-DE" sz="1200" b="1" dirty="0"/>
          </a:p>
        </p:txBody>
      </p:sp>
      <p:cxnSp>
        <p:nvCxnSpPr>
          <p:cNvPr id="58" name="Gerade Verbindung mit Pfeil 57"/>
          <p:cNvCxnSpPr/>
          <p:nvPr/>
        </p:nvCxnSpPr>
        <p:spPr>
          <a:xfrm rot="16200000" flipH="1">
            <a:off x="2143076" y="1294613"/>
            <a:ext cx="357190" cy="357190"/>
          </a:xfrm>
          <a:prstGeom prst="straightConnector1">
            <a:avLst/>
          </a:prstGeom>
          <a:ln w="127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Textfeld 58"/>
          <p:cNvSpPr txBox="1"/>
          <p:nvPr/>
        </p:nvSpPr>
        <p:spPr>
          <a:xfrm>
            <a:off x="1000068" y="937423"/>
            <a:ext cx="130080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b="1" dirty="0" err="1" smtClean="0"/>
              <a:t>assembly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of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tasks</a:t>
            </a:r>
            <a:endParaRPr lang="de-DE" sz="1200" b="1" dirty="0"/>
          </a:p>
        </p:txBody>
      </p:sp>
      <p:cxnSp>
        <p:nvCxnSpPr>
          <p:cNvPr id="63" name="Gerade Verbindung mit Pfeil 62"/>
          <p:cNvCxnSpPr>
            <a:stCxn id="64" idx="1"/>
          </p:cNvCxnSpPr>
          <p:nvPr/>
        </p:nvCxnSpPr>
        <p:spPr>
          <a:xfrm rot="10800000" flipV="1">
            <a:off x="5786414" y="1096817"/>
            <a:ext cx="785818" cy="697861"/>
          </a:xfrm>
          <a:prstGeom prst="straightConnector1">
            <a:avLst/>
          </a:prstGeom>
          <a:ln w="127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Textfeld 63"/>
          <p:cNvSpPr txBox="1"/>
          <p:nvPr/>
        </p:nvSpPr>
        <p:spPr>
          <a:xfrm>
            <a:off x="6572232" y="865985"/>
            <a:ext cx="221457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b="1" dirty="0" err="1" smtClean="0"/>
              <a:t>assembly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of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tasks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without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network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access</a:t>
            </a:r>
            <a:endParaRPr lang="de-DE" sz="1200" b="1" dirty="0"/>
          </a:p>
        </p:txBody>
      </p:sp>
      <p:sp>
        <p:nvSpPr>
          <p:cNvPr id="71" name="Textfeld 70"/>
          <p:cNvSpPr txBox="1"/>
          <p:nvPr/>
        </p:nvSpPr>
        <p:spPr>
          <a:xfrm>
            <a:off x="7143736" y="3723505"/>
            <a:ext cx="171454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b="1" dirty="0" err="1" smtClean="0"/>
              <a:t>assembly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of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tasks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with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network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access</a:t>
            </a:r>
            <a:endParaRPr lang="de-DE" sz="1200" b="1" dirty="0"/>
          </a:p>
        </p:txBody>
      </p:sp>
      <p:cxnSp>
        <p:nvCxnSpPr>
          <p:cNvPr id="74" name="Gerade Verbindung mit Pfeil 73"/>
          <p:cNvCxnSpPr>
            <a:stCxn id="71" idx="1"/>
          </p:cNvCxnSpPr>
          <p:nvPr/>
        </p:nvCxnSpPr>
        <p:spPr>
          <a:xfrm rot="10800000">
            <a:off x="5929290" y="3794948"/>
            <a:ext cx="1214446" cy="159391"/>
          </a:xfrm>
          <a:prstGeom prst="straightConnector1">
            <a:avLst/>
          </a:prstGeom>
          <a:ln w="127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7" name="Gruppieren 86"/>
          <p:cNvGrpSpPr/>
          <p:nvPr/>
        </p:nvGrpSpPr>
        <p:grpSpPr>
          <a:xfrm>
            <a:off x="7215174" y="4589514"/>
            <a:ext cx="1071570" cy="357190"/>
            <a:chOff x="7000892" y="5214950"/>
            <a:chExt cx="1071570" cy="357190"/>
          </a:xfrm>
        </p:grpSpPr>
        <p:sp>
          <p:nvSpPr>
            <p:cNvPr id="77" name="Rechteck 76"/>
            <p:cNvSpPr/>
            <p:nvPr/>
          </p:nvSpPr>
          <p:spPr>
            <a:xfrm>
              <a:off x="7000892" y="5214950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.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78" name="Rechteck 77"/>
            <p:cNvSpPr/>
            <p:nvPr/>
          </p:nvSpPr>
          <p:spPr>
            <a:xfrm>
              <a:off x="7215206" y="5214950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4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79" name="Rechteck 78"/>
            <p:cNvSpPr/>
            <p:nvPr/>
          </p:nvSpPr>
          <p:spPr>
            <a:xfrm>
              <a:off x="7429520" y="5214950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3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80" name="Rechteck 79"/>
            <p:cNvSpPr/>
            <p:nvPr/>
          </p:nvSpPr>
          <p:spPr>
            <a:xfrm>
              <a:off x="7643834" y="5214950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2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81" name="Rechteck 80"/>
            <p:cNvSpPr/>
            <p:nvPr/>
          </p:nvSpPr>
          <p:spPr>
            <a:xfrm>
              <a:off x="7858148" y="5214950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1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88" name="Gruppieren 87"/>
          <p:cNvGrpSpPr/>
          <p:nvPr/>
        </p:nvGrpSpPr>
        <p:grpSpPr>
          <a:xfrm>
            <a:off x="7215174" y="5303894"/>
            <a:ext cx="1071570" cy="357190"/>
            <a:chOff x="7000892" y="5786454"/>
            <a:chExt cx="1071570" cy="357190"/>
          </a:xfrm>
        </p:grpSpPr>
        <p:sp>
          <p:nvSpPr>
            <p:cNvPr id="82" name="Rechteck 81"/>
            <p:cNvSpPr/>
            <p:nvPr/>
          </p:nvSpPr>
          <p:spPr>
            <a:xfrm>
              <a:off x="7000892" y="5786454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1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83" name="Rechteck 82"/>
            <p:cNvSpPr/>
            <p:nvPr/>
          </p:nvSpPr>
          <p:spPr>
            <a:xfrm>
              <a:off x="7215206" y="5786454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2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84" name="Rechteck 83"/>
            <p:cNvSpPr/>
            <p:nvPr/>
          </p:nvSpPr>
          <p:spPr>
            <a:xfrm>
              <a:off x="7429520" y="5786454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3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85" name="Rechteck 84"/>
            <p:cNvSpPr/>
            <p:nvPr/>
          </p:nvSpPr>
          <p:spPr>
            <a:xfrm>
              <a:off x="7643834" y="5786454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4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  <p:sp>
          <p:nvSpPr>
            <p:cNvPr id="86" name="Rechteck 85"/>
            <p:cNvSpPr/>
            <p:nvPr/>
          </p:nvSpPr>
          <p:spPr>
            <a:xfrm>
              <a:off x="7858148" y="5786454"/>
              <a:ext cx="214314" cy="35719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smtClean="0">
                  <a:solidFill>
                    <a:schemeClr val="tx1"/>
                  </a:solidFill>
                </a:rPr>
                <a:t>.</a:t>
              </a:r>
              <a:endParaRPr lang="de-DE" sz="1200" b="1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91" name="Gerade Verbindung mit Pfeil 90"/>
          <p:cNvCxnSpPr>
            <a:stCxn id="45" idx="6"/>
          </p:cNvCxnSpPr>
          <p:nvPr/>
        </p:nvCxnSpPr>
        <p:spPr>
          <a:xfrm>
            <a:off x="5929290" y="4187852"/>
            <a:ext cx="1285884" cy="580257"/>
          </a:xfrm>
          <a:prstGeom prst="straightConnector1">
            <a:avLst/>
          </a:prstGeom>
          <a:ln w="28575">
            <a:headEnd type="none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Gerade Verbindung mit Pfeil 93"/>
          <p:cNvCxnSpPr>
            <a:endCxn id="45" idx="5"/>
          </p:cNvCxnSpPr>
          <p:nvPr/>
        </p:nvCxnSpPr>
        <p:spPr>
          <a:xfrm rot="10800000">
            <a:off x="5448044" y="4768767"/>
            <a:ext cx="1767130" cy="713722"/>
          </a:xfrm>
          <a:prstGeom prst="straightConnector1">
            <a:avLst/>
          </a:prstGeom>
          <a:ln w="28575">
            <a:headEnd type="none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Textfeld 96"/>
          <p:cNvSpPr txBox="1"/>
          <p:nvPr/>
        </p:nvSpPr>
        <p:spPr>
          <a:xfrm>
            <a:off x="7143736" y="4303762"/>
            <a:ext cx="15716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b="1" dirty="0" err="1" smtClean="0"/>
              <a:t>network</a:t>
            </a:r>
            <a:r>
              <a:rPr lang="de-DE" sz="1200" b="1" dirty="0" smtClean="0"/>
              <a:t> send </a:t>
            </a:r>
            <a:r>
              <a:rPr lang="de-DE" sz="1200" b="1" dirty="0" err="1" smtClean="0"/>
              <a:t>queue</a:t>
            </a:r>
            <a:endParaRPr lang="de-DE" sz="1200" b="1" dirty="0"/>
          </a:p>
        </p:txBody>
      </p:sp>
      <p:sp>
        <p:nvSpPr>
          <p:cNvPr id="98" name="Textfeld 97"/>
          <p:cNvSpPr txBox="1"/>
          <p:nvPr/>
        </p:nvSpPr>
        <p:spPr>
          <a:xfrm>
            <a:off x="7072298" y="5652331"/>
            <a:ext cx="1714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b="1" dirty="0" err="1" smtClean="0"/>
              <a:t>network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receive</a:t>
            </a:r>
            <a:r>
              <a:rPr lang="de-DE" sz="1200" b="1" dirty="0" smtClean="0"/>
              <a:t> </a:t>
            </a:r>
            <a:r>
              <a:rPr lang="de-DE" sz="1200" b="1" dirty="0" err="1" smtClean="0"/>
              <a:t>queue</a:t>
            </a:r>
            <a:endParaRPr lang="de-DE" sz="1200" b="1" dirty="0"/>
          </a:p>
        </p:txBody>
      </p:sp>
      <p:sp>
        <p:nvSpPr>
          <p:cNvPr id="99" name="Abgerundetes Rechteck 98"/>
          <p:cNvSpPr/>
          <p:nvPr/>
        </p:nvSpPr>
        <p:spPr>
          <a:xfrm>
            <a:off x="3786150" y="8729"/>
            <a:ext cx="1071570" cy="42862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Scheduler</a:t>
            </a:r>
            <a:endParaRPr lang="de-DE" sz="1200" b="1" dirty="0">
              <a:solidFill>
                <a:schemeClr val="tx1"/>
              </a:solidFill>
            </a:endParaRPr>
          </a:p>
        </p:txBody>
      </p:sp>
      <p:sp>
        <p:nvSpPr>
          <p:cNvPr id="103" name="Rechteck 102"/>
          <p:cNvSpPr/>
          <p:nvPr/>
        </p:nvSpPr>
        <p:spPr>
          <a:xfrm>
            <a:off x="7286612" y="3009125"/>
            <a:ext cx="1571636" cy="42862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err="1" smtClean="0">
                <a:solidFill>
                  <a:schemeClr val="tx1"/>
                </a:solidFill>
              </a:rPr>
              <a:t>p</a:t>
            </a:r>
            <a:r>
              <a:rPr lang="de-DE" sz="1200" b="1" dirty="0" err="1" smtClean="0">
                <a:solidFill>
                  <a:schemeClr val="tx1"/>
                </a:solidFill>
              </a:rPr>
              <a:t>rocess</a:t>
            </a:r>
            <a:r>
              <a:rPr lang="de-DE" sz="1200" b="1" dirty="0" smtClean="0">
                <a:solidFill>
                  <a:schemeClr val="tx1"/>
                </a:solidFill>
              </a:rPr>
              <a:t> </a:t>
            </a:r>
            <a:r>
              <a:rPr lang="de-DE" sz="1200" b="1" dirty="0" err="1" smtClean="0">
                <a:solidFill>
                  <a:schemeClr val="tx1"/>
                </a:solidFill>
              </a:rPr>
              <a:t>image</a:t>
            </a:r>
            <a:r>
              <a:rPr lang="de-DE" sz="1200" b="1" dirty="0" smtClean="0">
                <a:solidFill>
                  <a:schemeClr val="tx1"/>
                </a:solidFill>
              </a:rPr>
              <a:t> </a:t>
            </a:r>
            <a:r>
              <a:rPr lang="de-DE" sz="1200" b="1" dirty="0" err="1" smtClean="0">
                <a:solidFill>
                  <a:schemeClr val="tx1"/>
                </a:solidFill>
              </a:rPr>
              <a:t>of</a:t>
            </a:r>
            <a:r>
              <a:rPr lang="de-DE" sz="1200" b="1" dirty="0" smtClean="0">
                <a:solidFill>
                  <a:schemeClr val="tx1"/>
                </a:solidFill>
              </a:rPr>
              <a:t> </a:t>
            </a:r>
            <a:r>
              <a:rPr lang="de-DE" sz="1200" b="1" dirty="0" err="1" smtClean="0">
                <a:solidFill>
                  <a:schemeClr val="tx1"/>
                </a:solidFill>
              </a:rPr>
              <a:t>outputs</a:t>
            </a:r>
            <a:endParaRPr lang="de-DE" sz="1200" b="1" dirty="0">
              <a:solidFill>
                <a:schemeClr val="tx1"/>
              </a:solidFill>
            </a:endParaRPr>
          </a:p>
        </p:txBody>
      </p:sp>
      <p:cxnSp>
        <p:nvCxnSpPr>
          <p:cNvPr id="104" name="Gerade Verbindung mit Pfeil 103"/>
          <p:cNvCxnSpPr>
            <a:stCxn id="28" idx="6"/>
            <a:endCxn id="103" idx="1"/>
          </p:cNvCxnSpPr>
          <p:nvPr/>
        </p:nvCxnSpPr>
        <p:spPr>
          <a:xfrm>
            <a:off x="6786546" y="3223439"/>
            <a:ext cx="500066" cy="1588"/>
          </a:xfrm>
          <a:prstGeom prst="straightConnector1">
            <a:avLst/>
          </a:prstGeom>
          <a:ln w="28575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Rechteck 110"/>
          <p:cNvSpPr/>
          <p:nvPr/>
        </p:nvSpPr>
        <p:spPr>
          <a:xfrm>
            <a:off x="-285816" y="3009125"/>
            <a:ext cx="1643074" cy="42862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err="1" smtClean="0">
                <a:solidFill>
                  <a:schemeClr val="tx1"/>
                </a:solidFill>
              </a:rPr>
              <a:t>p</a:t>
            </a:r>
            <a:r>
              <a:rPr lang="de-DE" sz="1200" b="1" dirty="0" err="1" smtClean="0">
                <a:solidFill>
                  <a:schemeClr val="tx1"/>
                </a:solidFill>
              </a:rPr>
              <a:t>rocess</a:t>
            </a:r>
            <a:r>
              <a:rPr lang="de-DE" sz="1200" b="1" dirty="0" smtClean="0">
                <a:solidFill>
                  <a:schemeClr val="tx1"/>
                </a:solidFill>
              </a:rPr>
              <a:t> </a:t>
            </a:r>
            <a:r>
              <a:rPr lang="de-DE" sz="1200" b="1" dirty="0" err="1" smtClean="0">
                <a:solidFill>
                  <a:schemeClr val="tx1"/>
                </a:solidFill>
              </a:rPr>
              <a:t>image</a:t>
            </a:r>
            <a:r>
              <a:rPr lang="de-DE" sz="1200" b="1" dirty="0" smtClean="0">
                <a:solidFill>
                  <a:schemeClr val="tx1"/>
                </a:solidFill>
              </a:rPr>
              <a:t> </a:t>
            </a:r>
            <a:r>
              <a:rPr lang="de-DE" sz="1200" b="1" dirty="0" err="1" smtClean="0">
                <a:solidFill>
                  <a:schemeClr val="tx1"/>
                </a:solidFill>
              </a:rPr>
              <a:t>of</a:t>
            </a:r>
            <a:r>
              <a:rPr lang="de-DE" sz="1200" b="1" dirty="0" smtClean="0">
                <a:solidFill>
                  <a:schemeClr val="tx1"/>
                </a:solidFill>
              </a:rPr>
              <a:t> </a:t>
            </a:r>
            <a:r>
              <a:rPr lang="de-DE" sz="1200" b="1" dirty="0" err="1" smtClean="0">
                <a:solidFill>
                  <a:schemeClr val="tx1"/>
                </a:solidFill>
              </a:rPr>
              <a:t>inputs</a:t>
            </a:r>
            <a:endParaRPr lang="de-DE" sz="1200" b="1" dirty="0">
              <a:solidFill>
                <a:schemeClr val="tx1"/>
              </a:solidFill>
            </a:endParaRPr>
          </a:p>
        </p:txBody>
      </p:sp>
      <p:cxnSp>
        <p:nvCxnSpPr>
          <p:cNvPr id="113" name="Gerade Verbindung mit Pfeil 112"/>
          <p:cNvCxnSpPr>
            <a:stCxn id="111" idx="3"/>
            <a:endCxn id="28" idx="2"/>
          </p:cNvCxnSpPr>
          <p:nvPr/>
        </p:nvCxnSpPr>
        <p:spPr>
          <a:xfrm>
            <a:off x="1357258" y="3223439"/>
            <a:ext cx="500066" cy="1588"/>
          </a:xfrm>
          <a:prstGeom prst="straightConnector1">
            <a:avLst/>
          </a:prstGeom>
          <a:ln w="28575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Gerade Verbindung mit Pfeil 117"/>
          <p:cNvCxnSpPr>
            <a:stCxn id="121" idx="0"/>
            <a:endCxn id="28" idx="4"/>
          </p:cNvCxnSpPr>
          <p:nvPr/>
        </p:nvCxnSpPr>
        <p:spPr>
          <a:xfrm rot="16200000" flipV="1">
            <a:off x="4076295" y="5683658"/>
            <a:ext cx="491313" cy="32"/>
          </a:xfrm>
          <a:prstGeom prst="straightConnector1">
            <a:avLst/>
          </a:prstGeom>
          <a:ln w="28575"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Rechteck 120"/>
          <p:cNvSpPr/>
          <p:nvPr/>
        </p:nvSpPr>
        <p:spPr>
          <a:xfrm>
            <a:off x="3929058" y="5929330"/>
            <a:ext cx="785818" cy="42862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smtClean="0">
                <a:solidFill>
                  <a:schemeClr val="tx1"/>
                </a:solidFill>
              </a:rPr>
              <a:t>RAM</a:t>
            </a:r>
            <a:endParaRPr lang="de-DE" sz="12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>
    <a:lnDef>
      <a:spPr>
        <a:ln w="28575">
          <a:tailEnd type="arrow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59</Words>
  <PresentationFormat>Bildschirmpräsentation (4:3)</PresentationFormat>
  <Paragraphs>29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cp:lastModifiedBy>Florian Wagner</cp:lastModifiedBy>
  <cp:revision>206</cp:revision>
  <dcterms:modified xsi:type="dcterms:W3CDTF">2008-02-04T20:10:56Z</dcterms:modified>
</cp:coreProperties>
</file>

<file path=docProps/thumbnail.jpeg>
</file>