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4"/>
  </p:notesMasterIdLst>
  <p:sldIdLst>
    <p:sldId id="1559" r:id="rId2"/>
    <p:sldId id="1560" r:id="rId3"/>
  </p:sldIdLst>
  <p:sldSz cx="9906000" cy="6858000" type="A4"/>
  <p:notesSz cx="6807200" cy="9939338"/>
  <p:defaultTextStyle>
    <a:defPPr>
      <a:defRPr lang="de-DE"/>
    </a:defPPr>
    <a:lvl1pPr algn="l" rtl="0" fontAlgn="base">
      <a:spcBef>
        <a:spcPct val="20000"/>
      </a:spcBef>
      <a:spcAft>
        <a:spcPct val="0"/>
      </a:spcAft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1200" kern="1200">
        <a:solidFill>
          <a:srgbClr val="131313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3" orient="horz" pos="346" userDrawn="1">
          <p15:clr>
            <a:srgbClr val="A4A3A4"/>
          </p15:clr>
        </p15:guide>
        <p15:guide id="4" pos="6068" userDrawn="1">
          <p15:clr>
            <a:srgbClr val="A4A3A4"/>
          </p15:clr>
        </p15:guide>
        <p15:guide id="5" orient="horz" pos="2750" userDrawn="1">
          <p15:clr>
            <a:srgbClr val="A4A3A4"/>
          </p15:clr>
        </p15:guide>
        <p15:guide id="6" orient="horz" pos="3929" userDrawn="1">
          <p15:clr>
            <a:srgbClr val="A4A3A4"/>
          </p15:clr>
        </p15:guide>
        <p15:guide id="7" orient="horz" pos="4156" userDrawn="1">
          <p15:clr>
            <a:srgbClr val="A4A3A4"/>
          </p15:clr>
        </p15:guide>
        <p15:guide id="8" pos="126" userDrawn="1">
          <p15:clr>
            <a:srgbClr val="A4A3A4"/>
          </p15:clr>
        </p15:guide>
        <p15:guide id="10" pos="398" userDrawn="1">
          <p15:clr>
            <a:srgbClr val="A4A3A4"/>
          </p15:clr>
        </p15:guide>
        <p15:guide id="11" pos="5978" userDrawn="1">
          <p15:clr>
            <a:srgbClr val="A4A3A4"/>
          </p15:clr>
        </p15:guide>
        <p15:guide id="12" orient="horz" pos="9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crosoft Office-Anwender" initials="Office" lastIdx="13" clrIdx="9"/>
  <p:cmAuthor id="1" name="Sven Heidenreich" initials="SH" lastIdx="137" clrIdx="0">
    <p:extLst>
      <p:ext uri="{19B8F6BF-5375-455C-9EA6-DF929625EA0E}">
        <p15:presenceInfo xmlns:p15="http://schemas.microsoft.com/office/powerpoint/2012/main" userId="2482f5feac55a48a" providerId="Windows Live"/>
      </p:ext>
    </p:extLst>
  </p:cmAuthor>
  <p:cmAuthor id="8" name="Microsoft Office-Anwender" initials="Office [2]" lastIdx="1" clrIdx="10"/>
  <p:cmAuthor id="2" name="Admin" initials="A" lastIdx="18" clrIdx="5">
    <p:extLst>
      <p:ext uri="{19B8F6BF-5375-455C-9EA6-DF929625EA0E}">
        <p15:presenceInfo xmlns:p15="http://schemas.microsoft.com/office/powerpoint/2012/main" userId="Admin" providerId="None"/>
      </p:ext>
    </p:extLst>
  </p:cmAuthor>
  <p:cmAuthor id="9" name="Microsoft Office-Anwender" initials="Office [3]" lastIdx="1" clrIdx="11"/>
  <p:cmAuthor id="3" name="Doctor" initials="D" lastIdx="3" clrIdx="6">
    <p:extLst>
      <p:ext uri="{19B8F6BF-5375-455C-9EA6-DF929625EA0E}">
        <p15:presenceInfo xmlns:p15="http://schemas.microsoft.com/office/powerpoint/2012/main" userId="Doctor" providerId="None"/>
      </p:ext>
    </p:extLst>
  </p:cmAuthor>
  <p:cmAuthor id="10" name="Microsoft Office-Anwender" initials="Office [4]" lastIdx="1" clrIdx="12"/>
  <p:cmAuthor id="4" name="Marie-Therese" initials="" lastIdx="6" clrIdx="4"/>
  <p:cmAuthor id="11" name="Microsoft Office-Anwender" initials="Office [5]" lastIdx="1" clrIdx="13"/>
  <p:cmAuthor id="5" name="Slawka Jordanow" initials="SJ" lastIdx="35" clrIdx="7">
    <p:extLst>
      <p:ext uri="{19B8F6BF-5375-455C-9EA6-DF929625EA0E}">
        <p15:presenceInfo xmlns:p15="http://schemas.microsoft.com/office/powerpoint/2012/main" userId="dc4820c29a6bef09" providerId="Windows Live"/>
      </p:ext>
    </p:extLst>
  </p:cmAuthor>
  <p:cmAuthor id="12" name="Jolin Millemann" initials="JM" lastIdx="2" clrIdx="14">
    <p:extLst>
      <p:ext uri="{19B8F6BF-5375-455C-9EA6-DF929625EA0E}">
        <p15:presenceInfo xmlns:p15="http://schemas.microsoft.com/office/powerpoint/2012/main" userId="9a2de6694058635b" providerId="Windows Live"/>
      </p:ext>
    </p:extLst>
  </p:cmAuthor>
  <p:cmAuthor id="6" name="Jan F. Killmer" initials="JFK" lastIdx="7" clrIdx="8">
    <p:extLst>
      <p:ext uri="{19B8F6BF-5375-455C-9EA6-DF929625EA0E}">
        <p15:presenceInfo xmlns:p15="http://schemas.microsoft.com/office/powerpoint/2012/main" userId="a622397a8a7377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79"/>
    <a:srgbClr val="024678"/>
    <a:srgbClr val="E5E9EF"/>
    <a:srgbClr val="C5C7C8"/>
    <a:srgbClr val="C00000"/>
    <a:srgbClr val="E6E6E6"/>
    <a:srgbClr val="FFFFFF"/>
    <a:srgbClr val="497A9E"/>
    <a:srgbClr val="023778"/>
    <a:srgbClr val="0E0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280" autoAdjust="0"/>
  </p:normalViewPr>
  <p:slideViewPr>
    <p:cSldViewPr>
      <p:cViewPr varScale="1">
        <p:scale>
          <a:sx n="65" d="100"/>
          <a:sy n="65" d="100"/>
        </p:scale>
        <p:origin x="1200" y="72"/>
      </p:cViewPr>
      <p:guideLst>
        <p:guide orient="horz" pos="1933"/>
        <p:guide pos="172"/>
        <p:guide orient="horz" pos="346"/>
        <p:guide pos="6068"/>
        <p:guide orient="horz" pos="2750"/>
        <p:guide orient="horz" pos="3929"/>
        <p:guide orient="horz" pos="4156"/>
        <p:guide pos="126"/>
        <p:guide pos="398"/>
        <p:guide pos="5978"/>
        <p:guide orient="horz" pos="9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2381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fld id="{D27C40B6-F95C-42D5-ADDE-CE006E8FEFF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828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859BA-1308-49BA-A3C2-1FA1A68F159B}" type="slidenum">
              <a:rPr lang="de-DE"/>
              <a:pPr/>
              <a:t>0</a:t>
            </a:fld>
            <a:endParaRPr lang="de-D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400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2667000"/>
            <a:ext cx="9909175" cy="4191000"/>
          </a:xfrm>
          <a:prstGeom prst="rect">
            <a:avLst/>
          </a:prstGeom>
          <a:solidFill>
            <a:srgbClr val="BEC1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2819400"/>
            <a:ext cx="6934200" cy="473075"/>
          </a:xfrm>
        </p:spPr>
        <p:txBody>
          <a:bodyPr/>
          <a:lstStyle>
            <a:lvl1pPr>
              <a:defRPr sz="2400">
                <a:solidFill>
                  <a:srgbClr val="024678"/>
                </a:solidFill>
              </a:defRPr>
            </a:lvl1pPr>
          </a:lstStyle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5038" y="3429000"/>
            <a:ext cx="6934200" cy="1295400"/>
          </a:xfrm>
        </p:spPr>
        <p:txBody>
          <a:bodyPr/>
          <a:lstStyle>
            <a:lvl1pPr>
              <a:defRPr sz="1600">
                <a:solidFill>
                  <a:srgbClr val="024678"/>
                </a:solidFill>
              </a:defRPr>
            </a:lvl1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0" y="0"/>
            <a:ext cx="9906000" cy="120650"/>
          </a:xfrm>
          <a:prstGeom prst="rect">
            <a:avLst/>
          </a:prstGeom>
          <a:solidFill>
            <a:srgbClr val="024678"/>
          </a:solidFill>
          <a:ln>
            <a:noFill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DE" dirty="0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7467600" y="6711950"/>
            <a:ext cx="2438400" cy="146050"/>
          </a:xfrm>
          <a:prstGeom prst="rect">
            <a:avLst/>
          </a:prstGeom>
          <a:solidFill>
            <a:srgbClr val="024678"/>
          </a:solidFill>
          <a:ln>
            <a:noFill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DE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3008313" y="1124273"/>
            <a:ext cx="6897687" cy="1547374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2" name="Grafik 11" descr="C:\Users\HeidenreichS\AppData\Local\Microsoft\Windows\Temporary Internet Files\Content.Word\Neues Bild (35).bmp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0" y="227195"/>
            <a:ext cx="2155825" cy="775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" y="1124273"/>
            <a:ext cx="3152210" cy="1547449"/>
          </a:xfrm>
          <a:prstGeom prst="rect">
            <a:avLst/>
          </a:prstGeom>
        </p:spPr>
      </p:pic>
      <p:sp>
        <p:nvSpPr>
          <p:cNvPr id="15" name="Rectangle 2"/>
          <p:cNvSpPr txBox="1">
            <a:spLocks noChangeArrowheads="1"/>
          </p:cNvSpPr>
          <p:nvPr userDrawn="1"/>
        </p:nvSpPr>
        <p:spPr bwMode="auto">
          <a:xfrm>
            <a:off x="4434218" y="1079669"/>
            <a:ext cx="4464496" cy="154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479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b="1">
                <a:solidFill>
                  <a:srgbClr val="003479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de-DE" sz="16700" dirty="0">
                <a:solidFill>
                  <a:schemeClr val="bg1"/>
                </a:solidFill>
              </a:rPr>
              <a:t>UdS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114" y="179256"/>
            <a:ext cx="4126134" cy="8722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74167B2-0389-4EAC-91CE-ADFB00F78FB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5435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9588" y="1092200"/>
            <a:ext cx="6165850" cy="37846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B069C0-E4E5-46A0-8CFB-CC0C41F35031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0804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1270FF1-B188-4C2F-A24B-B6A4485D124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0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9B4A09-BEC1-4A1C-BCAB-F192B3FFA1F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57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9588" y="1752600"/>
            <a:ext cx="4122737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4725" y="1752600"/>
            <a:ext cx="4124325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0488F1-F262-4A5B-A9A4-D98903009DF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03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5253D1-D4FD-4CC5-8E6F-62F7C00F219B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9277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54BDF82-3AA7-4A38-8255-02D20388B78D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255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C71C47-59E1-4D81-88C8-B0C7EBCA0220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4128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CB95A6C-797F-4F86-81E0-32DD4229803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2471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9F4919-F8A9-4BC3-8D95-D6BA097C992E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9600" y="169200"/>
            <a:ext cx="8420100" cy="6096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0816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600" y="169200"/>
            <a:ext cx="8420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052736"/>
            <a:ext cx="8979916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906000" cy="120650"/>
          </a:xfrm>
          <a:prstGeom prst="rect">
            <a:avLst/>
          </a:prstGeom>
          <a:solidFill>
            <a:srgbClr val="003479"/>
          </a:solidFill>
          <a:ln>
            <a:noFill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DE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7467600" y="6711950"/>
            <a:ext cx="2438400" cy="146050"/>
          </a:xfrm>
          <a:prstGeom prst="rect">
            <a:avLst/>
          </a:prstGeom>
          <a:solidFill>
            <a:srgbClr val="003479"/>
          </a:solidFill>
          <a:ln>
            <a:noFill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DE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-5469" y="6629554"/>
            <a:ext cx="3048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de-DE" sz="900" dirty="0">
                <a:solidFill>
                  <a:srgbClr val="7D91AF"/>
                </a:solidFill>
              </a:rPr>
              <a:t>Prof.</a:t>
            </a:r>
            <a:r>
              <a:rPr lang="de-DE" sz="900" baseline="0" dirty="0">
                <a:solidFill>
                  <a:srgbClr val="7D91AF"/>
                </a:solidFill>
              </a:rPr>
              <a:t> Dr. Sven Heidenreich</a:t>
            </a:r>
            <a:endParaRPr lang="de-DE" sz="900" dirty="0">
              <a:solidFill>
                <a:srgbClr val="7D91AF"/>
              </a:solidFill>
            </a:endParaRPr>
          </a:p>
        </p:txBody>
      </p:sp>
      <p:sp>
        <p:nvSpPr>
          <p:cNvPr id="14" name="Rectangle 66"/>
          <p:cNvSpPr>
            <a:spLocks noChangeArrowheads="1"/>
          </p:cNvSpPr>
          <p:nvPr userDrawn="1"/>
        </p:nvSpPr>
        <p:spPr bwMode="auto">
          <a:xfrm>
            <a:off x="7484282" y="6663783"/>
            <a:ext cx="2438400" cy="242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de-DE" sz="900" dirty="0">
                <a:solidFill>
                  <a:schemeClr val="bg1"/>
                </a:solidFill>
              </a:rPr>
              <a:t>Seminar TIM</a:t>
            </a:r>
          </a:p>
        </p:txBody>
      </p:sp>
      <p:sp>
        <p:nvSpPr>
          <p:cNvPr id="15" name="Line 4"/>
          <p:cNvSpPr>
            <a:spLocks noChangeShapeType="1"/>
          </p:cNvSpPr>
          <p:nvPr userDrawn="1">
            <p:custDataLst>
              <p:tags r:id="rId13"/>
            </p:custDataLst>
          </p:nvPr>
        </p:nvSpPr>
        <p:spPr bwMode="auto">
          <a:xfrm flipH="1">
            <a:off x="217488" y="773113"/>
            <a:ext cx="94662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200" y="163387"/>
            <a:ext cx="2682000" cy="566988"/>
          </a:xfrm>
          <a:prstGeom prst="rect">
            <a:avLst/>
          </a:prstGeom>
        </p:spPr>
      </p:pic>
      <p:sp>
        <p:nvSpPr>
          <p:cNvPr id="13" name="Rectangle 67">
            <a:extLst>
              <a:ext uri="{FF2B5EF4-FFF2-40B4-BE49-F238E27FC236}">
                <a16:creationId xmlns:a16="http://schemas.microsoft.com/office/drawing/2014/main" id="{ECCFF760-5B00-47ED-8BF0-15EE7B772D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3588" y="6669088"/>
            <a:ext cx="4254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800" b="1">
                <a:solidFill>
                  <a:srgbClr val="003479"/>
                </a:solidFill>
              </a:defRPr>
            </a:lvl1pPr>
          </a:lstStyle>
          <a:p>
            <a:fld id="{088A7C30-430F-4F19-B03D-6019DA4D288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3479"/>
          </a:solidFill>
          <a:latin typeface="Arial" charset="0"/>
          <a:ea typeface="ＭＳ Ｐゴシック" pitchFamily="1" charset="-128"/>
        </a:defRPr>
      </a:lvl9pPr>
    </p:titleStyle>
    <p:bodyStyle>
      <a:lvl1pPr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Font typeface="Times" pitchFamily="1" charset="0"/>
        <a:defRPr sz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92100" indent="-101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71500" indent="-88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858838" indent="-9683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143000" indent="-936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600200" indent="-936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+mn-lt"/>
          <a:ea typeface="+mn-ea"/>
        </a:defRPr>
      </a:lvl6pPr>
      <a:lvl7pPr marL="2057400" indent="-936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+mn-lt"/>
          <a:ea typeface="+mn-ea"/>
        </a:defRPr>
      </a:lvl7pPr>
      <a:lvl8pPr marL="2514600" indent="-936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+mn-lt"/>
          <a:ea typeface="+mn-ea"/>
        </a:defRPr>
      </a:lvl8pPr>
      <a:lvl9pPr marL="2971800" indent="-936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3479"/>
        </a:buClr>
        <a:buSzPct val="120000"/>
        <a:buFont typeface="Arial Bold" pitchFamily="1" charset="-52"/>
        <a:buChar char="•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466724" y="3429000"/>
            <a:ext cx="7510611" cy="324036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 b="1" dirty="0">
                <a:solidFill>
                  <a:srgbClr val="0034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 Technologie- und Innovationsmanagement</a:t>
            </a:r>
          </a:p>
          <a:p>
            <a:pPr>
              <a:lnSpc>
                <a:spcPct val="90000"/>
              </a:lnSpc>
            </a:pPr>
            <a:endParaRPr lang="de-DE" sz="1800" dirty="0">
              <a:solidFill>
                <a:srgbClr val="003479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1800" dirty="0">
                <a:solidFill>
                  <a:srgbClr val="0034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br>
              <a:rPr lang="de-DE" sz="1800" dirty="0">
                <a:solidFill>
                  <a:srgbClr val="0034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1800" dirty="0">
              <a:solidFill>
                <a:srgbClr val="0034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de-DE" sz="1800" dirty="0">
              <a:solidFill>
                <a:srgbClr val="003479"/>
              </a:solidFill>
            </a:endParaRPr>
          </a:p>
          <a:p>
            <a:pPr>
              <a:lnSpc>
                <a:spcPct val="90000"/>
              </a:lnSpc>
            </a:pPr>
            <a:endParaRPr lang="de-DE" sz="1800" dirty="0">
              <a:solidFill>
                <a:srgbClr val="003479"/>
              </a:solidFill>
            </a:endParaRPr>
          </a:p>
          <a:p>
            <a:pPr>
              <a:lnSpc>
                <a:spcPct val="90000"/>
              </a:lnSpc>
            </a:pPr>
            <a:endParaRPr lang="de-DE" sz="1800" dirty="0">
              <a:solidFill>
                <a:srgbClr val="003479"/>
              </a:solidFill>
            </a:endParaRPr>
          </a:p>
          <a:p>
            <a:pPr>
              <a:lnSpc>
                <a:spcPct val="90000"/>
              </a:lnSpc>
            </a:pPr>
            <a:endParaRPr lang="de-DE" sz="1800" dirty="0">
              <a:solidFill>
                <a:srgbClr val="003479"/>
              </a:solidFill>
            </a:endParaRPr>
          </a:p>
          <a:p>
            <a:pPr>
              <a:lnSpc>
                <a:spcPct val="90000"/>
              </a:lnSpc>
            </a:pPr>
            <a:endParaRPr lang="de-DE" sz="1800" dirty="0">
              <a:solidFill>
                <a:srgbClr val="003479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1400" dirty="0">
                <a:solidFill>
                  <a:srgbClr val="0034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2020</a:t>
            </a:r>
          </a:p>
        </p:txBody>
      </p:sp>
    </p:spTree>
    <p:extLst>
      <p:ext uri="{BB962C8B-B14F-4D97-AF65-F5344CB8AC3E}">
        <p14:creationId xmlns:p14="http://schemas.microsoft.com/office/powerpoint/2010/main" val="24532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64" y="169200"/>
            <a:ext cx="8420100" cy="609600"/>
          </a:xfrm>
        </p:spPr>
        <p:txBody>
          <a:bodyPr/>
          <a:lstStyle/>
          <a:p>
            <a:r>
              <a:rPr lang="de-DE" dirty="0">
                <a:solidFill>
                  <a:srgbClr val="024678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Rechteck 17"/>
          <p:cNvSpPr>
            <a:spLocks noChangeArrowheads="1"/>
          </p:cNvSpPr>
          <p:nvPr/>
        </p:nvSpPr>
        <p:spPr bwMode="auto">
          <a:xfrm>
            <a:off x="0" y="854434"/>
            <a:ext cx="9906000" cy="695325"/>
          </a:xfrm>
          <a:prstGeom prst="rect">
            <a:avLst/>
          </a:prstGeom>
          <a:solidFill>
            <a:srgbClr val="E5E9EF"/>
          </a:solidFill>
          <a:ln w="9525" algn="ctr">
            <a:solidFill>
              <a:srgbClr val="949FAD"/>
            </a:solidFill>
            <a:round/>
            <a:headEnd/>
            <a:tailEnd type="triangle" w="med" len="med"/>
          </a:ln>
        </p:spPr>
        <p:txBody>
          <a:bodyPr lIns="72000" tIns="72000" rIns="72000" bIns="72000" anchor="ctr"/>
          <a:lstStyle/>
          <a:p>
            <a:pPr eaLnBrk="0" hangingPunct="0"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de-DE" sz="1400" b="1" dirty="0">
              <a:solidFill>
                <a:schemeClr val="tx1"/>
              </a:solidFill>
            </a:endParaRPr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27075" y="941747"/>
            <a:ext cx="9013825" cy="496888"/>
            <a:chOff x="423" y="1123"/>
            <a:chExt cx="5241" cy="313"/>
          </a:xfrm>
        </p:grpSpPr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23" y="1123"/>
              <a:ext cx="313" cy="313"/>
            </a:xfrm>
            <a:prstGeom prst="rect">
              <a:avLst/>
            </a:prstGeom>
            <a:solidFill>
              <a:srgbClr val="024678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880" y="1187"/>
              <a:ext cx="47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30000"/>
                </a:spcBef>
              </a:pP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735013" y="1630722"/>
            <a:ext cx="9012237" cy="496888"/>
            <a:chOff x="423" y="1123"/>
            <a:chExt cx="5241" cy="313"/>
          </a:xfrm>
        </p:grpSpPr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423" y="1123"/>
              <a:ext cx="313" cy="313"/>
            </a:xfrm>
            <a:prstGeom prst="rect">
              <a:avLst/>
            </a:prstGeom>
            <a:solidFill>
              <a:srgbClr val="024678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880" y="1187"/>
              <a:ext cx="47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30000"/>
                </a:spcBef>
              </a:pP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431925" y="1723690"/>
            <a:ext cx="82280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de-DE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431925" y="1050590"/>
            <a:ext cx="82280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30000"/>
              </a:spcBef>
            </a:pPr>
            <a:r>
              <a:rPr lang="de-DE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744538" y="2324460"/>
            <a:ext cx="9013825" cy="496887"/>
            <a:chOff x="423" y="1123"/>
            <a:chExt cx="5241" cy="313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23" y="1123"/>
              <a:ext cx="313" cy="313"/>
            </a:xfrm>
            <a:prstGeom prst="rect">
              <a:avLst/>
            </a:prstGeom>
            <a:solidFill>
              <a:srgbClr val="024678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880" y="1187"/>
              <a:ext cx="47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30000"/>
                </a:spcBef>
              </a:pP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443038" y="2415840"/>
            <a:ext cx="82280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de-DE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749300" y="3042010"/>
            <a:ext cx="9012238" cy="496887"/>
            <a:chOff x="423" y="1123"/>
            <a:chExt cx="5241" cy="313"/>
          </a:xfrm>
        </p:grpSpPr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423" y="1123"/>
              <a:ext cx="313" cy="313"/>
            </a:xfrm>
            <a:prstGeom prst="rect">
              <a:avLst/>
            </a:prstGeom>
            <a:solidFill>
              <a:srgbClr val="024678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880" y="1187"/>
              <a:ext cx="47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30000"/>
                </a:spcBef>
              </a:pP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421578" y="3149266"/>
            <a:ext cx="82280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de-DE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grpSp>
        <p:nvGrpSpPr>
          <p:cNvPr id="22" name="Group 19"/>
          <p:cNvGrpSpPr>
            <a:grpSpLocks/>
          </p:cNvGrpSpPr>
          <p:nvPr/>
        </p:nvGrpSpPr>
        <p:grpSpPr bwMode="auto">
          <a:xfrm>
            <a:off x="744538" y="3759560"/>
            <a:ext cx="9012238" cy="496887"/>
            <a:chOff x="423" y="1123"/>
            <a:chExt cx="5241" cy="313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423" y="1123"/>
              <a:ext cx="313" cy="313"/>
            </a:xfrm>
            <a:prstGeom prst="rect">
              <a:avLst/>
            </a:prstGeom>
            <a:solidFill>
              <a:srgbClr val="024678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880" y="1187"/>
              <a:ext cx="47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131313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30000"/>
                </a:spcBef>
              </a:pP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1416816" y="3866816"/>
            <a:ext cx="82280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13131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de-DE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13588" y="6669088"/>
            <a:ext cx="425450" cy="228600"/>
          </a:xfrm>
        </p:spPr>
        <p:txBody>
          <a:bodyPr/>
          <a:lstStyle/>
          <a:p>
            <a:fld id="{A1270FF1-B188-4C2F-A24B-B6A4485D12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0810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eEUoO5xrEis07B3ZBgvwA"/>
</p:tagLst>
</file>

<file path=ppt/theme/theme1.xml><?xml version="1.0" encoding="utf-8"?>
<a:theme xmlns:a="http://schemas.openxmlformats.org/drawingml/2006/main" name="SIIE Master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91AF"/>
      </a:accent1>
      <a:accent2>
        <a:srgbClr val="BEC8D2"/>
      </a:accent2>
      <a:accent3>
        <a:srgbClr val="FFFFFF"/>
      </a:accent3>
      <a:accent4>
        <a:srgbClr val="000000"/>
      </a:accent4>
      <a:accent5>
        <a:srgbClr val="BFC7D4"/>
      </a:accent5>
      <a:accent6>
        <a:srgbClr val="ACB5BE"/>
      </a:accent6>
      <a:hlink>
        <a:srgbClr val="003479"/>
      </a:hlink>
      <a:folHlink>
        <a:srgbClr val="E1E6EE"/>
      </a:folHlink>
    </a:clrScheme>
    <a:fontScheme name="Benutzerdefiniert 2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rgbClr val="131313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HCMI Master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MI Master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MI Master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MI Master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MI Master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MI Master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MI Master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MI Master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MI Master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MI Master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MI Master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MI Master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</Words>
  <Application>Microsoft Office PowerPoint</Application>
  <PresentationFormat>A4-Papier (210 x 297 mm)</PresentationFormat>
  <Paragraphs>22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Arial Bold</vt:lpstr>
      <vt:lpstr>Times</vt:lpstr>
      <vt:lpstr>Times New Roman</vt:lpstr>
      <vt:lpstr>Wingdings</vt:lpstr>
      <vt:lpstr>SIIE Masterslide</vt:lpstr>
      <vt:lpstr>PowerPoint-Präsentation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Heidenreich, Sven</dc:creator>
  <cp:lastModifiedBy>Jan F. Killmer</cp:lastModifiedBy>
  <cp:revision>528</cp:revision>
  <cp:lastPrinted>2010-03-01T16:49:32Z</cp:lastPrinted>
  <dcterms:created xsi:type="dcterms:W3CDTF">2010-10-14T09:06:21Z</dcterms:created>
  <dcterms:modified xsi:type="dcterms:W3CDTF">2020-01-24T16:02:41Z</dcterms:modified>
</cp:coreProperties>
</file>