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4"/>
  </p:sldMasterIdLst>
  <p:notesMasterIdLst>
    <p:notesMasterId r:id="rId46"/>
  </p:notesMasterIdLst>
  <p:handoutMasterIdLst>
    <p:handoutMasterId r:id="rId47"/>
  </p:handoutMasterIdLst>
  <p:sldIdLst>
    <p:sldId id="256" r:id="rId5"/>
    <p:sldId id="573" r:id="rId6"/>
    <p:sldId id="574" r:id="rId7"/>
    <p:sldId id="631" r:id="rId8"/>
    <p:sldId id="632" r:id="rId9"/>
    <p:sldId id="633" r:id="rId10"/>
    <p:sldId id="634" r:id="rId11"/>
    <p:sldId id="635" r:id="rId12"/>
    <p:sldId id="636" r:id="rId13"/>
    <p:sldId id="637" r:id="rId14"/>
    <p:sldId id="426" r:id="rId15"/>
    <p:sldId id="580" r:id="rId16"/>
    <p:sldId id="581" r:id="rId17"/>
    <p:sldId id="594" r:id="rId18"/>
    <p:sldId id="577" r:id="rId19"/>
    <p:sldId id="592" r:id="rId20"/>
    <p:sldId id="629" r:id="rId21"/>
    <p:sldId id="626" r:id="rId22"/>
    <p:sldId id="627" r:id="rId23"/>
    <p:sldId id="630" r:id="rId24"/>
    <p:sldId id="578" r:id="rId25"/>
    <p:sldId id="593" r:id="rId26"/>
    <p:sldId id="579" r:id="rId27"/>
    <p:sldId id="621" r:id="rId28"/>
    <p:sldId id="623" r:id="rId29"/>
    <p:sldId id="575" r:id="rId30"/>
    <p:sldId id="624" r:id="rId31"/>
    <p:sldId id="434" r:id="rId32"/>
    <p:sldId id="622" r:id="rId33"/>
    <p:sldId id="514" r:id="rId34"/>
    <p:sldId id="611" r:id="rId35"/>
    <p:sldId id="612" r:id="rId36"/>
    <p:sldId id="613" r:id="rId37"/>
    <p:sldId id="614" r:id="rId38"/>
    <p:sldId id="615" r:id="rId39"/>
    <p:sldId id="616" r:id="rId40"/>
    <p:sldId id="617" r:id="rId41"/>
    <p:sldId id="618" r:id="rId42"/>
    <p:sldId id="619" r:id="rId43"/>
    <p:sldId id="595" r:id="rId44"/>
    <p:sldId id="282" r:id="rId45"/>
  </p:sldIdLst>
  <p:sldSz cx="12192000" cy="6858000"/>
  <p:notesSz cx="6858000" cy="9144000"/>
  <p:defaultTex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55">
          <p15:clr>
            <a:srgbClr val="A4A3A4"/>
          </p15:clr>
        </p15:guide>
        <p15:guide id="4" orient="horz" pos="482">
          <p15:clr>
            <a:srgbClr val="A4A3A4"/>
          </p15:clr>
        </p15:guide>
        <p15:guide id="5" pos="6799">
          <p15:clr>
            <a:srgbClr val="A4A3A4"/>
          </p15:clr>
        </p15:guide>
        <p15:guide id="6" orient="horz" pos="845">
          <p15:clr>
            <a:srgbClr val="A4A3A4"/>
          </p15:clr>
        </p15:guide>
        <p15:guide id="7" pos="1023">
          <p15:clr>
            <a:srgbClr val="A4A3A4"/>
          </p15:clr>
        </p15:guide>
        <p15:guide id="8" orient="horz" pos="980">
          <p15:clr>
            <a:srgbClr val="A4A3A4"/>
          </p15:clr>
        </p15:guide>
        <p15:guide id="9" pos="7441">
          <p15:clr>
            <a:srgbClr val="A4A3A4"/>
          </p15:clr>
        </p15:guide>
        <p15:guide id="10" pos="305">
          <p15:clr>
            <a:srgbClr val="A4A3A4"/>
          </p15:clr>
        </p15:guide>
        <p15:guide id="11" pos="42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2253"/>
    <a:srgbClr val="595959"/>
    <a:srgbClr val="19406B"/>
    <a:srgbClr val="01283F"/>
    <a:srgbClr val="5D7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27" autoAdjust="0"/>
    <p:restoredTop sz="94660"/>
  </p:normalViewPr>
  <p:slideViewPr>
    <p:cSldViewPr snapToObjects="1">
      <p:cViewPr varScale="1">
        <p:scale>
          <a:sx n="102" d="100"/>
          <a:sy n="102" d="100"/>
        </p:scale>
        <p:origin x="216" y="296"/>
      </p:cViewPr>
      <p:guideLst>
        <p:guide orient="horz" pos="2160"/>
        <p:guide pos="3840"/>
        <p:guide orient="horz" pos="255"/>
        <p:guide orient="horz" pos="482"/>
        <p:guide pos="6799"/>
        <p:guide orient="horz" pos="845"/>
        <p:guide pos="1023"/>
        <p:guide orient="horz" pos="980"/>
        <p:guide pos="7441"/>
        <p:guide pos="305"/>
        <p:guide pos="42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Oglakcioglu" userId="8aff7e128ae4cf3c" providerId="LiveId" clId="{D2AB3A4B-58E0-48CC-8D83-A0AEB3CC249F}"/>
    <pc:docChg chg="undo redo custSel addSld delSld modSld sldOrd modMainMaster">
      <pc:chgData name="Mustafa Oglakcioglu" userId="8aff7e128ae4cf3c" providerId="LiveId" clId="{D2AB3A4B-58E0-48CC-8D83-A0AEB3CC249F}" dt="2021-10-10T17:26:58.976" v="1547" actId="6549"/>
      <pc:docMkLst>
        <pc:docMk/>
      </pc:docMkLst>
      <pc:sldChg chg="modSp mod">
        <pc:chgData name="Mustafa Oglakcioglu" userId="8aff7e128ae4cf3c" providerId="LiveId" clId="{D2AB3A4B-58E0-48CC-8D83-A0AEB3CC249F}" dt="2021-10-10T13:48:08.131" v="216" actId="20577"/>
        <pc:sldMkLst>
          <pc:docMk/>
          <pc:sldMk cId="0" sldId="256"/>
        </pc:sldMkLst>
        <pc:spChg chg="mod">
          <ac:chgData name="Mustafa Oglakcioglu" userId="8aff7e128ae4cf3c" providerId="LiveId" clId="{D2AB3A4B-58E0-48CC-8D83-A0AEB3CC249F}" dt="2021-10-10T13:47:25.596" v="120" actId="20577"/>
          <ac:spMkLst>
            <pc:docMk/>
            <pc:sldMk cId="0" sldId="256"/>
            <ac:spMk id="17410" creationId="{00000000-0000-0000-0000-000000000000}"/>
          </ac:spMkLst>
        </pc:spChg>
        <pc:spChg chg="mod">
          <ac:chgData name="Mustafa Oglakcioglu" userId="8aff7e128ae4cf3c" providerId="LiveId" clId="{D2AB3A4B-58E0-48CC-8D83-A0AEB3CC249F}" dt="2021-10-10T13:48:08.131" v="216" actId="20577"/>
          <ac:spMkLst>
            <pc:docMk/>
            <pc:sldMk cId="0" sldId="256"/>
            <ac:spMk id="17411" creationId="{00000000-0000-0000-0000-000000000000}"/>
          </ac:spMkLst>
        </pc:spChg>
      </pc:sldChg>
      <pc:sldChg chg="del">
        <pc:chgData name="Mustafa Oglakcioglu" userId="8aff7e128ae4cf3c" providerId="LiveId" clId="{D2AB3A4B-58E0-48CC-8D83-A0AEB3CC249F}" dt="2021-10-10T13:47:04.439" v="72" actId="47"/>
        <pc:sldMkLst>
          <pc:docMk/>
          <pc:sldMk cId="0" sldId="258"/>
        </pc:sldMkLst>
      </pc:sldChg>
      <pc:sldChg chg="addSp modSp mod">
        <pc:chgData name="Mustafa Oglakcioglu" userId="8aff7e128ae4cf3c" providerId="LiveId" clId="{D2AB3A4B-58E0-48CC-8D83-A0AEB3CC249F}" dt="2021-10-10T13:56:16.299" v="464" actId="1076"/>
        <pc:sldMkLst>
          <pc:docMk/>
          <pc:sldMk cId="0" sldId="265"/>
        </pc:sldMkLst>
        <pc:spChg chg="add mod">
          <ac:chgData name="Mustafa Oglakcioglu" userId="8aff7e128ae4cf3c" providerId="LiveId" clId="{D2AB3A4B-58E0-48CC-8D83-A0AEB3CC249F}" dt="2021-10-10T13:56:16.299" v="464" actId="1076"/>
          <ac:spMkLst>
            <pc:docMk/>
            <pc:sldMk cId="0" sldId="265"/>
            <ac:spMk id="8" creationId="{D304BB85-803D-4F09-8F90-47726D86FDCD}"/>
          </ac:spMkLst>
        </pc:spChg>
        <pc:spChg chg="mod">
          <ac:chgData name="Mustafa Oglakcioglu" userId="8aff7e128ae4cf3c" providerId="LiveId" clId="{D2AB3A4B-58E0-48CC-8D83-A0AEB3CC249F}" dt="2021-10-10T13:49:05.859" v="271" actId="21"/>
          <ac:spMkLst>
            <pc:docMk/>
            <pc:sldMk cId="0" sldId="265"/>
            <ac:spMk id="18434" creationId="{00000000-0000-0000-0000-000000000000}"/>
          </ac:spMkLst>
        </pc:spChg>
        <pc:spChg chg="mod">
          <ac:chgData name="Mustafa Oglakcioglu" userId="8aff7e128ae4cf3c" providerId="LiveId" clId="{D2AB3A4B-58E0-48CC-8D83-A0AEB3CC249F}" dt="2021-10-10T13:56:13.700" v="463" actId="1076"/>
          <ac:spMkLst>
            <pc:docMk/>
            <pc:sldMk cId="0" sldId="265"/>
            <ac:spMk id="18435" creationId="{00000000-0000-0000-0000-000000000000}"/>
          </ac:spMkLst>
        </pc:spChg>
        <pc:spChg chg="mod">
          <ac:chgData name="Mustafa Oglakcioglu" userId="8aff7e128ae4cf3c" providerId="LiveId" clId="{D2AB3A4B-58E0-48CC-8D83-A0AEB3CC249F}" dt="2021-10-10T13:52:06.131" v="356" actId="20577"/>
          <ac:spMkLst>
            <pc:docMk/>
            <pc:sldMk cId="0" sldId="265"/>
            <ac:spMk id="18436" creationId="{00000000-0000-0000-0000-000000000000}"/>
          </ac:spMkLst>
        </pc:spChg>
      </pc:sldChg>
      <pc:sldChg chg="addSp delSp modSp mod ord modAnim">
        <pc:chgData name="Mustafa Oglakcioglu" userId="8aff7e128ae4cf3c" providerId="LiveId" clId="{D2AB3A4B-58E0-48CC-8D83-A0AEB3CC249F}" dt="2021-10-10T16:46:28.123" v="749"/>
        <pc:sldMkLst>
          <pc:docMk/>
          <pc:sldMk cId="0" sldId="268"/>
        </pc:sldMkLst>
        <pc:spChg chg="add del mod">
          <ac:chgData name="Mustafa Oglakcioglu" userId="8aff7e128ae4cf3c" providerId="LiveId" clId="{D2AB3A4B-58E0-48CC-8D83-A0AEB3CC249F}" dt="2021-10-10T16:37:26.972" v="490" actId="478"/>
          <ac:spMkLst>
            <pc:docMk/>
            <pc:sldMk cId="0" sldId="268"/>
            <ac:spMk id="2" creationId="{DF6C25F5-7359-4F7F-A804-9B9BB412E272}"/>
          </ac:spMkLst>
        </pc:spChg>
        <pc:spChg chg="add mod">
          <ac:chgData name="Mustafa Oglakcioglu" userId="8aff7e128ae4cf3c" providerId="LiveId" clId="{D2AB3A4B-58E0-48CC-8D83-A0AEB3CC249F}" dt="2021-10-10T16:37:38.524" v="499" actId="20577"/>
          <ac:spMkLst>
            <pc:docMk/>
            <pc:sldMk cId="0" sldId="268"/>
            <ac:spMk id="8" creationId="{1DBC8D08-2B23-427E-B87C-C48F8BE048C1}"/>
          </ac:spMkLst>
        </pc:spChg>
        <pc:spChg chg="add mod">
          <ac:chgData name="Mustafa Oglakcioglu" userId="8aff7e128ae4cf3c" providerId="LiveId" clId="{D2AB3A4B-58E0-48CC-8D83-A0AEB3CC249F}" dt="2021-10-10T16:46:17.083" v="748" actId="14100"/>
          <ac:spMkLst>
            <pc:docMk/>
            <pc:sldMk cId="0" sldId="268"/>
            <ac:spMk id="9" creationId="{144AF73D-7BB5-4F71-A2EC-9E2574BC0478}"/>
          </ac:spMkLst>
        </pc:spChg>
        <pc:spChg chg="add mod">
          <ac:chgData name="Mustafa Oglakcioglu" userId="8aff7e128ae4cf3c" providerId="LiveId" clId="{D2AB3A4B-58E0-48CC-8D83-A0AEB3CC249F}" dt="2021-10-10T16:46:06.868" v="746" actId="1076"/>
          <ac:spMkLst>
            <pc:docMk/>
            <pc:sldMk cId="0" sldId="268"/>
            <ac:spMk id="10" creationId="{B63F3C0A-1E67-41F0-A0CC-83143AD1FC31}"/>
          </ac:spMkLst>
        </pc:spChg>
        <pc:spChg chg="del">
          <ac:chgData name="Mustafa Oglakcioglu" userId="8aff7e128ae4cf3c" providerId="LiveId" clId="{D2AB3A4B-58E0-48CC-8D83-A0AEB3CC249F}" dt="2021-10-10T16:37:24.405" v="489" actId="478"/>
          <ac:spMkLst>
            <pc:docMk/>
            <pc:sldMk cId="0" sldId="268"/>
            <ac:spMk id="19458" creationId="{00000000-0000-0000-0000-000000000000}"/>
          </ac:spMkLst>
        </pc:spChg>
        <pc:spChg chg="mod">
          <ac:chgData name="Mustafa Oglakcioglu" userId="8aff7e128ae4cf3c" providerId="LiveId" clId="{D2AB3A4B-58E0-48CC-8D83-A0AEB3CC249F}" dt="2021-10-10T16:40:34.981" v="540" actId="207"/>
          <ac:spMkLst>
            <pc:docMk/>
            <pc:sldMk cId="0" sldId="268"/>
            <ac:spMk id="19462" creationId="{00000000-0000-0000-0000-000000000000}"/>
          </ac:spMkLst>
        </pc:spChg>
      </pc:sldChg>
      <pc:sldChg chg="del">
        <pc:chgData name="Mustafa Oglakcioglu" userId="8aff7e128ae4cf3c" providerId="LiveId" clId="{D2AB3A4B-58E0-48CC-8D83-A0AEB3CC249F}" dt="2021-10-10T13:46:56.828" v="70" actId="47"/>
        <pc:sldMkLst>
          <pc:docMk/>
          <pc:sldMk cId="0" sldId="269"/>
        </pc:sldMkLst>
      </pc:sldChg>
      <pc:sldChg chg="del">
        <pc:chgData name="Mustafa Oglakcioglu" userId="8aff7e128ae4cf3c" providerId="LiveId" clId="{D2AB3A4B-58E0-48CC-8D83-A0AEB3CC249F}" dt="2021-10-10T13:46:56.828" v="70" actId="47"/>
        <pc:sldMkLst>
          <pc:docMk/>
          <pc:sldMk cId="0" sldId="271"/>
        </pc:sldMkLst>
      </pc:sldChg>
      <pc:sldChg chg="del">
        <pc:chgData name="Mustafa Oglakcioglu" userId="8aff7e128ae4cf3c" providerId="LiveId" clId="{D2AB3A4B-58E0-48CC-8D83-A0AEB3CC249F}" dt="2021-10-10T13:46:56.828" v="70" actId="47"/>
        <pc:sldMkLst>
          <pc:docMk/>
          <pc:sldMk cId="0" sldId="272"/>
        </pc:sldMkLst>
      </pc:sldChg>
      <pc:sldChg chg="del">
        <pc:chgData name="Mustafa Oglakcioglu" userId="8aff7e128ae4cf3c" providerId="LiveId" clId="{D2AB3A4B-58E0-48CC-8D83-A0AEB3CC249F}" dt="2021-10-10T13:46:56.828" v="70" actId="47"/>
        <pc:sldMkLst>
          <pc:docMk/>
          <pc:sldMk cId="0" sldId="273"/>
        </pc:sldMkLst>
      </pc:sldChg>
      <pc:sldChg chg="del">
        <pc:chgData name="Mustafa Oglakcioglu" userId="8aff7e128ae4cf3c" providerId="LiveId" clId="{D2AB3A4B-58E0-48CC-8D83-A0AEB3CC249F}" dt="2021-10-10T13:46:56.828" v="70" actId="47"/>
        <pc:sldMkLst>
          <pc:docMk/>
          <pc:sldMk cId="0" sldId="274"/>
        </pc:sldMkLst>
      </pc:sldChg>
      <pc:sldChg chg="del">
        <pc:chgData name="Mustafa Oglakcioglu" userId="8aff7e128ae4cf3c" providerId="LiveId" clId="{D2AB3A4B-58E0-48CC-8D83-A0AEB3CC249F}" dt="2021-10-10T13:46:56.828" v="70" actId="47"/>
        <pc:sldMkLst>
          <pc:docMk/>
          <pc:sldMk cId="0" sldId="275"/>
        </pc:sldMkLst>
      </pc:sldChg>
      <pc:sldChg chg="del">
        <pc:chgData name="Mustafa Oglakcioglu" userId="8aff7e128ae4cf3c" providerId="LiveId" clId="{D2AB3A4B-58E0-48CC-8D83-A0AEB3CC249F}" dt="2021-10-10T13:56:07.727" v="462" actId="47"/>
        <pc:sldMkLst>
          <pc:docMk/>
          <pc:sldMk cId="0" sldId="276"/>
        </pc:sldMkLst>
      </pc:sldChg>
      <pc:sldChg chg="del">
        <pc:chgData name="Mustafa Oglakcioglu" userId="8aff7e128ae4cf3c" providerId="LiveId" clId="{D2AB3A4B-58E0-48CC-8D83-A0AEB3CC249F}" dt="2021-10-10T13:46:56.828" v="70" actId="47"/>
        <pc:sldMkLst>
          <pc:docMk/>
          <pc:sldMk cId="0" sldId="279"/>
        </pc:sldMkLst>
      </pc:sldChg>
      <pc:sldChg chg="del">
        <pc:chgData name="Mustafa Oglakcioglu" userId="8aff7e128ae4cf3c" providerId="LiveId" clId="{D2AB3A4B-58E0-48CC-8D83-A0AEB3CC249F}" dt="2021-10-10T13:46:56.828" v="70" actId="47"/>
        <pc:sldMkLst>
          <pc:docMk/>
          <pc:sldMk cId="0" sldId="280"/>
        </pc:sldMkLst>
      </pc:sldChg>
      <pc:sldChg chg="del">
        <pc:chgData name="Mustafa Oglakcioglu" userId="8aff7e128ae4cf3c" providerId="LiveId" clId="{D2AB3A4B-58E0-48CC-8D83-A0AEB3CC249F}" dt="2021-10-10T13:47:00.895" v="71" actId="47"/>
        <pc:sldMkLst>
          <pc:docMk/>
          <pc:sldMk cId="0" sldId="281"/>
        </pc:sldMkLst>
      </pc:sldChg>
      <pc:sldChg chg="modSp mod">
        <pc:chgData name="Mustafa Oglakcioglu" userId="8aff7e128ae4cf3c" providerId="LiveId" clId="{D2AB3A4B-58E0-48CC-8D83-A0AEB3CC249F}" dt="2021-10-10T13:56:03.666" v="461" actId="20577"/>
        <pc:sldMkLst>
          <pc:docMk/>
          <pc:sldMk cId="0" sldId="282"/>
        </pc:sldMkLst>
        <pc:spChg chg="mod">
          <ac:chgData name="Mustafa Oglakcioglu" userId="8aff7e128ae4cf3c" providerId="LiveId" clId="{D2AB3A4B-58E0-48CC-8D83-A0AEB3CC249F}" dt="2021-10-10T13:56:03.666" v="461" actId="20577"/>
          <ac:spMkLst>
            <pc:docMk/>
            <pc:sldMk cId="0" sldId="282"/>
            <ac:spMk id="3" creationId="{00000000-0000-0000-0000-000000000000}"/>
          </ac:spMkLst>
        </pc:spChg>
      </pc:sldChg>
      <pc:sldChg chg="modSp add mod">
        <pc:chgData name="Mustafa Oglakcioglu" userId="8aff7e128ae4cf3c" providerId="LiveId" clId="{D2AB3A4B-58E0-48CC-8D83-A0AEB3CC249F}" dt="2021-10-10T17:18:49.753" v="1385" actId="20577"/>
        <pc:sldMkLst>
          <pc:docMk/>
          <pc:sldMk cId="2293696454" sldId="283"/>
        </pc:sldMkLst>
        <pc:spChg chg="mod">
          <ac:chgData name="Mustafa Oglakcioglu" userId="8aff7e128ae4cf3c" providerId="LiveId" clId="{D2AB3A4B-58E0-48CC-8D83-A0AEB3CC249F}" dt="2021-10-10T13:50:55.899" v="298" actId="20577"/>
          <ac:spMkLst>
            <pc:docMk/>
            <pc:sldMk cId="2293696454" sldId="283"/>
            <ac:spMk id="8" creationId="{D304BB85-803D-4F09-8F90-47726D86FDCD}"/>
          </ac:spMkLst>
        </pc:spChg>
        <pc:spChg chg="mod">
          <ac:chgData name="Mustafa Oglakcioglu" userId="8aff7e128ae4cf3c" providerId="LiveId" clId="{D2AB3A4B-58E0-48CC-8D83-A0AEB3CC249F}" dt="2021-10-10T17:18:49.753" v="1385" actId="20577"/>
          <ac:spMkLst>
            <pc:docMk/>
            <pc:sldMk cId="2293696454" sldId="283"/>
            <ac:spMk id="18435" creationId="{00000000-0000-0000-0000-000000000000}"/>
          </ac:spMkLst>
        </pc:spChg>
        <pc:spChg chg="mod">
          <ac:chgData name="Mustafa Oglakcioglu" userId="8aff7e128ae4cf3c" providerId="LiveId" clId="{D2AB3A4B-58E0-48CC-8D83-A0AEB3CC249F}" dt="2021-10-10T13:52:21.973" v="358" actId="20577"/>
          <ac:spMkLst>
            <pc:docMk/>
            <pc:sldMk cId="2293696454" sldId="283"/>
            <ac:spMk id="18436" creationId="{00000000-0000-0000-0000-000000000000}"/>
          </ac:spMkLst>
        </pc:spChg>
      </pc:sldChg>
      <pc:sldChg chg="modSp new del mod">
        <pc:chgData name="Mustafa Oglakcioglu" userId="8aff7e128ae4cf3c" providerId="LiveId" clId="{D2AB3A4B-58E0-48CC-8D83-A0AEB3CC249F}" dt="2021-10-10T13:46:10.781" v="57" actId="680"/>
        <pc:sldMkLst>
          <pc:docMk/>
          <pc:sldMk cId="4101346638" sldId="283"/>
        </pc:sldMkLst>
        <pc:spChg chg="mod">
          <ac:chgData name="Mustafa Oglakcioglu" userId="8aff7e128ae4cf3c" providerId="LiveId" clId="{D2AB3A4B-58E0-48CC-8D83-A0AEB3CC249F}" dt="2021-10-10T13:46:10.385" v="56" actId="20577"/>
          <ac:spMkLst>
            <pc:docMk/>
            <pc:sldMk cId="4101346638" sldId="283"/>
            <ac:spMk id="3" creationId="{99D083C6-4ABE-46F0-A782-38FE45931280}"/>
          </ac:spMkLst>
        </pc:spChg>
      </pc:sldChg>
      <pc:sldChg chg="modSp add mod">
        <pc:chgData name="Mustafa Oglakcioglu" userId="8aff7e128ae4cf3c" providerId="LiveId" clId="{D2AB3A4B-58E0-48CC-8D83-A0AEB3CC249F}" dt="2021-10-10T13:53:14.619" v="371" actId="1076"/>
        <pc:sldMkLst>
          <pc:docMk/>
          <pc:sldMk cId="4080742595" sldId="284"/>
        </pc:sldMkLst>
        <pc:spChg chg="mod">
          <ac:chgData name="Mustafa Oglakcioglu" userId="8aff7e128ae4cf3c" providerId="LiveId" clId="{D2AB3A4B-58E0-48CC-8D83-A0AEB3CC249F}" dt="2021-10-10T13:53:14.619" v="371" actId="1076"/>
          <ac:spMkLst>
            <pc:docMk/>
            <pc:sldMk cId="4080742595" sldId="284"/>
            <ac:spMk id="8" creationId="{D304BB85-803D-4F09-8F90-47726D86FDCD}"/>
          </ac:spMkLst>
        </pc:spChg>
        <pc:spChg chg="mod">
          <ac:chgData name="Mustafa Oglakcioglu" userId="8aff7e128ae4cf3c" providerId="LiveId" clId="{D2AB3A4B-58E0-48CC-8D83-A0AEB3CC249F}" dt="2021-10-10T13:52:58.603" v="370" actId="1076"/>
          <ac:spMkLst>
            <pc:docMk/>
            <pc:sldMk cId="4080742595" sldId="284"/>
            <ac:spMk id="18435" creationId="{00000000-0000-0000-0000-000000000000}"/>
          </ac:spMkLst>
        </pc:spChg>
      </pc:sldChg>
      <pc:sldChg chg="modSp add mod">
        <pc:chgData name="Mustafa Oglakcioglu" userId="8aff7e128ae4cf3c" providerId="LiveId" clId="{D2AB3A4B-58E0-48CC-8D83-A0AEB3CC249F}" dt="2021-10-10T13:53:56.094" v="387" actId="403"/>
        <pc:sldMkLst>
          <pc:docMk/>
          <pc:sldMk cId="1184997457" sldId="285"/>
        </pc:sldMkLst>
        <pc:spChg chg="mod">
          <ac:chgData name="Mustafa Oglakcioglu" userId="8aff7e128ae4cf3c" providerId="LiveId" clId="{D2AB3A4B-58E0-48CC-8D83-A0AEB3CC249F}" dt="2021-10-10T13:53:31.747" v="384" actId="20577"/>
          <ac:spMkLst>
            <pc:docMk/>
            <pc:sldMk cId="1184997457" sldId="285"/>
            <ac:spMk id="8" creationId="{D304BB85-803D-4F09-8F90-47726D86FDCD}"/>
          </ac:spMkLst>
        </pc:spChg>
        <pc:spChg chg="mod">
          <ac:chgData name="Mustafa Oglakcioglu" userId="8aff7e128ae4cf3c" providerId="LiveId" clId="{D2AB3A4B-58E0-48CC-8D83-A0AEB3CC249F}" dt="2021-10-10T13:53:27.619" v="382" actId="20577"/>
          <ac:spMkLst>
            <pc:docMk/>
            <pc:sldMk cId="1184997457" sldId="285"/>
            <ac:spMk id="18434" creationId="{00000000-0000-0000-0000-000000000000}"/>
          </ac:spMkLst>
        </pc:spChg>
        <pc:spChg chg="mod">
          <ac:chgData name="Mustafa Oglakcioglu" userId="8aff7e128ae4cf3c" providerId="LiveId" clId="{D2AB3A4B-58E0-48CC-8D83-A0AEB3CC249F}" dt="2021-10-10T13:53:56.094" v="387" actId="403"/>
          <ac:spMkLst>
            <pc:docMk/>
            <pc:sldMk cId="1184997457" sldId="285"/>
            <ac:spMk id="18435" creationId="{00000000-0000-0000-0000-000000000000}"/>
          </ac:spMkLst>
        </pc:spChg>
      </pc:sldChg>
      <pc:sldChg chg="modSp add mod">
        <pc:chgData name="Mustafa Oglakcioglu" userId="8aff7e128ae4cf3c" providerId="LiveId" clId="{D2AB3A4B-58E0-48CC-8D83-A0AEB3CC249F}" dt="2021-10-10T13:54:31.366" v="394" actId="113"/>
        <pc:sldMkLst>
          <pc:docMk/>
          <pc:sldMk cId="448809522" sldId="286"/>
        </pc:sldMkLst>
        <pc:spChg chg="mod">
          <ac:chgData name="Mustafa Oglakcioglu" userId="8aff7e128ae4cf3c" providerId="LiveId" clId="{D2AB3A4B-58E0-48CC-8D83-A0AEB3CC249F}" dt="2021-10-10T13:54:13.618" v="390" actId="20577"/>
          <ac:spMkLst>
            <pc:docMk/>
            <pc:sldMk cId="448809522" sldId="286"/>
            <ac:spMk id="8" creationId="{D304BB85-803D-4F09-8F90-47726D86FDCD}"/>
          </ac:spMkLst>
        </pc:spChg>
        <pc:spChg chg="mod">
          <ac:chgData name="Mustafa Oglakcioglu" userId="8aff7e128ae4cf3c" providerId="LiveId" clId="{D2AB3A4B-58E0-48CC-8D83-A0AEB3CC249F}" dt="2021-10-10T13:54:31.366" v="394" actId="113"/>
          <ac:spMkLst>
            <pc:docMk/>
            <pc:sldMk cId="448809522" sldId="286"/>
            <ac:spMk id="18435" creationId="{00000000-0000-0000-0000-000000000000}"/>
          </ac:spMkLst>
        </pc:spChg>
      </pc:sldChg>
      <pc:sldChg chg="modSp add mod">
        <pc:chgData name="Mustafa Oglakcioglu" userId="8aff7e128ae4cf3c" providerId="LiveId" clId="{D2AB3A4B-58E0-48CC-8D83-A0AEB3CC249F}" dt="2021-10-10T13:55:45.694" v="401" actId="113"/>
        <pc:sldMkLst>
          <pc:docMk/>
          <pc:sldMk cId="981074073" sldId="287"/>
        </pc:sldMkLst>
        <pc:spChg chg="mod">
          <ac:chgData name="Mustafa Oglakcioglu" userId="8aff7e128ae4cf3c" providerId="LiveId" clId="{D2AB3A4B-58E0-48CC-8D83-A0AEB3CC249F}" dt="2021-10-10T13:54:53.359" v="397" actId="20577"/>
          <ac:spMkLst>
            <pc:docMk/>
            <pc:sldMk cId="981074073" sldId="287"/>
            <ac:spMk id="8" creationId="{D304BB85-803D-4F09-8F90-47726D86FDCD}"/>
          </ac:spMkLst>
        </pc:spChg>
        <pc:spChg chg="mod">
          <ac:chgData name="Mustafa Oglakcioglu" userId="8aff7e128ae4cf3c" providerId="LiveId" clId="{D2AB3A4B-58E0-48CC-8D83-A0AEB3CC249F}" dt="2021-10-10T13:55:45.694" v="401" actId="113"/>
          <ac:spMkLst>
            <pc:docMk/>
            <pc:sldMk cId="981074073" sldId="287"/>
            <ac:spMk id="18435" creationId="{00000000-0000-0000-0000-000000000000}"/>
          </ac:spMkLst>
        </pc:spChg>
      </pc:sldChg>
      <pc:sldChg chg="addSp delSp modSp add mod delAnim modAnim">
        <pc:chgData name="Mustafa Oglakcioglu" userId="8aff7e128ae4cf3c" providerId="LiveId" clId="{D2AB3A4B-58E0-48CC-8D83-A0AEB3CC249F}" dt="2021-10-10T16:46:01.222" v="744" actId="21"/>
        <pc:sldMkLst>
          <pc:docMk/>
          <pc:sldMk cId="3675626676" sldId="288"/>
        </pc:sldMkLst>
        <pc:spChg chg="add del mod">
          <ac:chgData name="Mustafa Oglakcioglu" userId="8aff7e128ae4cf3c" providerId="LiveId" clId="{D2AB3A4B-58E0-48CC-8D83-A0AEB3CC249F}" dt="2021-10-10T16:46:01.222" v="744" actId="21"/>
          <ac:spMkLst>
            <pc:docMk/>
            <pc:sldMk cId="3675626676" sldId="288"/>
            <ac:spMk id="2" creationId="{411EA971-38A5-4DEA-8EE5-1C33597FB7B9}"/>
          </ac:spMkLst>
        </pc:spChg>
        <pc:spChg chg="mod">
          <ac:chgData name="Mustafa Oglakcioglu" userId="8aff7e128ae4cf3c" providerId="LiveId" clId="{D2AB3A4B-58E0-48CC-8D83-A0AEB3CC249F}" dt="2021-10-10T16:38:41.476" v="512" actId="20577"/>
          <ac:spMkLst>
            <pc:docMk/>
            <pc:sldMk cId="3675626676" sldId="288"/>
            <ac:spMk id="8" creationId="{1DBC8D08-2B23-427E-B87C-C48F8BE048C1}"/>
          </ac:spMkLst>
        </pc:spChg>
        <pc:spChg chg="add del mod">
          <ac:chgData name="Mustafa Oglakcioglu" userId="8aff7e128ae4cf3c" providerId="LiveId" clId="{D2AB3A4B-58E0-48CC-8D83-A0AEB3CC249F}" dt="2021-10-10T16:46:01.222" v="744" actId="21"/>
          <ac:spMkLst>
            <pc:docMk/>
            <pc:sldMk cId="3675626676" sldId="288"/>
            <ac:spMk id="9" creationId="{06CA22CF-4137-4BD8-9D4D-71F23330A0D9}"/>
          </ac:spMkLst>
        </pc:spChg>
        <pc:spChg chg="mod">
          <ac:chgData name="Mustafa Oglakcioglu" userId="8aff7e128ae4cf3c" providerId="LiveId" clId="{D2AB3A4B-58E0-48CC-8D83-A0AEB3CC249F}" dt="2021-10-10T16:45:50.393" v="743" actId="123"/>
          <ac:spMkLst>
            <pc:docMk/>
            <pc:sldMk cId="3675626676" sldId="288"/>
            <ac:spMk id="19462" creationId="{00000000-0000-0000-0000-000000000000}"/>
          </ac:spMkLst>
        </pc:spChg>
      </pc:sldChg>
      <pc:sldChg chg="modSp add modAnim">
        <pc:chgData name="Mustafa Oglakcioglu" userId="8aff7e128ae4cf3c" providerId="LiveId" clId="{D2AB3A4B-58E0-48CC-8D83-A0AEB3CC249F}" dt="2021-10-10T16:45:35.576" v="741" actId="123"/>
        <pc:sldMkLst>
          <pc:docMk/>
          <pc:sldMk cId="3016525024" sldId="289"/>
        </pc:sldMkLst>
        <pc:spChg chg="mod">
          <ac:chgData name="Mustafa Oglakcioglu" userId="8aff7e128ae4cf3c" providerId="LiveId" clId="{D2AB3A4B-58E0-48CC-8D83-A0AEB3CC249F}" dt="2021-10-10T16:45:35.576" v="741" actId="123"/>
          <ac:spMkLst>
            <pc:docMk/>
            <pc:sldMk cId="3016525024" sldId="289"/>
            <ac:spMk id="19462" creationId="{00000000-0000-0000-0000-000000000000}"/>
          </ac:spMkLst>
        </pc:spChg>
      </pc:sldChg>
      <pc:sldChg chg="modSp add modAnim">
        <pc:chgData name="Mustafa Oglakcioglu" userId="8aff7e128ae4cf3c" providerId="LiveId" clId="{D2AB3A4B-58E0-48CC-8D83-A0AEB3CC249F}" dt="2021-10-10T16:45:30.173" v="740" actId="123"/>
        <pc:sldMkLst>
          <pc:docMk/>
          <pc:sldMk cId="1957852885" sldId="290"/>
        </pc:sldMkLst>
        <pc:spChg chg="mod">
          <ac:chgData name="Mustafa Oglakcioglu" userId="8aff7e128ae4cf3c" providerId="LiveId" clId="{D2AB3A4B-58E0-48CC-8D83-A0AEB3CC249F}" dt="2021-10-10T16:45:30.173" v="740" actId="123"/>
          <ac:spMkLst>
            <pc:docMk/>
            <pc:sldMk cId="1957852885" sldId="290"/>
            <ac:spMk id="19462" creationId="{00000000-0000-0000-0000-000000000000}"/>
          </ac:spMkLst>
        </pc:spChg>
      </pc:sldChg>
      <pc:sldChg chg="modSp add mod ord modAnim">
        <pc:chgData name="Mustafa Oglakcioglu" userId="8aff7e128ae4cf3c" providerId="LiveId" clId="{D2AB3A4B-58E0-48CC-8D83-A0AEB3CC249F}" dt="2021-10-10T16:45:42.351" v="742" actId="123"/>
        <pc:sldMkLst>
          <pc:docMk/>
          <pc:sldMk cId="427928421" sldId="291"/>
        </pc:sldMkLst>
        <pc:spChg chg="mod">
          <ac:chgData name="Mustafa Oglakcioglu" userId="8aff7e128ae4cf3c" providerId="LiveId" clId="{D2AB3A4B-58E0-48CC-8D83-A0AEB3CC249F}" dt="2021-10-10T16:42:12.163" v="566" actId="20577"/>
          <ac:spMkLst>
            <pc:docMk/>
            <pc:sldMk cId="427928421" sldId="291"/>
            <ac:spMk id="8" creationId="{1DBC8D08-2B23-427E-B87C-C48F8BE048C1}"/>
          </ac:spMkLst>
        </pc:spChg>
        <pc:spChg chg="mod">
          <ac:chgData name="Mustafa Oglakcioglu" userId="8aff7e128ae4cf3c" providerId="LiveId" clId="{D2AB3A4B-58E0-48CC-8D83-A0AEB3CC249F}" dt="2021-10-10T16:45:42.351" v="742" actId="123"/>
          <ac:spMkLst>
            <pc:docMk/>
            <pc:sldMk cId="427928421" sldId="291"/>
            <ac:spMk id="19462" creationId="{00000000-0000-0000-0000-000000000000}"/>
          </ac:spMkLst>
        </pc:spChg>
      </pc:sldChg>
      <pc:sldChg chg="addSp delSp modSp add mod modAnim">
        <pc:chgData name="Mustafa Oglakcioglu" userId="8aff7e128ae4cf3c" providerId="LiveId" clId="{D2AB3A4B-58E0-48CC-8D83-A0AEB3CC249F}" dt="2021-10-10T16:51:23.475" v="871" actId="478"/>
        <pc:sldMkLst>
          <pc:docMk/>
          <pc:sldMk cId="287021183" sldId="292"/>
        </pc:sldMkLst>
        <pc:spChg chg="add del mod">
          <ac:chgData name="Mustafa Oglakcioglu" userId="8aff7e128ae4cf3c" providerId="LiveId" clId="{D2AB3A4B-58E0-48CC-8D83-A0AEB3CC249F}" dt="2021-10-10T16:47:43.603" v="754" actId="478"/>
          <ac:spMkLst>
            <pc:docMk/>
            <pc:sldMk cId="287021183" sldId="292"/>
            <ac:spMk id="2" creationId="{BD0E45FF-24FC-4C38-A4B0-F9612DB3AB66}"/>
          </ac:spMkLst>
        </pc:spChg>
        <pc:spChg chg="add mod">
          <ac:chgData name="Mustafa Oglakcioglu" userId="8aff7e128ae4cf3c" providerId="LiveId" clId="{D2AB3A4B-58E0-48CC-8D83-A0AEB3CC249F}" dt="2021-10-10T16:50:16.715" v="861" actId="14100"/>
          <ac:spMkLst>
            <pc:docMk/>
            <pc:sldMk cId="287021183" sldId="292"/>
            <ac:spMk id="3" creationId="{F65B2563-E3AC-4D9F-82EE-8520A98C7464}"/>
          </ac:spMkLst>
        </pc:spChg>
        <pc:spChg chg="add del mod">
          <ac:chgData name="Mustafa Oglakcioglu" userId="8aff7e128ae4cf3c" providerId="LiveId" clId="{D2AB3A4B-58E0-48CC-8D83-A0AEB3CC249F}" dt="2021-10-10T16:51:23.475" v="871" actId="478"/>
          <ac:spMkLst>
            <pc:docMk/>
            <pc:sldMk cId="287021183" sldId="292"/>
            <ac:spMk id="4" creationId="{06AB532C-221B-4F0B-9A17-96C1F35D0DB9}"/>
          </ac:spMkLst>
        </pc:spChg>
        <pc:spChg chg="mod">
          <ac:chgData name="Mustafa Oglakcioglu" userId="8aff7e128ae4cf3c" providerId="LiveId" clId="{D2AB3A4B-58E0-48CC-8D83-A0AEB3CC249F}" dt="2021-10-10T16:47:34.796" v="752" actId="20577"/>
          <ac:spMkLst>
            <pc:docMk/>
            <pc:sldMk cId="287021183" sldId="292"/>
            <ac:spMk id="8" creationId="{1DBC8D08-2B23-427E-B87C-C48F8BE048C1}"/>
          </ac:spMkLst>
        </pc:spChg>
        <pc:spChg chg="add mod">
          <ac:chgData name="Mustafa Oglakcioglu" userId="8aff7e128ae4cf3c" providerId="LiveId" clId="{D2AB3A4B-58E0-48CC-8D83-A0AEB3CC249F}" dt="2021-10-10T16:50:19.915" v="862" actId="14100"/>
          <ac:spMkLst>
            <pc:docMk/>
            <pc:sldMk cId="287021183" sldId="292"/>
            <ac:spMk id="9" creationId="{6FCA30F2-3818-4CB9-8D9B-3A82958EE1C4}"/>
          </ac:spMkLst>
        </pc:spChg>
        <pc:spChg chg="add mod">
          <ac:chgData name="Mustafa Oglakcioglu" userId="8aff7e128ae4cf3c" providerId="LiveId" clId="{D2AB3A4B-58E0-48CC-8D83-A0AEB3CC249F}" dt="2021-10-10T16:50:23.747" v="863" actId="14100"/>
          <ac:spMkLst>
            <pc:docMk/>
            <pc:sldMk cId="287021183" sldId="292"/>
            <ac:spMk id="10" creationId="{BA41F1F3-83E6-4672-9851-E1E61F416174}"/>
          </ac:spMkLst>
        </pc:spChg>
        <pc:spChg chg="add mod">
          <ac:chgData name="Mustafa Oglakcioglu" userId="8aff7e128ae4cf3c" providerId="LiveId" clId="{D2AB3A4B-58E0-48CC-8D83-A0AEB3CC249F}" dt="2021-10-10T16:50:25.867" v="864" actId="14100"/>
          <ac:spMkLst>
            <pc:docMk/>
            <pc:sldMk cId="287021183" sldId="292"/>
            <ac:spMk id="11" creationId="{72B52980-0F96-4D26-9ED1-1016DCD0C063}"/>
          </ac:spMkLst>
        </pc:spChg>
        <pc:spChg chg="del">
          <ac:chgData name="Mustafa Oglakcioglu" userId="8aff7e128ae4cf3c" providerId="LiveId" clId="{D2AB3A4B-58E0-48CC-8D83-A0AEB3CC249F}" dt="2021-10-10T16:47:41.767" v="753" actId="478"/>
          <ac:spMkLst>
            <pc:docMk/>
            <pc:sldMk cId="287021183" sldId="292"/>
            <ac:spMk id="19462" creationId="{00000000-0000-0000-0000-000000000000}"/>
          </ac:spMkLst>
        </pc:spChg>
      </pc:sldChg>
      <pc:sldChg chg="addSp delSp modSp add mod modAnim">
        <pc:chgData name="Mustafa Oglakcioglu" userId="8aff7e128ae4cf3c" providerId="LiveId" clId="{D2AB3A4B-58E0-48CC-8D83-A0AEB3CC249F}" dt="2021-10-10T16:53:35.803" v="922" actId="113"/>
        <pc:sldMkLst>
          <pc:docMk/>
          <pc:sldMk cId="886420137" sldId="293"/>
        </pc:sldMkLst>
        <pc:spChg chg="add del mod">
          <ac:chgData name="Mustafa Oglakcioglu" userId="8aff7e128ae4cf3c" providerId="LiveId" clId="{D2AB3A4B-58E0-48CC-8D83-A0AEB3CC249F}" dt="2021-10-10T16:53:06.551" v="917"/>
          <ac:spMkLst>
            <pc:docMk/>
            <pc:sldMk cId="886420137" sldId="293"/>
            <ac:spMk id="5" creationId="{9073A0AB-308C-4E1E-A0FC-87690A32A3E4}"/>
          </ac:spMkLst>
        </pc:spChg>
        <pc:spChg chg="add mod">
          <ac:chgData name="Mustafa Oglakcioglu" userId="8aff7e128ae4cf3c" providerId="LiveId" clId="{D2AB3A4B-58E0-48CC-8D83-A0AEB3CC249F}" dt="2021-10-10T16:53:06.091" v="915" actId="207"/>
          <ac:spMkLst>
            <pc:docMk/>
            <pc:sldMk cId="886420137" sldId="293"/>
            <ac:spMk id="6" creationId="{8361B7DC-D728-4099-B027-E6EBA2C4EF73}"/>
          </ac:spMkLst>
        </pc:spChg>
        <pc:spChg chg="mod">
          <ac:chgData name="Mustafa Oglakcioglu" userId="8aff7e128ae4cf3c" providerId="LiveId" clId="{D2AB3A4B-58E0-48CC-8D83-A0AEB3CC249F}" dt="2021-10-10T16:50:55.874" v="868" actId="20577"/>
          <ac:spMkLst>
            <pc:docMk/>
            <pc:sldMk cId="886420137" sldId="293"/>
            <ac:spMk id="8" creationId="{1DBC8D08-2B23-427E-B87C-C48F8BE048C1}"/>
          </ac:spMkLst>
        </pc:spChg>
        <pc:spChg chg="mod">
          <ac:chgData name="Mustafa Oglakcioglu" userId="8aff7e128ae4cf3c" providerId="LiveId" clId="{D2AB3A4B-58E0-48CC-8D83-A0AEB3CC249F}" dt="2021-10-10T16:53:35.803" v="922" actId="113"/>
          <ac:spMkLst>
            <pc:docMk/>
            <pc:sldMk cId="886420137" sldId="293"/>
            <ac:spMk id="19462" creationId="{00000000-0000-0000-0000-000000000000}"/>
          </ac:spMkLst>
        </pc:spChg>
        <pc:cxnChg chg="add mod">
          <ac:chgData name="Mustafa Oglakcioglu" userId="8aff7e128ae4cf3c" providerId="LiveId" clId="{D2AB3A4B-58E0-48CC-8D83-A0AEB3CC249F}" dt="2021-10-10T16:52:45.539" v="898" actId="14100"/>
          <ac:cxnSpMkLst>
            <pc:docMk/>
            <pc:sldMk cId="886420137" sldId="293"/>
            <ac:cxnSpMk id="3" creationId="{746DE93F-66A8-418C-805C-DEF737EF5C71}"/>
          </ac:cxnSpMkLst>
        </pc:cxnChg>
      </pc:sldChg>
      <pc:sldChg chg="addSp delSp modSp add mod modAnim">
        <pc:chgData name="Mustafa Oglakcioglu" userId="8aff7e128ae4cf3c" providerId="LiveId" clId="{D2AB3A4B-58E0-48CC-8D83-A0AEB3CC249F}" dt="2021-10-10T16:55:36.515" v="1000" actId="207"/>
        <pc:sldMkLst>
          <pc:docMk/>
          <pc:sldMk cId="711132840" sldId="294"/>
        </pc:sldMkLst>
        <pc:spChg chg="add del mod">
          <ac:chgData name="Mustafa Oglakcioglu" userId="8aff7e128ae4cf3c" providerId="LiveId" clId="{D2AB3A4B-58E0-48CC-8D83-A0AEB3CC249F}" dt="2021-10-10T16:54:05.117" v="925" actId="478"/>
          <ac:spMkLst>
            <pc:docMk/>
            <pc:sldMk cId="711132840" sldId="294"/>
            <ac:spMk id="2" creationId="{7990E59D-54DE-4AE7-B764-C6FB8C1CA031}"/>
          </ac:spMkLst>
        </pc:spChg>
        <pc:spChg chg="del">
          <ac:chgData name="Mustafa Oglakcioglu" userId="8aff7e128ae4cf3c" providerId="LiveId" clId="{D2AB3A4B-58E0-48CC-8D83-A0AEB3CC249F}" dt="2021-10-10T16:54:07.027" v="926" actId="478"/>
          <ac:spMkLst>
            <pc:docMk/>
            <pc:sldMk cId="711132840" sldId="294"/>
            <ac:spMk id="6" creationId="{8361B7DC-D728-4099-B027-E6EBA2C4EF73}"/>
          </ac:spMkLst>
        </pc:spChg>
        <pc:spChg chg="add del mod">
          <ac:chgData name="Mustafa Oglakcioglu" userId="8aff7e128ae4cf3c" providerId="LiveId" clId="{D2AB3A4B-58E0-48CC-8D83-A0AEB3CC249F}" dt="2021-10-10T16:55:36.515" v="1000" actId="207"/>
          <ac:spMkLst>
            <pc:docMk/>
            <pc:sldMk cId="711132840" sldId="294"/>
            <ac:spMk id="19462" creationId="{00000000-0000-0000-0000-000000000000}"/>
          </ac:spMkLst>
        </pc:spChg>
        <pc:cxnChg chg="del">
          <ac:chgData name="Mustafa Oglakcioglu" userId="8aff7e128ae4cf3c" providerId="LiveId" clId="{D2AB3A4B-58E0-48CC-8D83-A0AEB3CC249F}" dt="2021-10-10T16:55:27.978" v="999" actId="478"/>
          <ac:cxnSpMkLst>
            <pc:docMk/>
            <pc:sldMk cId="711132840" sldId="294"/>
            <ac:cxnSpMk id="3" creationId="{746DE93F-66A8-418C-805C-DEF737EF5C71}"/>
          </ac:cxnSpMkLst>
        </pc:cxnChg>
      </pc:sldChg>
      <pc:sldChg chg="modSp add modAnim">
        <pc:chgData name="Mustafa Oglakcioglu" userId="8aff7e128ae4cf3c" providerId="LiveId" clId="{D2AB3A4B-58E0-48CC-8D83-A0AEB3CC249F}" dt="2021-10-10T16:58:08.315" v="1028" actId="1076"/>
        <pc:sldMkLst>
          <pc:docMk/>
          <pc:sldMk cId="839952778" sldId="295"/>
        </pc:sldMkLst>
        <pc:spChg chg="mod">
          <ac:chgData name="Mustafa Oglakcioglu" userId="8aff7e128ae4cf3c" providerId="LiveId" clId="{D2AB3A4B-58E0-48CC-8D83-A0AEB3CC249F}" dt="2021-10-10T16:58:08.315" v="1028" actId="1076"/>
          <ac:spMkLst>
            <pc:docMk/>
            <pc:sldMk cId="839952778" sldId="295"/>
            <ac:spMk id="19462" creationId="{00000000-0000-0000-0000-000000000000}"/>
          </ac:spMkLst>
        </pc:spChg>
      </pc:sldChg>
      <pc:sldChg chg="modSp add modAnim">
        <pc:chgData name="Mustafa Oglakcioglu" userId="8aff7e128ae4cf3c" providerId="LiveId" clId="{D2AB3A4B-58E0-48CC-8D83-A0AEB3CC249F}" dt="2021-10-10T17:00:23.954" v="1055" actId="1076"/>
        <pc:sldMkLst>
          <pc:docMk/>
          <pc:sldMk cId="2377328977" sldId="296"/>
        </pc:sldMkLst>
        <pc:spChg chg="mod">
          <ac:chgData name="Mustafa Oglakcioglu" userId="8aff7e128ae4cf3c" providerId="LiveId" clId="{D2AB3A4B-58E0-48CC-8D83-A0AEB3CC249F}" dt="2021-10-10T17:00:23.954" v="1055" actId="1076"/>
          <ac:spMkLst>
            <pc:docMk/>
            <pc:sldMk cId="2377328977" sldId="296"/>
            <ac:spMk id="19462" creationId="{00000000-0000-0000-0000-000000000000}"/>
          </ac:spMkLst>
        </pc:spChg>
      </pc:sldChg>
      <pc:sldChg chg="modSp add modAnim">
        <pc:chgData name="Mustafa Oglakcioglu" userId="8aff7e128ae4cf3c" providerId="LiveId" clId="{D2AB3A4B-58E0-48CC-8D83-A0AEB3CC249F}" dt="2021-10-10T17:01:33.186" v="1078" actId="20577"/>
        <pc:sldMkLst>
          <pc:docMk/>
          <pc:sldMk cId="2844866841" sldId="297"/>
        </pc:sldMkLst>
        <pc:spChg chg="mod">
          <ac:chgData name="Mustafa Oglakcioglu" userId="8aff7e128ae4cf3c" providerId="LiveId" clId="{D2AB3A4B-58E0-48CC-8D83-A0AEB3CC249F}" dt="2021-10-10T17:01:33.186" v="1078" actId="20577"/>
          <ac:spMkLst>
            <pc:docMk/>
            <pc:sldMk cId="2844866841" sldId="297"/>
            <ac:spMk id="19462" creationId="{00000000-0000-0000-0000-000000000000}"/>
          </ac:spMkLst>
        </pc:spChg>
      </pc:sldChg>
      <pc:sldChg chg="addSp modSp add mod modAnim">
        <pc:chgData name="Mustafa Oglakcioglu" userId="8aff7e128ae4cf3c" providerId="LiveId" clId="{D2AB3A4B-58E0-48CC-8D83-A0AEB3CC249F}" dt="2021-10-10T17:09:38.961" v="1231"/>
        <pc:sldMkLst>
          <pc:docMk/>
          <pc:sldMk cId="2763793713" sldId="298"/>
        </pc:sldMkLst>
        <pc:spChg chg="add mod">
          <ac:chgData name="Mustafa Oglakcioglu" userId="8aff7e128ae4cf3c" providerId="LiveId" clId="{D2AB3A4B-58E0-48CC-8D83-A0AEB3CC249F}" dt="2021-10-10T17:09:10.953" v="1227" actId="1076"/>
          <ac:spMkLst>
            <pc:docMk/>
            <pc:sldMk cId="2763793713" sldId="298"/>
            <ac:spMk id="2" creationId="{27322DF4-3013-4242-94AB-11EE4815B2B6}"/>
          </ac:spMkLst>
        </pc:spChg>
        <pc:spChg chg="mod">
          <ac:chgData name="Mustafa Oglakcioglu" userId="8aff7e128ae4cf3c" providerId="LiveId" clId="{D2AB3A4B-58E0-48CC-8D83-A0AEB3CC249F}" dt="2021-10-10T17:08:35.674" v="1218" actId="179"/>
          <ac:spMkLst>
            <pc:docMk/>
            <pc:sldMk cId="2763793713" sldId="298"/>
            <ac:spMk id="19462" creationId="{00000000-0000-0000-0000-000000000000}"/>
          </ac:spMkLst>
        </pc:spChg>
      </pc:sldChg>
      <pc:sldChg chg="add del">
        <pc:chgData name="Mustafa Oglakcioglu" userId="8aff7e128ae4cf3c" providerId="LiveId" clId="{D2AB3A4B-58E0-48CC-8D83-A0AEB3CC249F}" dt="2021-10-10T17:10:27.478" v="1233" actId="47"/>
        <pc:sldMkLst>
          <pc:docMk/>
          <pc:sldMk cId="2451084933" sldId="299"/>
        </pc:sldMkLst>
      </pc:sldChg>
      <pc:sldChg chg="addSp modSp add mod modAnim">
        <pc:chgData name="Mustafa Oglakcioglu" userId="8aff7e128ae4cf3c" providerId="LiveId" clId="{D2AB3A4B-58E0-48CC-8D83-A0AEB3CC249F}" dt="2021-10-10T17:15:12.913" v="1352"/>
        <pc:sldMkLst>
          <pc:docMk/>
          <pc:sldMk cId="3375268127" sldId="299"/>
        </pc:sldMkLst>
        <pc:spChg chg="add mod">
          <ac:chgData name="Mustafa Oglakcioglu" userId="8aff7e128ae4cf3c" providerId="LiveId" clId="{D2AB3A4B-58E0-48CC-8D83-A0AEB3CC249F}" dt="2021-10-10T17:14:40.115" v="1347" actId="20577"/>
          <ac:spMkLst>
            <pc:docMk/>
            <pc:sldMk cId="3375268127" sldId="299"/>
            <ac:spMk id="7" creationId="{640625CB-47AB-4DC2-99F2-C38889F11838}"/>
          </ac:spMkLst>
        </pc:spChg>
        <pc:spChg chg="mod">
          <ac:chgData name="Mustafa Oglakcioglu" userId="8aff7e128ae4cf3c" providerId="LiveId" clId="{D2AB3A4B-58E0-48CC-8D83-A0AEB3CC249F}" dt="2021-10-10T17:12:22.616" v="1258" actId="20577"/>
          <ac:spMkLst>
            <pc:docMk/>
            <pc:sldMk cId="3375268127" sldId="299"/>
            <ac:spMk id="8" creationId="{1DBC8D08-2B23-427E-B87C-C48F8BE048C1}"/>
          </ac:spMkLst>
        </pc:spChg>
        <pc:spChg chg="mod">
          <ac:chgData name="Mustafa Oglakcioglu" userId="8aff7e128ae4cf3c" providerId="LiveId" clId="{D2AB3A4B-58E0-48CC-8D83-A0AEB3CC249F}" dt="2021-10-10T17:14:08.225" v="1297" actId="207"/>
          <ac:spMkLst>
            <pc:docMk/>
            <pc:sldMk cId="3375268127" sldId="299"/>
            <ac:spMk id="19462" creationId="{00000000-0000-0000-0000-000000000000}"/>
          </ac:spMkLst>
        </pc:spChg>
      </pc:sldChg>
      <pc:sldChg chg="addSp delSp modSp add mod delAnim modAnim">
        <pc:chgData name="Mustafa Oglakcioglu" userId="8aff7e128ae4cf3c" providerId="LiveId" clId="{D2AB3A4B-58E0-48CC-8D83-A0AEB3CC249F}" dt="2021-10-10T17:17:26.904" v="1384"/>
        <pc:sldMkLst>
          <pc:docMk/>
          <pc:sldMk cId="2837735819" sldId="300"/>
        </pc:sldMkLst>
        <pc:spChg chg="del">
          <ac:chgData name="Mustafa Oglakcioglu" userId="8aff7e128ae4cf3c" providerId="LiveId" clId="{D2AB3A4B-58E0-48CC-8D83-A0AEB3CC249F}" dt="2021-10-10T17:15:37.661" v="1356" actId="478"/>
          <ac:spMkLst>
            <pc:docMk/>
            <pc:sldMk cId="2837735819" sldId="300"/>
            <ac:spMk id="7" creationId="{640625CB-47AB-4DC2-99F2-C38889F11838}"/>
          </ac:spMkLst>
        </pc:spChg>
        <pc:spChg chg="add mod">
          <ac:chgData name="Mustafa Oglakcioglu" userId="8aff7e128ae4cf3c" providerId="LiveId" clId="{D2AB3A4B-58E0-48CC-8D83-A0AEB3CC249F}" dt="2021-10-10T17:16:58.290" v="1379" actId="1076"/>
          <ac:spMkLst>
            <pc:docMk/>
            <pc:sldMk cId="2837735819" sldId="300"/>
            <ac:spMk id="9" creationId="{CAABBCC1-06FF-4DEA-B04E-512654F96815}"/>
          </ac:spMkLst>
        </pc:spChg>
        <pc:spChg chg="mod">
          <ac:chgData name="Mustafa Oglakcioglu" userId="8aff7e128ae4cf3c" providerId="LiveId" clId="{D2AB3A4B-58E0-48CC-8D83-A0AEB3CC249F}" dt="2021-10-10T17:16:45.680" v="1377" actId="20577"/>
          <ac:spMkLst>
            <pc:docMk/>
            <pc:sldMk cId="2837735819" sldId="300"/>
            <ac:spMk id="19462" creationId="{00000000-0000-0000-0000-000000000000}"/>
          </ac:spMkLst>
        </pc:spChg>
      </pc:sldChg>
      <pc:sldChg chg="delSp modSp add mod delAnim modAnim">
        <pc:chgData name="Mustafa Oglakcioglu" userId="8aff7e128ae4cf3c" providerId="LiveId" clId="{D2AB3A4B-58E0-48CC-8D83-A0AEB3CC249F}" dt="2021-10-10T17:22:33.088" v="1417"/>
        <pc:sldMkLst>
          <pc:docMk/>
          <pc:sldMk cId="4129827006" sldId="301"/>
        </pc:sldMkLst>
        <pc:spChg chg="mod">
          <ac:chgData name="Mustafa Oglakcioglu" userId="8aff7e128ae4cf3c" providerId="LiveId" clId="{D2AB3A4B-58E0-48CC-8D83-A0AEB3CC249F}" dt="2021-10-10T17:20:00.993" v="1390" actId="20577"/>
          <ac:spMkLst>
            <pc:docMk/>
            <pc:sldMk cId="4129827006" sldId="301"/>
            <ac:spMk id="8" creationId="{1DBC8D08-2B23-427E-B87C-C48F8BE048C1}"/>
          </ac:spMkLst>
        </pc:spChg>
        <pc:spChg chg="del">
          <ac:chgData name="Mustafa Oglakcioglu" userId="8aff7e128ae4cf3c" providerId="LiveId" clId="{D2AB3A4B-58E0-48CC-8D83-A0AEB3CC249F}" dt="2021-10-10T17:20:16.563" v="1391" actId="478"/>
          <ac:spMkLst>
            <pc:docMk/>
            <pc:sldMk cId="4129827006" sldId="301"/>
            <ac:spMk id="9" creationId="{CAABBCC1-06FF-4DEA-B04E-512654F96815}"/>
          </ac:spMkLst>
        </pc:spChg>
        <pc:spChg chg="mod">
          <ac:chgData name="Mustafa Oglakcioglu" userId="8aff7e128ae4cf3c" providerId="LiveId" clId="{D2AB3A4B-58E0-48CC-8D83-A0AEB3CC249F}" dt="2021-10-10T17:22:11.680" v="1413" actId="255"/>
          <ac:spMkLst>
            <pc:docMk/>
            <pc:sldMk cId="4129827006" sldId="301"/>
            <ac:spMk id="19462" creationId="{00000000-0000-0000-0000-000000000000}"/>
          </ac:spMkLst>
        </pc:spChg>
      </pc:sldChg>
      <pc:sldChg chg="addSp modSp add mod modAnim">
        <pc:chgData name="Mustafa Oglakcioglu" userId="8aff7e128ae4cf3c" providerId="LiveId" clId="{D2AB3A4B-58E0-48CC-8D83-A0AEB3CC249F}" dt="2021-10-10T17:26:58.976" v="1547" actId="6549"/>
        <pc:sldMkLst>
          <pc:docMk/>
          <pc:sldMk cId="2433604281" sldId="302"/>
        </pc:sldMkLst>
        <pc:spChg chg="add mod">
          <ac:chgData name="Mustafa Oglakcioglu" userId="8aff7e128ae4cf3c" providerId="LiveId" clId="{D2AB3A4B-58E0-48CC-8D83-A0AEB3CC249F}" dt="2021-10-10T17:26:58.976" v="1547" actId="6549"/>
          <ac:spMkLst>
            <pc:docMk/>
            <pc:sldMk cId="2433604281" sldId="302"/>
            <ac:spMk id="7" creationId="{D675FF6B-9E09-4C74-AD7D-D5F6F88FCA9D}"/>
          </ac:spMkLst>
        </pc:spChg>
        <pc:spChg chg="mod">
          <ac:chgData name="Mustafa Oglakcioglu" userId="8aff7e128ae4cf3c" providerId="LiveId" clId="{D2AB3A4B-58E0-48CC-8D83-A0AEB3CC249F}" dt="2021-10-10T17:25:45.209" v="1460" actId="20577"/>
          <ac:spMkLst>
            <pc:docMk/>
            <pc:sldMk cId="2433604281" sldId="302"/>
            <ac:spMk id="19462" creationId="{00000000-0000-0000-0000-000000000000}"/>
          </ac:spMkLst>
        </pc:spChg>
      </pc:sldChg>
      <pc:sldChg chg="modSp add mod">
        <pc:chgData name="Mustafa Oglakcioglu" userId="8aff7e128ae4cf3c" providerId="LiveId" clId="{D2AB3A4B-58E0-48CC-8D83-A0AEB3CC249F}" dt="2021-10-10T17:26:13.816" v="1469" actId="20577"/>
        <pc:sldMkLst>
          <pc:docMk/>
          <pc:sldMk cId="662051646" sldId="303"/>
        </pc:sldMkLst>
        <pc:spChg chg="mod">
          <ac:chgData name="Mustafa Oglakcioglu" userId="8aff7e128ae4cf3c" providerId="LiveId" clId="{D2AB3A4B-58E0-48CC-8D83-A0AEB3CC249F}" dt="2021-10-10T17:26:13.816" v="1469" actId="20577"/>
          <ac:spMkLst>
            <pc:docMk/>
            <pc:sldMk cId="662051646" sldId="303"/>
            <ac:spMk id="19462" creationId="{00000000-0000-0000-0000-000000000000}"/>
          </ac:spMkLst>
        </pc:spChg>
      </pc:sldChg>
      <pc:sldMasterChg chg="modSldLayout">
        <pc:chgData name="Mustafa Oglakcioglu" userId="8aff7e128ae4cf3c" providerId="LiveId" clId="{D2AB3A4B-58E0-48CC-8D83-A0AEB3CC249F}" dt="2021-10-10T13:46:20.355" v="69" actId="20577"/>
        <pc:sldMasterMkLst>
          <pc:docMk/>
          <pc:sldMasterMk cId="0" sldId="2147483652"/>
        </pc:sldMasterMkLst>
        <pc:sldLayoutChg chg="modSp mod">
          <pc:chgData name="Mustafa Oglakcioglu" userId="8aff7e128ae4cf3c" providerId="LiveId" clId="{D2AB3A4B-58E0-48CC-8D83-A0AEB3CC249F}" dt="2021-10-10T13:46:20.355" v="69" actId="20577"/>
          <pc:sldLayoutMkLst>
            <pc:docMk/>
            <pc:sldMasterMk cId="0" sldId="2147483652"/>
            <pc:sldLayoutMk cId="950337711" sldId="2147483862"/>
          </pc:sldLayoutMkLst>
          <pc:spChg chg="mod">
            <ac:chgData name="Mustafa Oglakcioglu" userId="8aff7e128ae4cf3c" providerId="LiveId" clId="{D2AB3A4B-58E0-48CC-8D83-A0AEB3CC249F}" dt="2021-10-10T13:46:13.061" v="58" actId="20577"/>
            <ac:spMkLst>
              <pc:docMk/>
              <pc:sldMasterMk cId="0" sldId="2147483652"/>
              <pc:sldLayoutMk cId="950337711" sldId="2147483862"/>
              <ac:spMk id="2" creationId="{00000000-0000-0000-0000-000000000000}"/>
            </ac:spMkLst>
          </pc:spChg>
          <pc:spChg chg="mod">
            <ac:chgData name="Mustafa Oglakcioglu" userId="8aff7e128ae4cf3c" providerId="LiveId" clId="{D2AB3A4B-58E0-48CC-8D83-A0AEB3CC249F}" dt="2021-10-10T13:46:20.355" v="69" actId="20577"/>
            <ac:spMkLst>
              <pc:docMk/>
              <pc:sldMasterMk cId="0" sldId="2147483652"/>
              <pc:sldLayoutMk cId="950337711" sldId="2147483862"/>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CD58586-DA46-4585-914A-B9545ACEE276}"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e-DE" noProof="0"/>
              <a:t>Mastertextformat bearbeiten</a:t>
            </a:r>
          </a:p>
          <a:p>
            <a:pPr lvl="0"/>
            <a:r>
              <a:rPr lang="de-DE" noProof="0"/>
              <a:t>Zweite Ebene</a:t>
            </a:r>
          </a:p>
          <a:p>
            <a:pPr lvl="0"/>
            <a:r>
              <a:rPr lang="de-DE" noProof="0"/>
              <a:t>Dritte Ebene</a:t>
            </a:r>
          </a:p>
          <a:p>
            <a:pPr lvl="0"/>
            <a:r>
              <a:rPr lang="de-DE" noProof="0"/>
              <a:t>Vierte Ebene</a:t>
            </a:r>
          </a:p>
          <a:p>
            <a:pPr lvl="0"/>
            <a:r>
              <a:rPr lang="de-DE" noProof="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9581B4C-3AB1-49C3-8662-FB1C9B8FCAAE}"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742950" indent="-285750" algn="l" defTabSz="457200" rtl="0" eaLnBrk="0" fontAlgn="base" hangingPunct="0">
      <a:spcBef>
        <a:spcPct val="30000"/>
      </a:spcBef>
      <a:spcAft>
        <a:spcPct val="0"/>
      </a:spcAft>
      <a:defRPr sz="1200" kern="1200">
        <a:solidFill>
          <a:schemeClr val="tx1"/>
        </a:solidFill>
        <a:latin typeface="+mn-lt"/>
        <a:ea typeface="+mn-ea"/>
        <a:cs typeface="+mn-cs"/>
      </a:defRPr>
    </a:lvl2pPr>
    <a:lvl3pPr marL="1143000" indent="-228600" algn="l" defTabSz="457200" rtl="0" eaLnBrk="0" fontAlgn="base" hangingPunct="0">
      <a:spcBef>
        <a:spcPct val="30000"/>
      </a:spcBef>
      <a:spcAft>
        <a:spcPct val="0"/>
      </a:spcAft>
      <a:defRPr sz="1200" kern="1200">
        <a:solidFill>
          <a:schemeClr val="tx1"/>
        </a:solidFill>
        <a:latin typeface="+mn-lt"/>
        <a:ea typeface="+mn-ea"/>
        <a:cs typeface="+mn-cs"/>
      </a:defRPr>
    </a:lvl3pPr>
    <a:lvl4pPr marL="1600200" indent="-228600" algn="l" defTabSz="457200" rtl="0" eaLnBrk="0" fontAlgn="base" hangingPunct="0">
      <a:spcBef>
        <a:spcPct val="30000"/>
      </a:spcBef>
      <a:spcAft>
        <a:spcPct val="0"/>
      </a:spcAft>
      <a:defRPr sz="1200" kern="1200">
        <a:solidFill>
          <a:schemeClr val="tx1"/>
        </a:solidFill>
        <a:latin typeface="+mn-lt"/>
        <a:ea typeface="+mn-ea"/>
        <a:cs typeface="+mn-cs"/>
      </a:defRPr>
    </a:lvl4pPr>
    <a:lvl5pPr marL="2057400" indent="-2286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6" name="Grafik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93413" y="433388"/>
            <a:ext cx="99060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hasCustomPrompt="1"/>
          </p:nvPr>
        </p:nvSpPr>
        <p:spPr>
          <a:xfrm>
            <a:off x="4463818" y="2511726"/>
            <a:ext cx="7008779" cy="1437521"/>
          </a:xfrm>
          <a:prstGeom prst="rect">
            <a:avLst/>
          </a:prstGeom>
        </p:spPr>
        <p:txBody>
          <a:bodyPr/>
          <a:lstStyle>
            <a:lvl1pPr algn="l">
              <a:defRPr sz="3200">
                <a:solidFill>
                  <a:schemeClr val="tx2"/>
                </a:solidFill>
                <a:latin typeface="Segoe UI" panose="020B0502040204020203" pitchFamily="34" charset="0"/>
                <a:cs typeface="Segoe UI" panose="020B0502040204020203" pitchFamily="34" charset="0"/>
              </a:defRPr>
            </a:lvl1pPr>
          </a:lstStyle>
          <a:p>
            <a:r>
              <a:rPr lang="en-US" dirty="0" err="1"/>
              <a:t>Arbeitsgemeinschaften</a:t>
            </a:r>
            <a:br>
              <a:rPr lang="en-US" dirty="0"/>
            </a:br>
            <a:r>
              <a:rPr lang="en-US" dirty="0" err="1"/>
              <a:t>Grundkurs</a:t>
            </a:r>
            <a:r>
              <a:rPr lang="en-US" dirty="0"/>
              <a:t> Strafrecht I</a:t>
            </a:r>
            <a:endParaRPr lang="de-DE" dirty="0"/>
          </a:p>
        </p:txBody>
      </p:sp>
      <p:sp>
        <p:nvSpPr>
          <p:cNvPr id="3" name="Untertitel 2"/>
          <p:cNvSpPr>
            <a:spLocks noGrp="1"/>
          </p:cNvSpPr>
          <p:nvPr>
            <p:ph type="subTitle" idx="1"/>
          </p:nvPr>
        </p:nvSpPr>
        <p:spPr>
          <a:xfrm>
            <a:off x="4463818" y="3951886"/>
            <a:ext cx="7008779" cy="1637355"/>
          </a:xfrm>
          <a:prstGeom prst="rect">
            <a:avLst/>
          </a:prstGeom>
        </p:spPr>
        <p:txBody>
          <a:bodyPr/>
          <a:lstStyle>
            <a:lvl1pPr marL="0" indent="0" algn="l">
              <a:lnSpc>
                <a:spcPct val="130000"/>
              </a:lnSpc>
              <a:buNone/>
              <a:defRPr sz="2000" baseline="0">
                <a:solidFill>
                  <a:schemeClr val="tx2"/>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de-DE" dirty="0"/>
          </a:p>
        </p:txBody>
      </p:sp>
      <p:pic>
        <p:nvPicPr>
          <p:cNvPr id="7" name="Grafik 9"/>
          <p:cNvPicPr>
            <a:picLocks noChangeAspect="1"/>
          </p:cNvPicPr>
          <p:nvPr userDrawn="1"/>
        </p:nvPicPr>
        <p:blipFill>
          <a:blip r:embed="rId3">
            <a:extLst>
              <a:ext uri="{28A0092B-C50C-407E-A947-70E740481C1C}">
                <a14:useLocalDpi xmlns:a14="http://schemas.microsoft.com/office/drawing/2010/main" val="0"/>
              </a:ext>
            </a:extLst>
          </a:blip>
          <a:srcRect l="50375"/>
          <a:stretch>
            <a:fillRect/>
          </a:stretch>
        </p:blipFill>
        <p:spPr bwMode="auto">
          <a:xfrm>
            <a:off x="0" y="19050"/>
            <a:ext cx="3024188"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0337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Text-Kombi-5-Aufzählung links">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097588"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5" name="Content Placeholder 2"/>
          <p:cNvSpPr>
            <a:spLocks noGrp="1"/>
          </p:cNvSpPr>
          <p:nvPr>
            <p:ph idx="1"/>
          </p:nvPr>
        </p:nvSpPr>
        <p:spPr>
          <a:xfrm>
            <a:off x="485392" y="1345199"/>
            <a:ext cx="5049839" cy="4913312"/>
          </a:xfrm>
          <a:prstGeom prst="rect">
            <a:avLst/>
          </a:prstGeom>
        </p:spPr>
        <p:txBody>
          <a:bodyPr lIns="0" tIns="46800"/>
          <a:lstStyle>
            <a:lvl1pPr marL="342900" indent="-342900">
              <a:lnSpc>
                <a:spcPct val="10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2"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293CF4DE-E7B9-4A39-85BA-CD29C9A68641}" type="slidenum">
              <a:rPr lang="de-DE" altLang="de-DE"/>
              <a:pPr>
                <a:defRPr/>
              </a:pPr>
              <a:t>‹Nr.›</a:t>
            </a:fld>
            <a:endParaRPr lang="de-DE" altLang="de-DE" dirty="0"/>
          </a:p>
        </p:txBody>
      </p:sp>
      <p:sp>
        <p:nvSpPr>
          <p:cNvPr id="14"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8537778B-738C-43FF-A2C4-5D339B60B481}" type="datetime1">
              <a:rPr lang="de-DE"/>
              <a:pPr>
                <a:defRPr/>
              </a:pPr>
              <a:t>03.12.24</a:t>
            </a:fld>
            <a:endParaRPr lang="de-DE" dirty="0"/>
          </a:p>
        </p:txBody>
      </p:sp>
    </p:spTree>
    <p:extLst>
      <p:ext uri="{BB962C8B-B14F-4D97-AF65-F5344CB8AC3E}">
        <p14:creationId xmlns:p14="http://schemas.microsoft.com/office/powerpoint/2010/main" val="220729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lie mit Platzierung zweites Logo">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Gerade Verbindung 15"/>
          <p:cNvCxnSpPr/>
          <p:nvPr userDrawn="1"/>
        </p:nvCxnSpPr>
        <p:spPr>
          <a:xfrm rot="5400000">
            <a:off x="10156825" y="593725"/>
            <a:ext cx="522288" cy="1588"/>
          </a:xfrm>
          <a:prstGeom prst="line">
            <a:avLst/>
          </a:prstGeom>
          <a:ln w="6350" cap="flat" cmpd="sng" algn="ctr">
            <a:solidFill>
              <a:schemeClr val="bg1">
                <a:lumMod val="7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Textplatzhalter 26"/>
          <p:cNvSpPr>
            <a:spLocks noGrp="1"/>
          </p:cNvSpPr>
          <p:nvPr>
            <p:ph type="body" sz="quarter" idx="10"/>
          </p:nvPr>
        </p:nvSpPr>
        <p:spPr>
          <a:xfrm>
            <a:off x="397933" y="349044"/>
            <a:ext cx="7714291"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6" name="Textplatzhalter 28"/>
          <p:cNvSpPr>
            <a:spLocks noGrp="1"/>
          </p:cNvSpPr>
          <p:nvPr>
            <p:ph type="body" sz="quarter" idx="11"/>
          </p:nvPr>
        </p:nvSpPr>
        <p:spPr>
          <a:xfrm>
            <a:off x="1630030" y="1350048"/>
            <a:ext cx="9163384"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6CD1FB83-203C-41EE-8C47-FF8D51B47D55}" type="slidenum">
              <a:rPr lang="de-DE" altLang="de-DE"/>
              <a:pPr>
                <a:defRPr/>
              </a:pPr>
              <a:t>‹Nr.›</a:t>
            </a:fld>
            <a:endParaRPr lang="de-DE" altLang="de-DE" dirty="0"/>
          </a:p>
        </p:txBody>
      </p:sp>
      <p:sp>
        <p:nvSpPr>
          <p:cNvPr id="14"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A2135F4D-23CC-4BAA-8889-F01A349FB3F8}" type="datetime1">
              <a:rPr lang="de-DE"/>
              <a:pPr>
                <a:defRPr/>
              </a:pPr>
              <a:t>03.12.24</a:t>
            </a:fld>
            <a:endParaRPr lang="de-DE" dirty="0"/>
          </a:p>
        </p:txBody>
      </p:sp>
    </p:spTree>
    <p:extLst>
      <p:ext uri="{BB962C8B-B14F-4D97-AF65-F5344CB8AC3E}">
        <p14:creationId xmlns:p14="http://schemas.microsoft.com/office/powerpoint/2010/main" val="4000269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ennfolie 1 - Gelbgrün">
    <p:spTree>
      <p:nvGrpSpPr>
        <p:cNvPr id="1" name=""/>
        <p:cNvGrpSpPr/>
        <p:nvPr/>
      </p:nvGrpSpPr>
      <p:grpSpPr>
        <a:xfrm>
          <a:off x="0" y="0"/>
          <a:ext cx="0" cy="0"/>
          <a:chOff x="0" y="0"/>
          <a:chExt cx="0" cy="0"/>
        </a:xfrm>
      </p:grpSpPr>
      <p:sp>
        <p:nvSpPr>
          <p:cNvPr id="11" name="Rechteck 10"/>
          <p:cNvSpPr/>
          <p:nvPr userDrawn="1"/>
        </p:nvSpPr>
        <p:spPr>
          <a:xfrm>
            <a:off x="0" y="2740"/>
            <a:ext cx="12192000" cy="6262688"/>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3"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0" name="Textplatzhalter 26"/>
          <p:cNvSpPr>
            <a:spLocks noGrp="1"/>
          </p:cNvSpPr>
          <p:nvPr>
            <p:ph type="body" sz="quarter" idx="13"/>
          </p:nvPr>
        </p:nvSpPr>
        <p:spPr>
          <a:xfrm>
            <a:off x="0" y="2745414"/>
            <a:ext cx="12203113" cy="695618"/>
          </a:xfrm>
          <a:prstGeom prst="rect">
            <a:avLst/>
          </a:prstGeom>
        </p:spPr>
        <p:txBody>
          <a:bodyPr vert="horz"/>
          <a:lstStyle>
            <a:lvl1pPr marL="0" indent="0" algn="ctr">
              <a:buFont typeface="Lucida Grande"/>
              <a:buNone/>
              <a:defRPr sz="3000">
                <a:solidFill>
                  <a:srgbClr val="01283F"/>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7"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8"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9"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03.12.24</a:t>
            </a:fld>
            <a:endParaRPr lang="de-DE" dirty="0"/>
          </a:p>
        </p:txBody>
      </p:sp>
    </p:spTree>
    <p:extLst>
      <p:ext uri="{BB962C8B-B14F-4D97-AF65-F5344CB8AC3E}">
        <p14:creationId xmlns:p14="http://schemas.microsoft.com/office/powerpoint/2010/main" val="3015594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ennfolie 2 - Rot">
    <p:spTree>
      <p:nvGrpSpPr>
        <p:cNvPr id="1" name=""/>
        <p:cNvGrpSpPr/>
        <p:nvPr/>
      </p:nvGrpSpPr>
      <p:grpSpPr>
        <a:xfrm>
          <a:off x="0" y="0"/>
          <a:ext cx="0" cy="0"/>
          <a:chOff x="0" y="0"/>
          <a:chExt cx="0" cy="0"/>
        </a:xfrm>
      </p:grpSpPr>
      <p:sp>
        <p:nvSpPr>
          <p:cNvPr id="22" name="Rechteck 21"/>
          <p:cNvSpPr/>
          <p:nvPr userDrawn="1"/>
        </p:nvSpPr>
        <p:spPr>
          <a:xfrm>
            <a:off x="0" y="0"/>
            <a:ext cx="12192000" cy="626268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1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8" name="Textplatzhalter 26"/>
          <p:cNvSpPr>
            <a:spLocks noGrp="1"/>
          </p:cNvSpPr>
          <p:nvPr>
            <p:ph type="body" sz="quarter" idx="13"/>
          </p:nvPr>
        </p:nvSpPr>
        <p:spPr>
          <a:xfrm>
            <a:off x="4499" y="2745412"/>
            <a:ext cx="12198614" cy="695619"/>
          </a:xfrm>
          <a:prstGeom prst="rect">
            <a:avLst/>
          </a:prstGeom>
        </p:spPr>
        <p:txBody>
          <a:bodyPr vert="horz"/>
          <a:lstStyle>
            <a:lvl1pPr marL="0" indent="0" algn="ctr">
              <a:buFont typeface="Lucida Grande"/>
              <a:buNone/>
              <a:defRPr sz="3000">
                <a:solidFill>
                  <a:schemeClr val="bg1"/>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9"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20"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21"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03.12.24</a:t>
            </a:fld>
            <a:endParaRPr lang="de-DE" dirty="0"/>
          </a:p>
        </p:txBody>
      </p:sp>
    </p:spTree>
    <p:extLst>
      <p:ext uri="{BB962C8B-B14F-4D97-AF65-F5344CB8AC3E}">
        <p14:creationId xmlns:p14="http://schemas.microsoft.com/office/powerpoint/2010/main" val="4109964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ennfolie 3 - Blauschwarz">
    <p:spTree>
      <p:nvGrpSpPr>
        <p:cNvPr id="1" name=""/>
        <p:cNvGrpSpPr/>
        <p:nvPr/>
      </p:nvGrpSpPr>
      <p:grpSpPr>
        <a:xfrm>
          <a:off x="0" y="0"/>
          <a:ext cx="0" cy="0"/>
          <a:chOff x="0" y="0"/>
          <a:chExt cx="0" cy="0"/>
        </a:xfrm>
      </p:grpSpPr>
      <p:sp>
        <p:nvSpPr>
          <p:cNvPr id="22" name="Rechteck 21"/>
          <p:cNvSpPr/>
          <p:nvPr userDrawn="1"/>
        </p:nvSpPr>
        <p:spPr>
          <a:xfrm>
            <a:off x="0" y="0"/>
            <a:ext cx="12192000" cy="6262688"/>
          </a:xfrm>
          <a:prstGeom prst="rect">
            <a:avLst/>
          </a:prstGeom>
          <a:solidFill>
            <a:srgbClr val="01283F"/>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1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18" name="Textplatzhalter 26"/>
          <p:cNvSpPr>
            <a:spLocks noGrp="1"/>
          </p:cNvSpPr>
          <p:nvPr>
            <p:ph type="body" sz="quarter" idx="13"/>
          </p:nvPr>
        </p:nvSpPr>
        <p:spPr>
          <a:xfrm>
            <a:off x="4499" y="2745412"/>
            <a:ext cx="12198614" cy="695619"/>
          </a:xfrm>
          <a:prstGeom prst="rect">
            <a:avLst/>
          </a:prstGeom>
        </p:spPr>
        <p:txBody>
          <a:bodyPr vert="horz"/>
          <a:lstStyle>
            <a:lvl1pPr marL="0" indent="0" algn="ctr">
              <a:buFont typeface="Lucida Grande"/>
              <a:buNone/>
              <a:defRPr sz="3000">
                <a:solidFill>
                  <a:schemeClr val="bg1"/>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9"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20"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21"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03.12.24</a:t>
            </a:fld>
            <a:endParaRPr lang="de-DE" dirty="0"/>
          </a:p>
        </p:txBody>
      </p:sp>
    </p:spTree>
    <p:extLst>
      <p:ext uri="{BB962C8B-B14F-4D97-AF65-F5344CB8AC3E}">
        <p14:creationId xmlns:p14="http://schemas.microsoft.com/office/powerpoint/2010/main" val="188770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ennfolie 4 - Eule angeschnitten positiv weiß">
    <p:spTree>
      <p:nvGrpSpPr>
        <p:cNvPr id="1" name=""/>
        <p:cNvGrpSpPr/>
        <p:nvPr/>
      </p:nvGrpSpPr>
      <p:grpSpPr>
        <a:xfrm>
          <a:off x="0" y="0"/>
          <a:ext cx="0" cy="0"/>
          <a:chOff x="0" y="0"/>
          <a:chExt cx="0" cy="0"/>
        </a:xfrm>
      </p:grpSpPr>
      <p:sp>
        <p:nvSpPr>
          <p:cNvPr id="5"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6"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Textplatzhalter 26"/>
          <p:cNvSpPr>
            <a:spLocks noGrp="1"/>
          </p:cNvSpPr>
          <p:nvPr>
            <p:ph type="body" sz="quarter" idx="13"/>
          </p:nvPr>
        </p:nvSpPr>
        <p:spPr>
          <a:xfrm>
            <a:off x="4499" y="2745412"/>
            <a:ext cx="12187501" cy="695619"/>
          </a:xfrm>
          <a:prstGeom prst="rect">
            <a:avLst/>
          </a:prstGeom>
        </p:spPr>
        <p:txBody>
          <a:bodyPr vert="horz"/>
          <a:lstStyle>
            <a:lvl1pPr marL="0" indent="0" algn="ctr">
              <a:buFont typeface="Lucida Grande"/>
              <a:buNone/>
              <a:defRPr sz="3000">
                <a:solidFill>
                  <a:srgbClr val="19406B"/>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0"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1"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DE08903F-90EC-4A68-9771-93E1A14EF685}" type="slidenum">
              <a:rPr lang="de-DE" altLang="de-DE"/>
              <a:pPr>
                <a:defRPr/>
              </a:pPr>
              <a:t>‹Nr.›</a:t>
            </a:fld>
            <a:endParaRPr lang="de-DE" altLang="de-DE" dirty="0"/>
          </a:p>
        </p:txBody>
      </p:sp>
      <p:sp>
        <p:nvSpPr>
          <p:cNvPr id="12"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066860AB-BFA1-491A-8EF6-6D0ADBE81FA7}" type="datetime1">
              <a:rPr lang="de-DE"/>
              <a:pPr>
                <a:defRPr/>
              </a:pPr>
              <a:t>03.12.24</a:t>
            </a:fld>
            <a:endParaRPr lang="de-DE" dirty="0"/>
          </a:p>
        </p:txBody>
      </p:sp>
      <p:pic>
        <p:nvPicPr>
          <p:cNvPr id="3" name="Grafik 9"/>
          <p:cNvPicPr>
            <a:picLocks noChangeAspect="1"/>
          </p:cNvPicPr>
          <p:nvPr userDrawn="1"/>
        </p:nvPicPr>
        <p:blipFill>
          <a:blip r:embed="rId2">
            <a:extLst>
              <a:ext uri="{28A0092B-C50C-407E-A947-70E740481C1C}">
                <a14:useLocalDpi xmlns:a14="http://schemas.microsoft.com/office/drawing/2010/main" val="0"/>
              </a:ext>
            </a:extLst>
          </a:blip>
          <a:srcRect l="-1607" b="54561"/>
          <a:stretch>
            <a:fillRect/>
          </a:stretch>
        </p:blipFill>
        <p:spPr bwMode="auto">
          <a:xfrm>
            <a:off x="3718823" y="3871866"/>
            <a:ext cx="4758853" cy="2388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6553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o">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8629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bschlußfolie">
    <p:spTree>
      <p:nvGrpSpPr>
        <p:cNvPr id="1" name=""/>
        <p:cNvGrpSpPr/>
        <p:nvPr/>
      </p:nvGrpSpPr>
      <p:grpSpPr>
        <a:xfrm>
          <a:off x="0" y="0"/>
          <a:ext cx="0" cy="0"/>
          <a:chOff x="0" y="0"/>
          <a:chExt cx="0" cy="0"/>
        </a:xfrm>
      </p:grpSpPr>
      <p:pic>
        <p:nvPicPr>
          <p:cNvPr id="3" name="Grafik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05275" y="1774825"/>
            <a:ext cx="3986213" cy="159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el 1"/>
          <p:cNvSpPr>
            <a:spLocks noGrp="1"/>
          </p:cNvSpPr>
          <p:nvPr>
            <p:ph type="ctrTitle"/>
          </p:nvPr>
        </p:nvSpPr>
        <p:spPr>
          <a:xfrm>
            <a:off x="0" y="3957214"/>
            <a:ext cx="12192000" cy="576064"/>
          </a:xfrm>
          <a:prstGeom prst="rect">
            <a:avLst/>
          </a:prstGeom>
          <a:noFill/>
        </p:spPr>
        <p:txBody>
          <a:bodyPr/>
          <a:lstStyle>
            <a:lvl1pPr algn="ctr">
              <a:defRPr sz="3600">
                <a:solidFill>
                  <a:schemeClr val="tx2"/>
                </a:solidFill>
                <a:latin typeface="Segoe UI" panose="020B0502040204020203" pitchFamily="34" charset="0"/>
                <a:cs typeface="Segoe UI" panose="020B0502040204020203" pitchFamily="34" charset="0"/>
              </a:defRPr>
            </a:lvl1pPr>
          </a:lstStyle>
          <a:p>
            <a:r>
              <a:rPr lang="de-DE" dirty="0"/>
              <a:t>Titelmasterformat durch Klicken bearbeiten</a:t>
            </a:r>
          </a:p>
        </p:txBody>
      </p:sp>
    </p:spTree>
    <p:extLst>
      <p:ext uri="{BB962C8B-B14F-4D97-AF65-F5344CB8AC3E}">
        <p14:creationId xmlns:p14="http://schemas.microsoft.com/office/powerpoint/2010/main" val="374458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mit Fließtext 24p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29" name="Textplatzhalter 28"/>
          <p:cNvSpPr>
            <a:spLocks noGrp="1"/>
          </p:cNvSpPr>
          <p:nvPr>
            <p:ph type="body" sz="quarter" idx="11"/>
          </p:nvPr>
        </p:nvSpPr>
        <p:spPr>
          <a:xfrm>
            <a:off x="1630030" y="1350048"/>
            <a:ext cx="9163384"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3403F9C6-84D0-4162-91EE-42F978B0FA19}" type="slidenum">
              <a:rPr lang="de-DE" altLang="de-DE"/>
              <a:pPr>
                <a:defRPr/>
              </a:pPr>
              <a:t>‹Nr.›</a:t>
            </a:fld>
            <a:endParaRPr lang="de-DE" altLang="de-DE" dirty="0"/>
          </a:p>
        </p:txBody>
      </p:sp>
      <p:sp>
        <p:nvSpPr>
          <p:cNvPr id="14" name="Fußzeilenplatzhalter 1">
            <a:extLst>
              <a:ext uri="{FF2B5EF4-FFF2-40B4-BE49-F238E27FC236}">
                <a16:creationId xmlns:a16="http://schemas.microsoft.com/office/drawing/2014/main" id="{4D603B3C-31BE-6749-8E9B-3EB8F2A8DDAD}"/>
              </a:ext>
            </a:extLst>
          </p:cNvPr>
          <p:cNvSpPr>
            <a:spLocks noGrp="1"/>
          </p:cNvSpPr>
          <p:nvPr>
            <p:ph type="ftr" sz="quarter" idx="12"/>
          </p:nvPr>
        </p:nvSpPr>
        <p:spPr bwMode="auto">
          <a:xfrm>
            <a:off x="1625600" y="6416675"/>
            <a:ext cx="89852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r>
              <a:rPr lang="de-DE" altLang="de-DE" dirty="0">
                <a:solidFill>
                  <a:schemeClr val="bg1"/>
                </a:solidFill>
                <a:latin typeface="Segoe UI" panose="020B0502040204020203" pitchFamily="34" charset="0"/>
              </a:rPr>
              <a:t>AG Grundkurs StR I – Einheit 1</a:t>
            </a:r>
          </a:p>
        </p:txBody>
      </p:sp>
    </p:spTree>
    <p:extLst>
      <p:ext uri="{BB962C8B-B14F-4D97-AF65-F5344CB8AC3E}">
        <p14:creationId xmlns:p14="http://schemas.microsoft.com/office/powerpoint/2010/main" val="149622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mit Fließtext fett 24 p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platzhalter 28"/>
          <p:cNvSpPr>
            <a:spLocks noGrp="1"/>
          </p:cNvSpPr>
          <p:nvPr>
            <p:ph type="body" sz="quarter" idx="11"/>
          </p:nvPr>
        </p:nvSpPr>
        <p:spPr>
          <a:xfrm>
            <a:off x="1630030" y="1350048"/>
            <a:ext cx="9169400" cy="4495800"/>
          </a:xfrm>
          <a:prstGeom prst="rect">
            <a:avLst/>
          </a:prstGeom>
        </p:spPr>
        <p:txBody>
          <a:bodyPr vert="horz" lIns="0"/>
          <a:lstStyle>
            <a:lvl1pPr marL="0" marR="0" indent="-342900" algn="l" defTabSz="457200" rtl="0" eaLnBrk="0" fontAlgn="base" latinLnBrk="0" hangingPunct="0">
              <a:lnSpc>
                <a:spcPct val="150000"/>
              </a:lnSpc>
              <a:spcBef>
                <a:spcPts val="24"/>
              </a:spcBef>
              <a:spcAft>
                <a:spcPct val="0"/>
              </a:spcAft>
              <a:buClrTx/>
              <a:buSzTx/>
              <a:buFontTx/>
              <a:buNone/>
              <a:tabLst/>
              <a:defRPr sz="2400" b="1">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4"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1"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A2C501EE-CD04-41E7-B440-C3B3477471E4}" type="slidenum">
              <a:rPr lang="de-DE" altLang="de-DE"/>
              <a:pPr>
                <a:defRPr/>
              </a:pPr>
              <a:t>‹Nr.›</a:t>
            </a:fld>
            <a:endParaRPr lang="de-DE" altLang="de-DE" dirty="0"/>
          </a:p>
        </p:txBody>
      </p:sp>
      <p:sp>
        <p:nvSpPr>
          <p:cNvPr id="13"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F39FB96C-9DBC-46E6-B2D0-D7242DB7E2D5}" type="datetime1">
              <a:rPr lang="de-DE"/>
              <a:pPr>
                <a:defRPr/>
              </a:pPr>
              <a:t>03.12.24</a:t>
            </a:fld>
            <a:endParaRPr lang="de-DE" dirty="0"/>
          </a:p>
        </p:txBody>
      </p:sp>
    </p:spTree>
    <p:extLst>
      <p:ext uri="{BB962C8B-B14F-4D97-AF65-F5344CB8AC3E}">
        <p14:creationId xmlns:p14="http://schemas.microsoft.com/office/powerpoint/2010/main" val="248872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ufzählung eingerückt">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6" name="Content Placeholder 2"/>
          <p:cNvSpPr>
            <a:spLocks noGrp="1"/>
          </p:cNvSpPr>
          <p:nvPr>
            <p:ph idx="1"/>
          </p:nvPr>
        </p:nvSpPr>
        <p:spPr>
          <a:xfrm>
            <a:off x="1630363" y="1345199"/>
            <a:ext cx="9154784" cy="4913312"/>
          </a:xfrm>
          <a:prstGeom prst="rect">
            <a:avLst/>
          </a:prstGeom>
        </p:spPr>
        <p:txBody>
          <a:bodyPr lIns="0" tIns="46800"/>
          <a:lstStyle>
            <a:lvl1pPr marL="342900" indent="-342900">
              <a:lnSpc>
                <a:spcPct val="15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1"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E7D33876-A343-4AB0-AF59-3085283FF471}" type="slidenum">
              <a:rPr lang="de-DE" altLang="de-DE"/>
              <a:pPr>
                <a:defRPr/>
              </a:pPr>
              <a:t>‹Nr.›</a:t>
            </a:fld>
            <a:endParaRPr lang="de-DE" altLang="de-DE" dirty="0"/>
          </a:p>
        </p:txBody>
      </p:sp>
      <p:sp>
        <p:nvSpPr>
          <p:cNvPr id="13"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343F447D-18C7-4BD6-B08F-4152D8BD2FE5}" type="datetime1">
              <a:rPr lang="de-DE"/>
              <a:pPr>
                <a:defRPr/>
              </a:pPr>
              <a:t>03.12.24</a:t>
            </a:fld>
            <a:endParaRPr lang="de-DE" dirty="0"/>
          </a:p>
        </p:txBody>
      </p:sp>
    </p:spTree>
    <p:extLst>
      <p:ext uri="{BB962C8B-B14F-4D97-AF65-F5344CB8AC3E}">
        <p14:creationId xmlns:p14="http://schemas.microsoft.com/office/powerpoint/2010/main" val="251120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ere Folie / Logo Eule / Streifen oben">
    <p:spTree>
      <p:nvGrpSpPr>
        <p:cNvPr id="1" name=""/>
        <p:cNvGrpSpPr/>
        <p:nvPr/>
      </p:nvGrpSpPr>
      <p:grpSpPr>
        <a:xfrm>
          <a:off x="0" y="0"/>
          <a:ext cx="0" cy="0"/>
          <a:chOff x="0" y="0"/>
          <a:chExt cx="0" cy="0"/>
        </a:xfrm>
      </p:grpSpPr>
      <p:sp>
        <p:nvSpPr>
          <p:cNvPr id="3" name="Rechteck 18"/>
          <p:cNvSpPr>
            <a:spLocks noChangeArrowheads="1"/>
          </p:cNvSpPr>
          <p:nvPr userDrawn="1"/>
        </p:nvSpPr>
        <p:spPr bwMode="auto">
          <a:xfrm flipH="1">
            <a:off x="0" y="6261100"/>
            <a:ext cx="12192000" cy="59690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7"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9"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platzhalter 26"/>
          <p:cNvSpPr>
            <a:spLocks noGrp="1"/>
          </p:cNvSpPr>
          <p:nvPr>
            <p:ph type="body" sz="quarter" idx="13"/>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0"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1"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E4DCBD55-91F0-45C8-9EAD-31C5FB32C79B}" type="slidenum">
              <a:rPr lang="de-DE" altLang="de-DE"/>
              <a:pPr>
                <a:defRPr/>
              </a:pPr>
              <a:t>‹Nr.›</a:t>
            </a:fld>
            <a:endParaRPr lang="de-DE" altLang="de-DE" dirty="0"/>
          </a:p>
        </p:txBody>
      </p:sp>
      <p:sp>
        <p:nvSpPr>
          <p:cNvPr id="12"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D3AEF513-E395-4A3D-8E58-0206060B0C19}" type="datetime1">
              <a:rPr lang="de-DE"/>
              <a:pPr>
                <a:defRPr/>
              </a:pPr>
              <a:t>03.12.24</a:t>
            </a:fld>
            <a:endParaRPr lang="de-DE" dirty="0"/>
          </a:p>
        </p:txBody>
      </p:sp>
    </p:spTree>
    <p:extLst>
      <p:ext uri="{BB962C8B-B14F-4D97-AF65-F5344CB8AC3E}">
        <p14:creationId xmlns:p14="http://schemas.microsoft.com/office/powerpoint/2010/main" val="71448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ld-Text-Kombi-1">
    <p:spTree>
      <p:nvGrpSpPr>
        <p:cNvPr id="1" name=""/>
        <p:cNvGrpSpPr/>
        <p:nvPr/>
      </p:nvGrpSpPr>
      <p:grpSpPr>
        <a:xfrm>
          <a:off x="0" y="0"/>
          <a:ext cx="0" cy="0"/>
          <a:chOff x="0" y="0"/>
          <a:chExt cx="0" cy="0"/>
        </a:xfrm>
      </p:grpSpPr>
      <p:sp>
        <p:nvSpPr>
          <p:cNvPr id="3"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4"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7"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9"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hteck 9"/>
          <p:cNvSpPr/>
          <p:nvPr userDrawn="1"/>
        </p:nvSpPr>
        <p:spPr>
          <a:xfrm>
            <a:off x="6350" y="44450"/>
            <a:ext cx="6089650" cy="6210300"/>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14" name="Textplatzhalter 28"/>
          <p:cNvSpPr>
            <a:spLocks noGrp="1"/>
          </p:cNvSpPr>
          <p:nvPr>
            <p:ph type="body" sz="quarter" idx="13"/>
          </p:nvPr>
        </p:nvSpPr>
        <p:spPr>
          <a:xfrm>
            <a:off x="6768766" y="1350048"/>
            <a:ext cx="5049838"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1" name="Fußzeilenplatzhalter 15"/>
          <p:cNvSpPr>
            <a:spLocks noGrp="1"/>
          </p:cNvSpPr>
          <p:nvPr>
            <p:ph type="ftr" sz="quarter" idx="14"/>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2" name="Foliennummernplatzhalter 16"/>
          <p:cNvSpPr>
            <a:spLocks noGrp="1"/>
          </p:cNvSpPr>
          <p:nvPr>
            <p:ph type="sldNum" sz="quarter" idx="15"/>
          </p:nvPr>
        </p:nvSpPr>
        <p:spPr>
          <a:xfrm>
            <a:off x="10991850" y="6416675"/>
            <a:ext cx="1200150" cy="365125"/>
          </a:xfrm>
        </p:spPr>
        <p:txBody>
          <a:bodyPr/>
          <a:lstStyle>
            <a:lvl1pPr algn="l">
              <a:defRPr sz="900">
                <a:solidFill>
                  <a:schemeClr val="bg1"/>
                </a:solidFill>
              </a:defRPr>
            </a:lvl1pPr>
          </a:lstStyle>
          <a:p>
            <a:pPr>
              <a:defRPr/>
            </a:pPr>
            <a:fld id="{2E5EB353-52B3-4C59-974B-DBFB9536EF79}" type="slidenum">
              <a:rPr lang="de-DE" altLang="de-DE"/>
              <a:pPr>
                <a:defRPr/>
              </a:pPr>
              <a:t>‹Nr.›</a:t>
            </a:fld>
            <a:endParaRPr lang="de-DE" altLang="de-DE" dirty="0"/>
          </a:p>
        </p:txBody>
      </p:sp>
      <p:sp>
        <p:nvSpPr>
          <p:cNvPr id="13" name="Datumsplatzhalter 17"/>
          <p:cNvSpPr>
            <a:spLocks noGrp="1"/>
          </p:cNvSpPr>
          <p:nvPr>
            <p:ph type="dt" sz="half" idx="16"/>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C9CF090C-F802-4A98-AB4C-52BD67E56E9F}" type="datetime1">
              <a:rPr lang="de-DE"/>
              <a:pPr>
                <a:defRPr/>
              </a:pPr>
              <a:t>03.12.24</a:t>
            </a:fld>
            <a:endParaRPr lang="de-DE" dirty="0"/>
          </a:p>
        </p:txBody>
      </p:sp>
    </p:spTree>
    <p:extLst>
      <p:ext uri="{BB962C8B-B14F-4D97-AF65-F5344CB8AC3E}">
        <p14:creationId xmlns:p14="http://schemas.microsoft.com/office/powerpoint/2010/main" val="55090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Text-Kombi-2">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350"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4" name="Textplatzhalter 28"/>
          <p:cNvSpPr>
            <a:spLocks noGrp="1"/>
          </p:cNvSpPr>
          <p:nvPr>
            <p:ph type="body" sz="quarter" idx="11"/>
          </p:nvPr>
        </p:nvSpPr>
        <p:spPr>
          <a:xfrm>
            <a:off x="6768766" y="1350048"/>
            <a:ext cx="5049838"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BF903EA1-EC3C-48FB-AFDC-0715A5E8F6B5}" type="slidenum">
              <a:rPr lang="de-DE" altLang="de-DE"/>
              <a:pPr>
                <a:defRPr/>
              </a:pPr>
              <a:t>‹Nr.›</a:t>
            </a:fld>
            <a:endParaRPr lang="de-DE" altLang="de-DE" dirty="0"/>
          </a:p>
        </p:txBody>
      </p:sp>
      <p:sp>
        <p:nvSpPr>
          <p:cNvPr id="15"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43A8E30D-A6B4-490F-BBF6-DF3C9C86279C}" type="datetime1">
              <a:rPr lang="de-DE"/>
              <a:pPr>
                <a:defRPr/>
              </a:pPr>
              <a:t>03.12.24</a:t>
            </a:fld>
            <a:endParaRPr lang="de-DE" dirty="0"/>
          </a:p>
        </p:txBody>
      </p:sp>
    </p:spTree>
    <p:extLst>
      <p:ext uri="{BB962C8B-B14F-4D97-AF65-F5344CB8AC3E}">
        <p14:creationId xmlns:p14="http://schemas.microsoft.com/office/powerpoint/2010/main" val="112315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ild-Text-Kombi-3">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097588"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4" name="Textplatzhalter 28"/>
          <p:cNvSpPr>
            <a:spLocks noGrp="1"/>
          </p:cNvSpPr>
          <p:nvPr>
            <p:ph type="body" sz="quarter" idx="11"/>
          </p:nvPr>
        </p:nvSpPr>
        <p:spPr>
          <a:xfrm>
            <a:off x="490205" y="1350048"/>
            <a:ext cx="4891732" cy="4495800"/>
          </a:xfrm>
          <a:prstGeom prst="rect">
            <a:avLst/>
          </a:prstGeom>
        </p:spPr>
        <p:txBody>
          <a:bodyPr vert="horz" lIns="0"/>
          <a:lstStyle>
            <a:lvl1pPr marL="0" marR="0" indent="-342900" algn="l" defTabSz="457200" rtl="0" eaLnBrk="0" fontAlgn="base" latinLnBrk="0" hangingPunct="0">
              <a:lnSpc>
                <a:spcPct val="150000"/>
              </a:lnSpc>
              <a:spcBef>
                <a:spcPct val="20000"/>
              </a:spcBef>
              <a:spcAft>
                <a:spcPct val="0"/>
              </a:spcAft>
              <a:buClrTx/>
              <a:buSzTx/>
              <a:buFontTx/>
              <a:buNone/>
              <a:tabLst/>
              <a:defRPr sz="2400">
                <a:solidFill>
                  <a:schemeClr val="tx2"/>
                </a:solidFill>
                <a:latin typeface="Segoe UI" panose="020B0502040204020203" pitchFamily="34" charset="0"/>
                <a:cs typeface="Segoe UI" panose="020B0502040204020203" pitchFamily="34" charset="0"/>
              </a:defRPr>
            </a:lvl1pPr>
            <a:lvl2pPr marL="457200" indent="0" algn="l">
              <a:buFontTx/>
              <a:buNone/>
              <a:defRPr sz="1800">
                <a:solidFill>
                  <a:schemeClr val="tx2"/>
                </a:solidFill>
                <a:latin typeface="Segoe UI" panose="020B0502040204020203" pitchFamily="34" charset="0"/>
                <a:cs typeface="Segoe UI" panose="020B0502040204020203" pitchFamily="34" charset="0"/>
              </a:defRPr>
            </a:lvl2pPr>
            <a:lvl3pPr marL="914400" indent="0" algn="l">
              <a:buFontTx/>
              <a:buNone/>
              <a:defRPr sz="1800">
                <a:solidFill>
                  <a:schemeClr val="tx2"/>
                </a:solidFill>
                <a:latin typeface="Segoe UI" panose="020B0502040204020203" pitchFamily="34" charset="0"/>
                <a:cs typeface="Segoe UI" panose="020B0502040204020203" pitchFamily="34" charset="0"/>
              </a:defRPr>
            </a:lvl3pPr>
            <a:lvl4pPr marL="1371600" indent="0" algn="l">
              <a:buFontTx/>
              <a:buNone/>
              <a:defRPr sz="1800">
                <a:solidFill>
                  <a:schemeClr val="tx2"/>
                </a:solidFill>
                <a:latin typeface="Segoe UI" panose="020B0502040204020203" pitchFamily="34" charset="0"/>
                <a:cs typeface="Segoe UI" panose="020B0502040204020203" pitchFamily="34" charset="0"/>
              </a:defRPr>
            </a:lvl4pPr>
            <a:lvl5pPr marL="1828800" indent="0" algn="l">
              <a:buFontTx/>
              <a:buNone/>
              <a:defRPr sz="18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p:txBody>
      </p:sp>
      <p:sp>
        <p:nvSpPr>
          <p:cNvPr id="12" name="Fußzeilenplatzhalter 15"/>
          <p:cNvSpPr>
            <a:spLocks noGrp="1"/>
          </p:cNvSpPr>
          <p:nvPr>
            <p:ph type="ftr" sz="quarter" idx="12"/>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3"/>
          </p:nvPr>
        </p:nvSpPr>
        <p:spPr>
          <a:xfrm>
            <a:off x="10991850" y="6416675"/>
            <a:ext cx="1200150" cy="365125"/>
          </a:xfrm>
        </p:spPr>
        <p:txBody>
          <a:bodyPr/>
          <a:lstStyle>
            <a:lvl1pPr algn="l">
              <a:defRPr sz="900">
                <a:solidFill>
                  <a:schemeClr val="bg1"/>
                </a:solidFill>
              </a:defRPr>
            </a:lvl1pPr>
          </a:lstStyle>
          <a:p>
            <a:pPr>
              <a:defRPr/>
            </a:pPr>
            <a:fld id="{F49EA074-14BF-4C08-ABA0-19844DC6C375}" type="slidenum">
              <a:rPr lang="de-DE" altLang="de-DE"/>
              <a:pPr>
                <a:defRPr/>
              </a:pPr>
              <a:t>‹Nr.›</a:t>
            </a:fld>
            <a:endParaRPr lang="de-DE" altLang="de-DE" dirty="0"/>
          </a:p>
        </p:txBody>
      </p:sp>
      <p:sp>
        <p:nvSpPr>
          <p:cNvPr id="15" name="Datumsplatzhalter 17"/>
          <p:cNvSpPr>
            <a:spLocks noGrp="1"/>
          </p:cNvSpPr>
          <p:nvPr>
            <p:ph type="dt" sz="half" idx="14"/>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D12A146F-698B-4B8A-A12B-173EE3126FD6}" type="datetime1">
              <a:rPr lang="de-DE"/>
              <a:pPr>
                <a:defRPr/>
              </a:pPr>
              <a:t>03.12.24</a:t>
            </a:fld>
            <a:endParaRPr lang="de-DE" dirty="0"/>
          </a:p>
        </p:txBody>
      </p:sp>
    </p:spTree>
    <p:extLst>
      <p:ext uri="{BB962C8B-B14F-4D97-AF65-F5344CB8AC3E}">
        <p14:creationId xmlns:p14="http://schemas.microsoft.com/office/powerpoint/2010/main" val="2189352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Text-Kombi-4-Aufzählung rechts">
    <p:spTree>
      <p:nvGrpSpPr>
        <p:cNvPr id="1" name=""/>
        <p:cNvGrpSpPr/>
        <p:nvPr/>
      </p:nvGrpSpPr>
      <p:grpSpPr>
        <a:xfrm>
          <a:off x="0" y="0"/>
          <a:ext cx="0" cy="0"/>
          <a:chOff x="0" y="0"/>
          <a:chExt cx="0" cy="0"/>
        </a:xfrm>
      </p:grpSpPr>
      <p:sp>
        <p:nvSpPr>
          <p:cNvPr id="4" name="Rechteck 18"/>
          <p:cNvSpPr>
            <a:spLocks noChangeArrowheads="1"/>
          </p:cNvSpPr>
          <p:nvPr userDrawn="1"/>
        </p:nvSpPr>
        <p:spPr bwMode="auto">
          <a:xfrm flipH="1">
            <a:off x="-6350" y="6254750"/>
            <a:ext cx="12204700" cy="603250"/>
          </a:xfrm>
          <a:prstGeom prst="rect">
            <a:avLst/>
          </a:prstGeom>
          <a:solidFill>
            <a:schemeClr val="tx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cxnSp>
        <p:nvCxnSpPr>
          <p:cNvPr id="5" name="Gerade Verbindung 14"/>
          <p:cNvCxnSpPr/>
          <p:nvPr userDrawn="1"/>
        </p:nvCxnSpPr>
        <p:spPr>
          <a:xfrm rot="5400000">
            <a:off x="1367632" y="6595269"/>
            <a:ext cx="522287" cy="3175"/>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Gerade Verbindung 15"/>
          <p:cNvCxnSpPr/>
          <p:nvPr userDrawn="1"/>
        </p:nvCxnSpPr>
        <p:spPr>
          <a:xfrm rot="5400000">
            <a:off x="10541000" y="6596063"/>
            <a:ext cx="522287" cy="1588"/>
          </a:xfrm>
          <a:prstGeom prst="line">
            <a:avLst/>
          </a:prstGeom>
          <a:ln w="6350" cap="flat" cmpd="sng" algn="ctr">
            <a:solidFill>
              <a:schemeClr val="bg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hteck 18"/>
          <p:cNvSpPr>
            <a:spLocks noChangeArrowheads="1"/>
          </p:cNvSpPr>
          <p:nvPr userDrawn="1"/>
        </p:nvSpPr>
        <p:spPr bwMode="auto">
          <a:xfrm flipH="1">
            <a:off x="0" y="6261100"/>
            <a:ext cx="12203113" cy="53975"/>
          </a:xfrm>
          <a:prstGeom prst="rect">
            <a:avLst/>
          </a:prstGeom>
          <a:solidFill>
            <a:schemeClr val="accent3"/>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8" name="Rechteck 18"/>
          <p:cNvSpPr>
            <a:spLocks noChangeArrowheads="1"/>
          </p:cNvSpPr>
          <p:nvPr userDrawn="1"/>
        </p:nvSpPr>
        <p:spPr bwMode="auto">
          <a:xfrm flipH="1" flipV="1">
            <a:off x="0" y="0"/>
            <a:ext cx="9555163" cy="44450"/>
          </a:xfrm>
          <a:prstGeom prst="rect">
            <a:avLst/>
          </a:prstGeom>
          <a:solidFill>
            <a:schemeClr val="accent1"/>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a:solidFill>
                <a:srgbClr val="FFFFFF"/>
              </a:solidFill>
              <a:latin typeface="Calibri" panose="020F0502020204030204" pitchFamily="34" charset="0"/>
            </a:endParaRPr>
          </a:p>
        </p:txBody>
      </p:sp>
      <p:sp>
        <p:nvSpPr>
          <p:cNvPr id="9" name="Rechteck 18"/>
          <p:cNvSpPr>
            <a:spLocks noChangeArrowheads="1"/>
          </p:cNvSpPr>
          <p:nvPr userDrawn="1"/>
        </p:nvSpPr>
        <p:spPr bwMode="auto">
          <a:xfrm flipH="1" flipV="1">
            <a:off x="9551988" y="0"/>
            <a:ext cx="2640012" cy="22225"/>
          </a:xfrm>
          <a:prstGeom prst="rect">
            <a:avLst/>
          </a:prstGeom>
          <a:solidFill>
            <a:schemeClr val="accent2"/>
          </a:solidFill>
          <a:ln>
            <a:noFill/>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de-DE" altLang="de-DE" dirty="0">
              <a:solidFill>
                <a:srgbClr val="FFFFFF"/>
              </a:solidFill>
              <a:latin typeface="Calibri" panose="020F0502020204030204" pitchFamily="34" charset="0"/>
            </a:endParaRPr>
          </a:p>
        </p:txBody>
      </p:sp>
      <p:pic>
        <p:nvPicPr>
          <p:cNvPr id="10" name="Bild 1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48963" y="388938"/>
            <a:ext cx="1108075"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hteck 10"/>
          <p:cNvSpPr/>
          <p:nvPr userDrawn="1"/>
        </p:nvSpPr>
        <p:spPr>
          <a:xfrm>
            <a:off x="6350" y="1349375"/>
            <a:ext cx="6089650" cy="4905375"/>
          </a:xfrm>
          <a:prstGeom prst="rect">
            <a:avLst/>
          </a:prstGeom>
          <a:solidFill>
            <a:schemeClr val="bg1">
              <a:lumMod val="85000"/>
            </a:schemeClr>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de-DE"/>
          </a:p>
        </p:txBody>
      </p:sp>
      <p:sp>
        <p:nvSpPr>
          <p:cNvPr id="27" name="Textplatzhalter 26"/>
          <p:cNvSpPr>
            <a:spLocks noGrp="1"/>
          </p:cNvSpPr>
          <p:nvPr>
            <p:ph type="body" sz="quarter" idx="10"/>
          </p:nvPr>
        </p:nvSpPr>
        <p:spPr>
          <a:xfrm>
            <a:off x="397933" y="349044"/>
            <a:ext cx="8866419" cy="685800"/>
          </a:xfrm>
          <a:prstGeom prst="rect">
            <a:avLst/>
          </a:prstGeom>
        </p:spPr>
        <p:txBody>
          <a:bodyPr vert="horz"/>
          <a:lstStyle>
            <a:lvl1pPr marL="0" indent="0">
              <a:buFont typeface="Lucida Grande"/>
              <a:buNone/>
              <a:defRPr sz="3000">
                <a:solidFill>
                  <a:schemeClr val="tx2"/>
                </a:solidFill>
                <a:latin typeface="Segoe UI" panose="020B0502040204020203" pitchFamily="34" charset="0"/>
                <a:cs typeface="Segoe UI" panose="020B0502040204020203" pitchFamily="34" charset="0"/>
              </a:defRPr>
            </a:lvl1pPr>
            <a:lvl2pPr>
              <a:defRPr sz="900">
                <a:latin typeface="Verdana"/>
                <a:cs typeface="Verdana"/>
              </a:defRPr>
            </a:lvl2pPr>
            <a:lvl3pPr>
              <a:defRPr sz="900">
                <a:latin typeface="Verdana"/>
                <a:cs typeface="Verdana"/>
              </a:defRPr>
            </a:lvl3pPr>
            <a:lvl4pPr>
              <a:defRPr sz="900">
                <a:latin typeface="Verdana"/>
                <a:cs typeface="Verdana"/>
              </a:defRPr>
            </a:lvl4pPr>
            <a:lvl5pPr>
              <a:defRPr sz="900">
                <a:latin typeface="Verdana"/>
                <a:cs typeface="Verdana"/>
              </a:defRPr>
            </a:lvl5pPr>
          </a:lstStyle>
          <a:p>
            <a:pPr lvl="0"/>
            <a:r>
              <a:rPr lang="en-US" dirty="0"/>
              <a:t>Textmasterformate durch Klicken bearbeiten</a:t>
            </a:r>
          </a:p>
        </p:txBody>
      </p:sp>
      <p:sp>
        <p:nvSpPr>
          <p:cNvPr id="15" name="Content Placeholder 2"/>
          <p:cNvSpPr>
            <a:spLocks noGrp="1"/>
          </p:cNvSpPr>
          <p:nvPr>
            <p:ph idx="1"/>
          </p:nvPr>
        </p:nvSpPr>
        <p:spPr>
          <a:xfrm>
            <a:off x="6768765" y="1345199"/>
            <a:ext cx="5049839" cy="4913312"/>
          </a:xfrm>
          <a:prstGeom prst="rect">
            <a:avLst/>
          </a:prstGeom>
        </p:spPr>
        <p:txBody>
          <a:bodyPr lIns="0" tIns="46800"/>
          <a:lstStyle>
            <a:lvl1pPr marL="342900" indent="-342900">
              <a:lnSpc>
                <a:spcPct val="100000"/>
              </a:lnSpc>
              <a:spcBef>
                <a:spcPts val="1000"/>
              </a:spcBef>
              <a:buFont typeface="Arial" panose="020B0604020202020204" pitchFamily="34" charset="0"/>
              <a:buChar char="•"/>
              <a:defRPr sz="2400">
                <a:solidFill>
                  <a:schemeClr val="tx2"/>
                </a:solidFill>
                <a:latin typeface="Segoe UI" panose="020B0502040204020203" pitchFamily="34" charset="0"/>
                <a:cs typeface="Segoe UI" panose="020B0502040204020203" pitchFamily="34" charset="0"/>
              </a:defRPr>
            </a:lvl1pPr>
            <a:lvl2pPr marL="742950" indent="-285750">
              <a:spcBef>
                <a:spcPts val="1000"/>
              </a:spcBef>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2pPr>
            <a:lvl3pPr marL="1143000" indent="-228600">
              <a:spcBef>
                <a:spcPts val="1000"/>
              </a:spcBef>
              <a:buFont typeface="Arial" panose="020B0604020202020204" pitchFamily="34" charset="0"/>
              <a:buChar char="•"/>
              <a:defRPr sz="1600">
                <a:solidFill>
                  <a:schemeClr val="tx2"/>
                </a:solidFill>
                <a:latin typeface="Segoe UI" panose="020B0502040204020203" pitchFamily="34" charset="0"/>
                <a:cs typeface="Segoe UI" panose="020B0502040204020203" pitchFamily="34" charset="0"/>
              </a:defRPr>
            </a:lvl3pPr>
            <a:lvl4pPr marL="16002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4pPr>
            <a:lvl5pPr marL="2057400" indent="-228600">
              <a:buFont typeface="Arial" panose="020B0604020202020204" pitchFamily="34" charset="0"/>
              <a:buChar char="•"/>
              <a:defRPr sz="2000">
                <a:solidFill>
                  <a:schemeClr val="tx2"/>
                </a:solidFill>
                <a:latin typeface="Segoe UI" panose="020B0502040204020203" pitchFamily="34" charset="0"/>
                <a:cs typeface="Segoe UI" panose="020B0502040204020203" pitchFamily="34" charset="0"/>
              </a:defRPr>
            </a:lvl5pPr>
          </a:lstStyle>
          <a:p>
            <a:pPr lvl="0"/>
            <a:r>
              <a:rPr lang="de-DE" dirty="0"/>
              <a:t>Formatvorlagen des Textmasters bearbeiten</a:t>
            </a:r>
          </a:p>
          <a:p>
            <a:pPr lvl="1"/>
            <a:r>
              <a:rPr lang="de-DE" dirty="0"/>
              <a:t>Zweite Ebene</a:t>
            </a:r>
          </a:p>
          <a:p>
            <a:pPr lvl="2"/>
            <a:r>
              <a:rPr lang="de-DE" dirty="0"/>
              <a:t>Dritte Ebene</a:t>
            </a:r>
          </a:p>
        </p:txBody>
      </p:sp>
      <p:sp>
        <p:nvSpPr>
          <p:cNvPr id="12" name="Fußzeilenplatzhalter 15"/>
          <p:cNvSpPr>
            <a:spLocks noGrp="1"/>
          </p:cNvSpPr>
          <p:nvPr>
            <p:ph type="ftr" sz="quarter" idx="11"/>
          </p:nvPr>
        </p:nvSpPr>
        <p:spPr>
          <a:xfrm>
            <a:off x="1625600" y="6416675"/>
            <a:ext cx="8985250" cy="365125"/>
          </a:xfrm>
        </p:spPr>
        <p:txBody>
          <a:bodyPr rtlCol="0"/>
          <a:lstStyle>
            <a:lvl1pPr algn="l">
              <a:defRPr sz="900">
                <a:solidFill>
                  <a:schemeClr val="bg1"/>
                </a:solidFill>
              </a:defRPr>
            </a:lvl1pPr>
          </a:lstStyle>
          <a:p>
            <a:pPr>
              <a:defRPr/>
            </a:pPr>
            <a:endParaRPr lang="de-DE"/>
          </a:p>
        </p:txBody>
      </p:sp>
      <p:sp>
        <p:nvSpPr>
          <p:cNvPr id="13" name="Foliennummernplatzhalter 16"/>
          <p:cNvSpPr>
            <a:spLocks noGrp="1"/>
          </p:cNvSpPr>
          <p:nvPr>
            <p:ph type="sldNum" sz="quarter" idx="12"/>
          </p:nvPr>
        </p:nvSpPr>
        <p:spPr>
          <a:xfrm>
            <a:off x="10991850" y="6416675"/>
            <a:ext cx="1200150" cy="365125"/>
          </a:xfrm>
        </p:spPr>
        <p:txBody>
          <a:bodyPr/>
          <a:lstStyle>
            <a:lvl1pPr algn="l">
              <a:defRPr sz="900">
                <a:solidFill>
                  <a:schemeClr val="bg1"/>
                </a:solidFill>
              </a:defRPr>
            </a:lvl1pPr>
          </a:lstStyle>
          <a:p>
            <a:pPr>
              <a:defRPr/>
            </a:pPr>
            <a:fld id="{226E317D-C892-416C-87E1-03B7D17D2981}" type="slidenum">
              <a:rPr lang="de-DE" altLang="de-DE"/>
              <a:pPr>
                <a:defRPr/>
              </a:pPr>
              <a:t>‹Nr.›</a:t>
            </a:fld>
            <a:endParaRPr lang="de-DE" altLang="de-DE" dirty="0"/>
          </a:p>
        </p:txBody>
      </p:sp>
      <p:sp>
        <p:nvSpPr>
          <p:cNvPr id="14" name="Datumsplatzhalter 17"/>
          <p:cNvSpPr>
            <a:spLocks noGrp="1"/>
          </p:cNvSpPr>
          <p:nvPr>
            <p:ph type="dt" sz="half" idx="13"/>
          </p:nvPr>
        </p:nvSpPr>
        <p:spPr>
          <a:xfrm>
            <a:off x="398463" y="6424613"/>
            <a:ext cx="1227137" cy="357187"/>
          </a:xfrm>
        </p:spPr>
        <p:txBody>
          <a:bodyPr rtlCol="0"/>
          <a:lstStyle>
            <a:lvl1pPr algn="r">
              <a:defRPr sz="900">
                <a:solidFill>
                  <a:schemeClr val="bg1"/>
                </a:solidFill>
                <a:latin typeface="Segoe UI" panose="020B0502040204020203" pitchFamily="34" charset="0"/>
                <a:cs typeface="Segoe UI" panose="020B0502040204020203" pitchFamily="34" charset="0"/>
              </a:defRPr>
            </a:lvl1pPr>
          </a:lstStyle>
          <a:p>
            <a:pPr>
              <a:defRPr/>
            </a:pPr>
            <a:fld id="{9C70085A-81E6-4373-A188-F16A72336CA3}" type="datetime1">
              <a:rPr lang="de-DE"/>
              <a:pPr>
                <a:defRPr/>
              </a:pPr>
              <a:t>03.12.24</a:t>
            </a:fld>
            <a:endParaRPr lang="de-DE" dirty="0"/>
          </a:p>
        </p:txBody>
      </p:sp>
    </p:spTree>
    <p:extLst>
      <p:ext uri="{BB962C8B-B14F-4D97-AF65-F5344CB8AC3E}">
        <p14:creationId xmlns:p14="http://schemas.microsoft.com/office/powerpoint/2010/main" val="690801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atumsplatzhalter 3"/>
          <p:cNvSpPr>
            <a:spLocks noGrp="1"/>
          </p:cNvSpPr>
          <p:nvPr>
            <p:ph type="dt" sz="half" idx="2"/>
          </p:nvPr>
        </p:nvSpPr>
        <p:spPr>
          <a:xfrm>
            <a:off x="609600" y="6356350"/>
            <a:ext cx="28448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r>
              <a:rPr lang="de-DE"/>
              <a:t>Datum</a:t>
            </a:r>
          </a:p>
        </p:txBody>
      </p:sp>
      <p:sp>
        <p:nvSpPr>
          <p:cNvPr id="14" name="Fußzeilenplatzhalter 4"/>
          <p:cNvSpPr>
            <a:spLocks noGrp="1"/>
          </p:cNvSpPr>
          <p:nvPr>
            <p:ph type="ftr" sz="quarter" idx="3"/>
          </p:nvPr>
        </p:nvSpPr>
        <p:spPr>
          <a:xfrm>
            <a:off x="4165600" y="6356350"/>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r>
              <a:rPr lang="de-DE"/>
              <a:t>Fußzeile</a:t>
            </a:r>
          </a:p>
        </p:txBody>
      </p:sp>
      <p:sp>
        <p:nvSpPr>
          <p:cNvPr id="15" name="Foliennummernplatzhalt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1">
                    <a:lumMod val="75000"/>
                    <a:lumOff val="25000"/>
                  </a:schemeClr>
                </a:solidFill>
                <a:latin typeface="Segoe UI" panose="020B0502040204020203" pitchFamily="34" charset="0"/>
                <a:cs typeface="Segoe UI" panose="020B0502040204020203" pitchFamily="34" charset="0"/>
              </a:defRPr>
            </a:lvl1pPr>
          </a:lstStyle>
          <a:p>
            <a:pPr>
              <a:defRPr/>
            </a:pPr>
            <a:fld id="{9C26CF26-809F-407B-9122-BBEFC90D682E}" type="slidenum">
              <a:rPr lang="de-DE" altLang="de-DE"/>
              <a:pPr>
                <a:defRPr/>
              </a:pPr>
              <a:t>‹Nr.›</a:t>
            </a:fld>
            <a:endParaRPr lang="de-DE" altLang="de-DE" dirty="0"/>
          </a:p>
        </p:txBody>
      </p: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8" r:id="rId6"/>
    <p:sldLayoutId id="2147483869" r:id="rId7"/>
    <p:sldLayoutId id="2147483870" r:id="rId8"/>
    <p:sldLayoutId id="2147483871" r:id="rId9"/>
    <p:sldLayoutId id="2147483872" r:id="rId10"/>
    <p:sldLayoutId id="2147483873" r:id="rId11"/>
    <p:sldLayoutId id="2147483867" r:id="rId12"/>
    <p:sldLayoutId id="2147483874" r:id="rId13"/>
    <p:sldLayoutId id="2147483877" r:id="rId14"/>
    <p:sldLayoutId id="2147483876" r:id="rId15"/>
    <p:sldLayoutId id="2147483878" r:id="rId16"/>
    <p:sldLayoutId id="2147483875" r:id="rId17"/>
  </p:sldLayoutIdLst>
  <p:hf hdr="0"/>
  <p:txStyles>
    <p:titleStyle>
      <a:lvl1pPr algn="ctr" defTabSz="457200"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defTabSz="457200" rtl="0" eaLnBrk="0" fontAlgn="base" hangingPunct="0">
        <a:spcBef>
          <a:spcPct val="0"/>
        </a:spcBef>
        <a:spcAft>
          <a:spcPct val="0"/>
        </a:spcAft>
        <a:defRPr sz="4400">
          <a:solidFill>
            <a:schemeClr val="tx1"/>
          </a:solidFill>
          <a:latin typeface="Arial" panose="020B0604020202020204" pitchFamily="34" charset="0"/>
        </a:defRPr>
      </a:lvl2pPr>
      <a:lvl3pPr algn="ctr" defTabSz="457200" rtl="0" eaLnBrk="0" fontAlgn="base" hangingPunct="0">
        <a:spcBef>
          <a:spcPct val="0"/>
        </a:spcBef>
        <a:spcAft>
          <a:spcPct val="0"/>
        </a:spcAft>
        <a:defRPr sz="4400">
          <a:solidFill>
            <a:schemeClr val="tx1"/>
          </a:solidFill>
          <a:latin typeface="Arial" panose="020B0604020202020204" pitchFamily="34" charset="0"/>
        </a:defRPr>
      </a:lvl3pPr>
      <a:lvl4pPr algn="ctr" defTabSz="457200" rtl="0" eaLnBrk="0" fontAlgn="base" hangingPunct="0">
        <a:spcBef>
          <a:spcPct val="0"/>
        </a:spcBef>
        <a:spcAft>
          <a:spcPct val="0"/>
        </a:spcAft>
        <a:defRPr sz="4400">
          <a:solidFill>
            <a:schemeClr val="tx1"/>
          </a:solidFill>
          <a:latin typeface="Arial" panose="020B0604020202020204" pitchFamily="34" charset="0"/>
        </a:defRPr>
      </a:lvl4pPr>
      <a:lvl5pPr algn="ctr" defTabSz="457200" rtl="0" eaLnBrk="0" fontAlgn="base" hangingPunct="0">
        <a:spcBef>
          <a:spcPct val="0"/>
        </a:spcBef>
        <a:spcAft>
          <a:spcPct val="0"/>
        </a:spcAft>
        <a:defRPr sz="4400">
          <a:solidFill>
            <a:schemeClr val="tx1"/>
          </a:solidFill>
          <a:latin typeface="Arial" panose="020B0604020202020204"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ctrTitle"/>
          </p:nvPr>
        </p:nvSpPr>
        <p:spPr bwMode="auto">
          <a:xfrm>
            <a:off x="3071664" y="2331314"/>
            <a:ext cx="7789072" cy="11342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de-DE" b="1" dirty="0">
                <a:solidFill>
                  <a:srgbClr val="004877"/>
                </a:solidFill>
                <a:effectLst/>
                <a:latin typeface="Helvetica" pitchFamily="2" charset="0"/>
              </a:rPr>
              <a:t>Strafrecht </a:t>
            </a:r>
            <a:r>
              <a:rPr lang="de-DE" b="1" dirty="0">
                <a:solidFill>
                  <a:srgbClr val="004877"/>
                </a:solidFill>
                <a:latin typeface="Helvetica" pitchFamily="2" charset="0"/>
              </a:rPr>
              <a:t>IV</a:t>
            </a:r>
            <a:br>
              <a:rPr lang="de-DE" b="1" dirty="0">
                <a:solidFill>
                  <a:srgbClr val="004877"/>
                </a:solidFill>
                <a:effectLst/>
                <a:latin typeface="Helvetica" pitchFamily="2" charset="0"/>
              </a:rPr>
            </a:br>
            <a:r>
              <a:rPr lang="de-DE" b="1" dirty="0">
                <a:solidFill>
                  <a:srgbClr val="004877"/>
                </a:solidFill>
                <a:effectLst/>
                <a:latin typeface="Helvetica" pitchFamily="2" charset="0"/>
              </a:rPr>
              <a:t>Wintersemester 2024/2025</a:t>
            </a:r>
            <a:endParaRPr lang="de-DE" altLang="de-DE" sz="4800" b="1" dirty="0"/>
          </a:p>
        </p:txBody>
      </p:sp>
      <p:sp>
        <p:nvSpPr>
          <p:cNvPr id="17411" name="Untertitel 2"/>
          <p:cNvSpPr>
            <a:spLocks noGrp="1"/>
          </p:cNvSpPr>
          <p:nvPr>
            <p:ph type="subTitle" idx="1"/>
          </p:nvPr>
        </p:nvSpPr>
        <p:spPr bwMode="auto">
          <a:xfrm>
            <a:off x="2783632" y="3590200"/>
            <a:ext cx="8365136" cy="7028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de-DE" sz="2400" b="1" dirty="0">
                <a:solidFill>
                  <a:srgbClr val="C82253"/>
                </a:solidFill>
              </a:rPr>
              <a:t>Straßenverkehrsdelikte</a:t>
            </a:r>
          </a:p>
        </p:txBody>
      </p:sp>
      <p:sp>
        <p:nvSpPr>
          <p:cNvPr id="2" name="Textfeld 1">
            <a:extLst>
              <a:ext uri="{FF2B5EF4-FFF2-40B4-BE49-F238E27FC236}">
                <a16:creationId xmlns:a16="http://schemas.microsoft.com/office/drawing/2014/main" id="{529A47D8-7F50-7F48-BC08-6EBD8B051B80}"/>
              </a:ext>
            </a:extLst>
          </p:cNvPr>
          <p:cNvSpPr txBox="1"/>
          <p:nvPr/>
        </p:nvSpPr>
        <p:spPr>
          <a:xfrm>
            <a:off x="5366082" y="4335487"/>
            <a:ext cx="3200235" cy="461665"/>
          </a:xfrm>
          <a:prstGeom prst="rect">
            <a:avLst/>
          </a:prstGeom>
          <a:noFill/>
        </p:spPr>
        <p:txBody>
          <a:bodyPr wrap="none" rtlCol="0">
            <a:spAutoFit/>
          </a:bodyPr>
          <a:lstStyle/>
          <a:p>
            <a:pPr algn="ctr"/>
            <a:r>
              <a:rPr lang="de-DE" altLang="de-DE" sz="2400" i="1" dirty="0">
                <a:solidFill>
                  <a:schemeClr val="tx1">
                    <a:lumMod val="65000"/>
                    <a:lumOff val="35000"/>
                  </a:schemeClr>
                </a:solidFill>
                <a:latin typeface="Segoe UI" panose="020B0502040204020203" pitchFamily="34" charset="0"/>
              </a:rPr>
              <a:t>RA Dr. Kai-Daniel Weil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35E71-4423-B2BB-A818-AB741FFC677E}"/>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6D31DA32-D9AD-4C3B-CBFF-323813DA4661}"/>
              </a:ext>
            </a:extLst>
          </p:cNvPr>
          <p:cNvSpPr>
            <a:spLocks noGrp="1"/>
          </p:cNvSpPr>
          <p:nvPr>
            <p:ph type="body" sz="quarter" idx="13"/>
          </p:nvPr>
        </p:nvSpPr>
        <p:spPr/>
        <p:txBody>
          <a:bodyPr/>
          <a:lstStyle/>
          <a:p>
            <a:r>
              <a:rPr lang="de-DE" dirty="0" err="1"/>
              <a:t>STRAßENVERKEHRSDELIKTE</a:t>
            </a:r>
            <a:r>
              <a:rPr lang="de-DE" dirty="0"/>
              <a:t> – THEORIE</a:t>
            </a:r>
          </a:p>
        </p:txBody>
      </p:sp>
      <p:sp>
        <p:nvSpPr>
          <p:cNvPr id="26627" name="Foliennummernplatzhalter 4">
            <a:extLst>
              <a:ext uri="{FF2B5EF4-FFF2-40B4-BE49-F238E27FC236}">
                <a16:creationId xmlns:a16="http://schemas.microsoft.com/office/drawing/2014/main" id="{0BFD6434-E4CB-1C71-5E74-82265A4D8FB2}"/>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10</a:t>
            </a:fld>
            <a:endParaRPr lang="de-DE" altLang="de-DE">
              <a:solidFill>
                <a:schemeClr val="bg1"/>
              </a:solidFill>
              <a:latin typeface="Segoe UI" panose="020B0502040204020203" pitchFamily="34" charset="0"/>
            </a:endParaRPr>
          </a:p>
        </p:txBody>
      </p:sp>
      <p:sp>
        <p:nvSpPr>
          <p:cNvPr id="2" name="Fußzeilenplatzhalter 1">
            <a:extLst>
              <a:ext uri="{FF2B5EF4-FFF2-40B4-BE49-F238E27FC236}">
                <a16:creationId xmlns:a16="http://schemas.microsoft.com/office/drawing/2014/main" id="{722F9616-F1B7-07D3-B09A-12CF966B005B}"/>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410027433"/>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11</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1DBC8D08-2B23-427E-B87C-C48F8BE048C1}"/>
              </a:ext>
            </a:extLst>
          </p:cNvPr>
          <p:cNvSpPr txBox="1"/>
          <p:nvPr/>
        </p:nvSpPr>
        <p:spPr>
          <a:xfrm>
            <a:off x="469515" y="332656"/>
            <a:ext cx="10131472" cy="461665"/>
          </a:xfrm>
          <a:prstGeom prst="rect">
            <a:avLst/>
          </a:prstGeom>
          <a:solidFill>
            <a:schemeClr val="tx2"/>
          </a:solidFill>
        </p:spPr>
        <p:txBody>
          <a:bodyPr wrap="square">
            <a:spAutoFit/>
          </a:bodyPr>
          <a:lstStyle/>
          <a:p>
            <a:r>
              <a:rPr lang="de-DE" sz="2400" b="1" dirty="0">
                <a:solidFill>
                  <a:schemeClr val="bg1"/>
                </a:solidFill>
              </a:rPr>
              <a:t>Übersicht: Promillewerte und „ihre (möglichen) Auswirkungen“</a:t>
            </a:r>
          </a:p>
        </p:txBody>
      </p:sp>
      <p:sp>
        <p:nvSpPr>
          <p:cNvPr id="6" name="Textfeld 5">
            <a:extLst>
              <a:ext uri="{FF2B5EF4-FFF2-40B4-BE49-F238E27FC236}">
                <a16:creationId xmlns:a16="http://schemas.microsoft.com/office/drawing/2014/main" id="{20C4365D-E92D-5644-9251-956A46012E0D}"/>
              </a:ext>
            </a:extLst>
          </p:cNvPr>
          <p:cNvSpPr txBox="1"/>
          <p:nvPr/>
        </p:nvSpPr>
        <p:spPr>
          <a:xfrm>
            <a:off x="479377" y="958364"/>
            <a:ext cx="10131472" cy="5062924"/>
          </a:xfrm>
          <a:prstGeom prst="rect">
            <a:avLst/>
          </a:prstGeom>
          <a:noFill/>
        </p:spPr>
        <p:txBody>
          <a:bodyPr wrap="square" rtlCol="0">
            <a:spAutoFit/>
          </a:bodyPr>
          <a:lstStyle/>
          <a:p>
            <a:pPr marL="285750" indent="-285750" algn="just">
              <a:buFont typeface="Arial"/>
              <a:buChar char="•"/>
            </a:pPr>
            <a:r>
              <a:rPr lang="de-DE" dirty="0">
                <a:solidFill>
                  <a:schemeClr val="tx2"/>
                </a:solidFill>
                <a:latin typeface="Segoe UI" panose="020B0502040204020203" pitchFamily="34" charset="0"/>
                <a:cs typeface="Segoe UI" panose="020B0502040204020203" pitchFamily="34" charset="0"/>
              </a:rPr>
              <a:t>0 Promille: Fahranfänger / Probezeit</a:t>
            </a:r>
          </a:p>
          <a:p>
            <a:pPr marL="285750" indent="-285750" algn="just">
              <a:buFont typeface="Arial"/>
              <a:buChar char="•"/>
            </a:pPr>
            <a:endParaRPr lang="de-DE" dirty="0">
              <a:solidFill>
                <a:schemeClr val="tx2"/>
              </a:solidFill>
              <a:latin typeface="Segoe UI" panose="020B0502040204020203" pitchFamily="34" charset="0"/>
              <a:cs typeface="Segoe UI" panose="020B0502040204020203" pitchFamily="34" charset="0"/>
            </a:endParaRPr>
          </a:p>
          <a:p>
            <a:pPr marL="285750" indent="-285750" algn="just">
              <a:buFont typeface="Arial"/>
              <a:buChar char="•"/>
            </a:pPr>
            <a:r>
              <a:rPr lang="de-DE" dirty="0">
                <a:solidFill>
                  <a:schemeClr val="tx2"/>
                </a:solidFill>
                <a:latin typeface="Segoe UI" panose="020B0502040204020203" pitchFamily="34" charset="0"/>
                <a:cs typeface="Segoe UI" panose="020B0502040204020203" pitchFamily="34" charset="0"/>
              </a:rPr>
              <a:t>0,3 Promille: „relative Fahruntüchtigkeit“, wenn alkoholbedingte Ausfallerscheinungen hinzukommen (Gesamtwürdigung) (§§ 315c / 316 StGB = Straftat)</a:t>
            </a:r>
          </a:p>
          <a:p>
            <a:pPr marL="285750" indent="-285750" algn="just">
              <a:buFont typeface="Arial"/>
              <a:buChar char="•"/>
            </a:pPr>
            <a:endParaRPr lang="de-DE" dirty="0">
              <a:solidFill>
                <a:schemeClr val="tx2"/>
              </a:solidFill>
              <a:latin typeface="Segoe UI" panose="020B0502040204020203" pitchFamily="34" charset="0"/>
              <a:cs typeface="Segoe UI" panose="020B0502040204020203" pitchFamily="34" charset="0"/>
            </a:endParaRPr>
          </a:p>
          <a:p>
            <a:pPr marL="285750" indent="-285750" algn="just">
              <a:buFont typeface="Arial"/>
              <a:buChar char="•"/>
            </a:pPr>
            <a:r>
              <a:rPr lang="de-DE" dirty="0">
                <a:solidFill>
                  <a:schemeClr val="tx2"/>
                </a:solidFill>
                <a:latin typeface="Segoe UI" panose="020B0502040204020203" pitchFamily="34" charset="0"/>
                <a:cs typeface="Segoe UI" panose="020B0502040204020203" pitchFamily="34" charset="0"/>
              </a:rPr>
              <a:t>0,5 Promille: Ordnungswidrigkeit (§ 24a StVG)</a:t>
            </a:r>
          </a:p>
          <a:p>
            <a:pPr marL="285750" indent="-285750" algn="just">
              <a:buFont typeface="Arial"/>
              <a:buChar char="•"/>
            </a:pPr>
            <a:endParaRPr lang="de-DE" dirty="0">
              <a:solidFill>
                <a:schemeClr val="tx2"/>
              </a:solidFill>
              <a:latin typeface="Segoe UI" panose="020B0502040204020203" pitchFamily="34" charset="0"/>
              <a:cs typeface="Segoe UI" panose="020B0502040204020203" pitchFamily="34" charset="0"/>
            </a:endParaRPr>
          </a:p>
          <a:p>
            <a:pPr marL="285750" indent="-285750" algn="just">
              <a:buFont typeface="Arial"/>
              <a:buChar char="•"/>
            </a:pPr>
            <a:r>
              <a:rPr lang="de-DE" dirty="0">
                <a:solidFill>
                  <a:schemeClr val="tx2"/>
                </a:solidFill>
                <a:latin typeface="Segoe UI" panose="020B0502040204020203" pitchFamily="34" charset="0"/>
                <a:cs typeface="Segoe UI" panose="020B0502040204020203" pitchFamily="34" charset="0"/>
              </a:rPr>
              <a:t>1,1 Promille: „absolute Fahruntüchtigkeit“ (§§ 315c / 316 StGB = Straftat)</a:t>
            </a:r>
          </a:p>
          <a:p>
            <a:pPr marL="285750" indent="-285750" algn="just">
              <a:buFont typeface="Arial"/>
              <a:buChar char="•"/>
            </a:pPr>
            <a:endParaRPr lang="de-DE" dirty="0">
              <a:solidFill>
                <a:schemeClr val="tx2"/>
              </a:solidFill>
              <a:latin typeface="Segoe UI" panose="020B0502040204020203" pitchFamily="34" charset="0"/>
              <a:cs typeface="Segoe UI" panose="020B0502040204020203" pitchFamily="34" charset="0"/>
            </a:endParaRPr>
          </a:p>
          <a:p>
            <a:pPr marL="285750" indent="-285750" algn="just">
              <a:buFont typeface="Arial"/>
              <a:buChar char="•"/>
            </a:pPr>
            <a:r>
              <a:rPr lang="de-DE" dirty="0">
                <a:solidFill>
                  <a:schemeClr val="tx2"/>
                </a:solidFill>
                <a:latin typeface="Segoe UI" panose="020B0502040204020203" pitchFamily="34" charset="0"/>
                <a:cs typeface="Segoe UI" panose="020B0502040204020203" pitchFamily="34" charset="0"/>
              </a:rPr>
              <a:t>1,6 Promille: „absolute Fahruntüchtigkeit Fahrradfahrer“ (§§ 315c / 316 StGB = Straftat) 		     -&gt; i.d.R. Anordnung einer MPU</a:t>
            </a:r>
          </a:p>
          <a:p>
            <a:pPr marL="285750" indent="-285750" algn="just">
              <a:buFont typeface="Arial"/>
              <a:buChar char="•"/>
            </a:pPr>
            <a:endParaRPr lang="de-DE" dirty="0">
              <a:latin typeface="Segoe UI" panose="020B0502040204020203" pitchFamily="34" charset="0"/>
              <a:cs typeface="Segoe UI" panose="020B0502040204020203" pitchFamily="34" charset="0"/>
            </a:endParaRPr>
          </a:p>
          <a:p>
            <a:pPr marL="285750" indent="-285750" algn="just">
              <a:buFont typeface="Arial"/>
              <a:buChar char="•"/>
            </a:pPr>
            <a:r>
              <a:rPr lang="de-DE" dirty="0">
                <a:solidFill>
                  <a:schemeClr val="accent1"/>
                </a:solidFill>
                <a:latin typeface="Segoe UI" panose="020B0502040204020203" pitchFamily="34" charset="0"/>
                <a:cs typeface="Segoe UI" panose="020B0502040204020203" pitchFamily="34" charset="0"/>
              </a:rPr>
              <a:t>2,0 Promille: verminderte Schuldfähigkeit, § 21 StGB (keine starre Grenze)</a:t>
            </a:r>
          </a:p>
          <a:p>
            <a:pPr marL="285750" indent="-285750" algn="just">
              <a:buFont typeface="Arial"/>
              <a:buChar char="•"/>
            </a:pPr>
            <a:r>
              <a:rPr lang="de-DE" dirty="0">
                <a:solidFill>
                  <a:schemeClr val="accent1"/>
                </a:solidFill>
                <a:latin typeface="Segoe UI" panose="020B0502040204020203" pitchFamily="34" charset="0"/>
                <a:cs typeface="Segoe UI" panose="020B0502040204020203" pitchFamily="34" charset="0"/>
              </a:rPr>
              <a:t>2,2 Promille: verminderte Schuldfähigkeit Tötungsdelikte, § 21 StGB (keine starre Grenze)</a:t>
            </a:r>
          </a:p>
          <a:p>
            <a:pPr marL="285750" indent="-285750" algn="just">
              <a:buFont typeface="Arial"/>
              <a:buChar char="•"/>
            </a:pPr>
            <a:endParaRPr lang="de-DE" dirty="0">
              <a:solidFill>
                <a:schemeClr val="accent1"/>
              </a:solidFill>
              <a:latin typeface="Segoe UI" panose="020B0502040204020203" pitchFamily="34" charset="0"/>
              <a:cs typeface="Segoe UI" panose="020B0502040204020203" pitchFamily="34" charset="0"/>
            </a:endParaRPr>
          </a:p>
          <a:p>
            <a:pPr marL="285750" indent="-285750" algn="just">
              <a:buFont typeface="Arial"/>
              <a:buChar char="•"/>
            </a:pPr>
            <a:r>
              <a:rPr lang="de-DE" dirty="0">
                <a:solidFill>
                  <a:schemeClr val="accent1"/>
                </a:solidFill>
                <a:latin typeface="Segoe UI" panose="020B0502040204020203" pitchFamily="34" charset="0"/>
                <a:cs typeface="Segoe UI" panose="020B0502040204020203" pitchFamily="34" charset="0"/>
              </a:rPr>
              <a:t>3,0 Promille: Schuldunfähigkeit, 20 StGB* (keine starre Grenze)</a:t>
            </a:r>
          </a:p>
          <a:p>
            <a:pPr marL="285750" indent="-285750" algn="just">
              <a:buFont typeface="Arial"/>
              <a:buChar char="•"/>
            </a:pPr>
            <a:r>
              <a:rPr lang="de-DE" dirty="0">
                <a:solidFill>
                  <a:schemeClr val="accent1"/>
                </a:solidFill>
                <a:latin typeface="Segoe UI" panose="020B0502040204020203" pitchFamily="34" charset="0"/>
                <a:cs typeface="Segoe UI" panose="020B0502040204020203" pitchFamily="34" charset="0"/>
              </a:rPr>
              <a:t>3,3 Promille: Schuldunfähigkeit Tötungsdelikte, § 20 StGB* (keine starre Grenze)</a:t>
            </a:r>
          </a:p>
          <a:p>
            <a:pPr algn="just"/>
            <a:r>
              <a:rPr lang="de-DE" sz="1700" dirty="0">
                <a:solidFill>
                  <a:schemeClr val="accent1"/>
                </a:solidFill>
                <a:latin typeface="Segoe UI" panose="020B0502040204020203" pitchFamily="34" charset="0"/>
                <a:cs typeface="Segoe UI" panose="020B0502040204020203" pitchFamily="34" charset="0"/>
              </a:rPr>
              <a:t>     (*nach wohl </a:t>
            </a:r>
            <a:r>
              <a:rPr lang="de-DE" sz="1700" dirty="0" err="1">
                <a:solidFill>
                  <a:schemeClr val="accent1"/>
                </a:solidFill>
                <a:latin typeface="Segoe UI" panose="020B0502040204020203" pitchFamily="34" charset="0"/>
                <a:cs typeface="Segoe UI" panose="020B0502040204020203" pitchFamily="34" charset="0"/>
              </a:rPr>
              <a:t>h.M</a:t>
            </a:r>
            <a:r>
              <a:rPr lang="de-DE" sz="1700" dirty="0">
                <a:solidFill>
                  <a:schemeClr val="accent1"/>
                </a:solidFill>
                <a:latin typeface="Segoe UI" panose="020B0502040204020203" pitchFamily="34" charset="0"/>
                <a:cs typeface="Segoe UI" panose="020B0502040204020203" pitchFamily="34" charset="0"/>
              </a:rPr>
              <a:t>. als krankhafte seelische Störung; </a:t>
            </a:r>
            <a:r>
              <a:rPr lang="de-DE" sz="1700" dirty="0" err="1">
                <a:solidFill>
                  <a:schemeClr val="accent1"/>
                </a:solidFill>
                <a:latin typeface="Segoe UI" panose="020B0502040204020203" pitchFamily="34" charset="0"/>
                <a:cs typeface="Segoe UI" panose="020B0502040204020203" pitchFamily="34" charset="0"/>
              </a:rPr>
              <a:t>str.</a:t>
            </a:r>
            <a:r>
              <a:rPr lang="de-DE" sz="1700" dirty="0">
                <a:solidFill>
                  <a:schemeClr val="accent1"/>
                </a:solidFill>
                <a:latin typeface="Segoe UI" panose="020B0502040204020203" pitchFamily="34" charset="0"/>
                <a:cs typeface="Segoe UI" panose="020B0502040204020203" pitchFamily="34" charset="0"/>
              </a:rPr>
              <a:t>, </a:t>
            </a:r>
            <a:r>
              <a:rPr lang="de-DE" sz="1700" dirty="0" err="1">
                <a:solidFill>
                  <a:schemeClr val="accent1"/>
                </a:solidFill>
                <a:latin typeface="Segoe UI" panose="020B0502040204020203" pitchFamily="34" charset="0"/>
                <a:cs typeface="Segoe UI" panose="020B0502040204020203" pitchFamily="34" charset="0"/>
              </a:rPr>
              <a:t>a.A</a:t>
            </a:r>
            <a:r>
              <a:rPr lang="de-DE" sz="1700" dirty="0">
                <a:solidFill>
                  <a:schemeClr val="accent1"/>
                </a:solidFill>
                <a:latin typeface="Segoe UI" panose="020B0502040204020203" pitchFamily="34" charset="0"/>
                <a:cs typeface="Segoe UI" panose="020B0502040204020203" pitchFamily="34" charset="0"/>
              </a:rPr>
              <a:t>. tiefgreifende Bewusstseinsstörung)</a:t>
            </a:r>
          </a:p>
        </p:txBody>
      </p:sp>
      <p:sp>
        <p:nvSpPr>
          <p:cNvPr id="3" name="Fußzeilenplatzhalter 1">
            <a:extLst>
              <a:ext uri="{FF2B5EF4-FFF2-40B4-BE49-F238E27FC236}">
                <a16:creationId xmlns:a16="http://schemas.microsoft.com/office/drawing/2014/main" id="{98474005-A14F-F730-8E31-8AEA054B2554}"/>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400137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1. Tatbestand</a:t>
            </a:r>
          </a:p>
          <a:p>
            <a:pPr algn="just"/>
            <a:r>
              <a:rPr lang="de-DE" sz="1500" b="1" dirty="0"/>
              <a:t>a) Objektiver Tatbestand</a:t>
            </a:r>
          </a:p>
          <a:p>
            <a:pPr algn="just"/>
            <a:r>
              <a:rPr lang="de-DE" sz="1500" dirty="0"/>
              <a:t>(1) Führen eines Fahrzeugs</a:t>
            </a:r>
          </a:p>
          <a:p>
            <a:pPr algn="just"/>
            <a:r>
              <a:rPr lang="de-DE" sz="1500" dirty="0"/>
              <a:t>(2) Im Verkehr (§§ 315 bis 315e)</a:t>
            </a:r>
          </a:p>
          <a:p>
            <a:pPr algn="just"/>
            <a:r>
              <a:rPr lang="de-DE" sz="1500" dirty="0"/>
              <a:t>(3) In fahruntüchtigem Zustand:</a:t>
            </a:r>
          </a:p>
          <a:p>
            <a:pPr lvl="1" algn="just"/>
            <a:r>
              <a:rPr lang="de-DE" sz="1500" dirty="0"/>
              <a:t>(a) Absolute Fahruntüchtigkeit: wird unwiderleglich vermutet ab BAK 1,1‰ </a:t>
            </a:r>
          </a:p>
          <a:p>
            <a:pPr lvl="1" algn="just"/>
            <a:r>
              <a:rPr lang="de-DE" sz="1500" dirty="0"/>
              <a:t>(b) Relative Fahruntüchtigkeit: ab BAK 0,3‰ und alkoholbedingte Ausfallerscheinungen (Gesamtwürdigung)</a:t>
            </a:r>
          </a:p>
          <a:p>
            <a:pPr algn="just"/>
            <a:r>
              <a:rPr lang="de-DE" sz="1500" b="1" dirty="0"/>
              <a:t>b) Subjektiver Tatbestand</a:t>
            </a:r>
          </a:p>
          <a:p>
            <a:pPr algn="just"/>
            <a:r>
              <a:rPr lang="de-DE" sz="1500" dirty="0"/>
              <a:t>Vorsatz</a:t>
            </a:r>
          </a:p>
          <a:p>
            <a:pPr algn="just"/>
            <a:r>
              <a:rPr lang="de-DE" sz="1500" b="1" dirty="0"/>
              <a:t>2. Rechtswidrigkeit</a:t>
            </a:r>
          </a:p>
          <a:p>
            <a:pPr algn="just"/>
            <a:r>
              <a:rPr lang="de-DE" sz="1500" b="1" dirty="0"/>
              <a:t>3. Schuld</a:t>
            </a:r>
          </a:p>
          <a:p>
            <a:pPr algn="just"/>
            <a:r>
              <a:rPr lang="de-DE" sz="1500" b="1" dirty="0"/>
              <a:t>4. Formelle Subsidiarität </a:t>
            </a:r>
            <a:r>
              <a:rPr lang="de-DE" sz="1500" dirty="0"/>
              <a:t>(§§ 315a, 315c StGB vorrangig)</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12</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92443"/>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600" b="1" dirty="0">
                <a:solidFill>
                  <a:schemeClr val="bg1"/>
                </a:solidFill>
                <a:latin typeface="Arial" panose="020B0604020202020204" pitchFamily="34" charset="0"/>
                <a:cs typeface="+mn-cs"/>
              </a:rPr>
              <a:t>Aufbauvorschlag: Trunkenheit im Verkehr – § 316 Abs. 1 StGB</a:t>
            </a:r>
          </a:p>
        </p:txBody>
      </p:sp>
      <p:sp>
        <p:nvSpPr>
          <p:cNvPr id="3" name="Fußzeilenplatzhalter 1">
            <a:extLst>
              <a:ext uri="{FF2B5EF4-FFF2-40B4-BE49-F238E27FC236}">
                <a16:creationId xmlns:a16="http://schemas.microsoft.com/office/drawing/2014/main" id="{1AE6ACD7-A76E-A115-519B-5241C54AA7DA}"/>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49155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43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43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1. Tatbestand</a:t>
            </a:r>
          </a:p>
          <a:p>
            <a:pPr algn="just"/>
            <a:r>
              <a:rPr lang="de-DE" sz="1500" dirty="0"/>
              <a:t>(1) Führen eines Fahrzeugs</a:t>
            </a:r>
          </a:p>
          <a:p>
            <a:pPr algn="just"/>
            <a:r>
              <a:rPr lang="de-DE" sz="1500" dirty="0"/>
              <a:t>(2) Im Verkehr (§§ 315 bis 315e)</a:t>
            </a:r>
          </a:p>
          <a:p>
            <a:pPr algn="just"/>
            <a:r>
              <a:rPr lang="de-DE" sz="1500" dirty="0"/>
              <a:t>(3) In fahruntüchtigem Zustand:</a:t>
            </a:r>
          </a:p>
          <a:p>
            <a:pPr lvl="1" algn="just"/>
            <a:r>
              <a:rPr lang="de-DE" sz="1500" dirty="0"/>
              <a:t>(a) Absolute Fahruntüchtigkeit: wird unwiderleglich vermutet ab BAK 1,1‰ </a:t>
            </a:r>
          </a:p>
          <a:p>
            <a:pPr lvl="1" algn="just"/>
            <a:r>
              <a:rPr lang="de-DE" sz="1500" dirty="0"/>
              <a:t>(b) Relative Fahruntüchtigkeit: ab BAK 0,3‰ und alkoholbedingte Ausfallerscheinungen (Gesamtwürdigung)</a:t>
            </a:r>
          </a:p>
          <a:p>
            <a:pPr algn="just"/>
            <a:r>
              <a:rPr lang="de-DE" sz="1500" dirty="0"/>
              <a:t>(4) Objektive Fahrlässigkeit</a:t>
            </a:r>
          </a:p>
          <a:p>
            <a:pPr lvl="1" algn="just">
              <a:lnSpc>
                <a:spcPct val="120000"/>
              </a:lnSpc>
            </a:pPr>
            <a:r>
              <a:rPr lang="de-DE" sz="1500" dirty="0"/>
              <a:t>(a) Objektive Sorgfaltspflichtverletzung </a:t>
            </a:r>
          </a:p>
          <a:p>
            <a:pPr lvl="1" algn="just">
              <a:lnSpc>
                <a:spcPct val="120000"/>
              </a:lnSpc>
            </a:pPr>
            <a:r>
              <a:rPr lang="de-DE" sz="1500" dirty="0"/>
              <a:t>(b) Objektive Vorhersehbarkeit</a:t>
            </a:r>
          </a:p>
          <a:p>
            <a:pPr algn="just"/>
            <a:r>
              <a:rPr lang="de-DE" sz="1500" b="1" dirty="0"/>
              <a:t>2. Rechtswidrigkeit</a:t>
            </a:r>
          </a:p>
          <a:p>
            <a:pPr algn="just"/>
            <a:r>
              <a:rPr lang="de-DE" sz="1500" b="1" dirty="0"/>
              <a:t>3. Schuld</a:t>
            </a:r>
          </a:p>
          <a:p>
            <a:pPr algn="just"/>
            <a:r>
              <a:rPr lang="de-DE" sz="1500" dirty="0"/>
              <a:t>Subjektive Fahrlässigkeit</a:t>
            </a:r>
          </a:p>
          <a:p>
            <a:pPr lvl="1" algn="just">
              <a:lnSpc>
                <a:spcPct val="120000"/>
              </a:lnSpc>
            </a:pPr>
            <a:r>
              <a:rPr lang="de-DE" sz="1500" dirty="0"/>
              <a:t>Subjektive Sorgfaltspflichtverletzung </a:t>
            </a:r>
          </a:p>
          <a:p>
            <a:pPr lvl="1" algn="just">
              <a:lnSpc>
                <a:spcPct val="120000"/>
              </a:lnSpc>
            </a:pPr>
            <a:r>
              <a:rPr lang="de-DE" sz="1500" dirty="0"/>
              <a:t>Subjektive Vorhersehbarkeit</a:t>
            </a:r>
          </a:p>
          <a:p>
            <a:pPr algn="just"/>
            <a:r>
              <a:rPr lang="de-DE" sz="1500" b="1" dirty="0"/>
              <a:t>4. Formelle Subsidiarität </a:t>
            </a:r>
            <a:r>
              <a:rPr lang="de-DE" sz="1500" dirty="0"/>
              <a:t>(§§ 315a, 315c StGB sind vorrangig)</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13</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92443"/>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600" b="1" dirty="0">
                <a:solidFill>
                  <a:schemeClr val="bg1"/>
                </a:solidFill>
                <a:latin typeface="Arial" panose="020B0604020202020204" pitchFamily="34" charset="0"/>
                <a:cs typeface="+mn-cs"/>
              </a:rPr>
              <a:t>Aufbauvorschlag: Trunkenheit im Verkehr – § 316 Abs. 2 StGB</a:t>
            </a:r>
          </a:p>
        </p:txBody>
      </p:sp>
      <p:sp>
        <p:nvSpPr>
          <p:cNvPr id="3" name="Fußzeilenplatzhalter 1">
            <a:extLst>
              <a:ext uri="{FF2B5EF4-FFF2-40B4-BE49-F238E27FC236}">
                <a16:creationId xmlns:a16="http://schemas.microsoft.com/office/drawing/2014/main" id="{C6483F40-5CDA-A290-D747-3663E06C1337}"/>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86382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43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5">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5">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435">
                                            <p:txEl>
                                              <p:pRg st="13" end="1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14</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1DBC8D08-2B23-427E-B87C-C48F8BE048C1}"/>
              </a:ext>
            </a:extLst>
          </p:cNvPr>
          <p:cNvSpPr txBox="1"/>
          <p:nvPr/>
        </p:nvSpPr>
        <p:spPr>
          <a:xfrm>
            <a:off x="469515" y="375047"/>
            <a:ext cx="10131472" cy="461665"/>
          </a:xfrm>
          <a:prstGeom prst="rect">
            <a:avLst/>
          </a:prstGeom>
          <a:solidFill>
            <a:schemeClr val="tx2"/>
          </a:solidFill>
        </p:spPr>
        <p:txBody>
          <a:bodyPr wrap="square">
            <a:spAutoFit/>
          </a:bodyPr>
          <a:lstStyle/>
          <a:p>
            <a:r>
              <a:rPr lang="de-DE" sz="2400" b="1" dirty="0">
                <a:solidFill>
                  <a:schemeClr val="bg1"/>
                </a:solidFill>
              </a:rPr>
              <a:t>Übersicht: § 315b StGB vs. § 315c StGB</a:t>
            </a:r>
          </a:p>
        </p:txBody>
      </p:sp>
      <p:sp>
        <p:nvSpPr>
          <p:cNvPr id="4" name="Oval 3">
            <a:extLst>
              <a:ext uri="{FF2B5EF4-FFF2-40B4-BE49-F238E27FC236}">
                <a16:creationId xmlns:a16="http://schemas.microsoft.com/office/drawing/2014/main" id="{70AFDA22-8E90-F358-4340-AE0D11894391}"/>
              </a:ext>
            </a:extLst>
          </p:cNvPr>
          <p:cNvSpPr/>
          <p:nvPr/>
        </p:nvSpPr>
        <p:spPr>
          <a:xfrm>
            <a:off x="5015880" y="3284984"/>
            <a:ext cx="1296144" cy="1296144"/>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dirty="0"/>
              <a:t>§ 315b</a:t>
            </a:r>
          </a:p>
        </p:txBody>
      </p:sp>
      <p:sp>
        <p:nvSpPr>
          <p:cNvPr id="5" name="Oval 4">
            <a:extLst>
              <a:ext uri="{FF2B5EF4-FFF2-40B4-BE49-F238E27FC236}">
                <a16:creationId xmlns:a16="http://schemas.microsoft.com/office/drawing/2014/main" id="{48B3C377-FA75-DD70-04D9-033F8437308B}"/>
              </a:ext>
            </a:extLst>
          </p:cNvPr>
          <p:cNvSpPr/>
          <p:nvPr/>
        </p:nvSpPr>
        <p:spPr>
          <a:xfrm>
            <a:off x="6681682" y="2497173"/>
            <a:ext cx="3878814" cy="374013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2000" b="1" dirty="0"/>
              <a:t>1. Gefahr Straßenverkehr</a:t>
            </a:r>
          </a:p>
          <a:p>
            <a:pPr algn="ctr"/>
            <a:r>
              <a:rPr lang="de-DE" sz="2000" b="1" dirty="0"/>
              <a:t>(abstrakt)</a:t>
            </a:r>
          </a:p>
          <a:p>
            <a:pPr algn="ctr"/>
            <a:endParaRPr lang="de-DE" sz="2000" dirty="0"/>
          </a:p>
          <a:p>
            <a:pPr algn="ctr"/>
            <a:endParaRPr lang="de-DE" sz="2000" dirty="0"/>
          </a:p>
          <a:p>
            <a:pPr algn="ctr"/>
            <a:endParaRPr lang="de-DE" sz="2000" dirty="0"/>
          </a:p>
          <a:p>
            <a:pPr algn="ctr"/>
            <a:endParaRPr lang="de-DE" dirty="0"/>
          </a:p>
        </p:txBody>
      </p:sp>
      <p:sp>
        <p:nvSpPr>
          <p:cNvPr id="7" name="Oval 6">
            <a:extLst>
              <a:ext uri="{FF2B5EF4-FFF2-40B4-BE49-F238E27FC236}">
                <a16:creationId xmlns:a16="http://schemas.microsoft.com/office/drawing/2014/main" id="{639A8F5C-BF7F-32BE-4C7C-0FE066C6DE9D}"/>
              </a:ext>
            </a:extLst>
          </p:cNvPr>
          <p:cNvSpPr/>
          <p:nvPr/>
        </p:nvSpPr>
        <p:spPr>
          <a:xfrm>
            <a:off x="9057946" y="4349372"/>
            <a:ext cx="1296144" cy="1296144"/>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dirty="0"/>
              <a:t>§ 315c</a:t>
            </a:r>
          </a:p>
        </p:txBody>
      </p:sp>
      <p:sp>
        <p:nvSpPr>
          <p:cNvPr id="9" name="Pfeil nach oben 8">
            <a:extLst>
              <a:ext uri="{FF2B5EF4-FFF2-40B4-BE49-F238E27FC236}">
                <a16:creationId xmlns:a16="http://schemas.microsoft.com/office/drawing/2014/main" id="{8B93F1D8-6745-F7BB-BA20-2978F4390495}"/>
              </a:ext>
            </a:extLst>
          </p:cNvPr>
          <p:cNvSpPr/>
          <p:nvPr/>
        </p:nvSpPr>
        <p:spPr>
          <a:xfrm rot="18732751">
            <a:off x="8904894" y="4193651"/>
            <a:ext cx="432048" cy="399446"/>
          </a:xfrm>
          <a:prstGeom prst="upArrow">
            <a:avLst/>
          </a:prstGeom>
          <a:ln>
            <a:prstDash val="dashDot"/>
          </a:ln>
        </p:spPr>
        <p:style>
          <a:lnRef idx="2">
            <a:schemeClr val="accent1"/>
          </a:lnRef>
          <a:fillRef idx="1">
            <a:schemeClr val="lt1"/>
          </a:fillRef>
          <a:effectRef idx="0">
            <a:schemeClr val="accent1"/>
          </a:effectRef>
          <a:fontRef idx="minor">
            <a:schemeClr val="dk1"/>
          </a:fontRef>
        </p:style>
        <p:txBody>
          <a:bodyPr rtlCol="0" anchor="ctr"/>
          <a:lstStyle/>
          <a:p>
            <a:pPr algn="ctr"/>
            <a:endParaRPr lang="de-DE" dirty="0"/>
          </a:p>
        </p:txBody>
      </p:sp>
      <p:sp>
        <p:nvSpPr>
          <p:cNvPr id="10" name="Pfeil nach oben 9">
            <a:extLst>
              <a:ext uri="{FF2B5EF4-FFF2-40B4-BE49-F238E27FC236}">
                <a16:creationId xmlns:a16="http://schemas.microsoft.com/office/drawing/2014/main" id="{DC99AE90-3772-3F63-F6DB-1B54EE56A136}"/>
              </a:ext>
            </a:extLst>
          </p:cNvPr>
          <p:cNvSpPr/>
          <p:nvPr/>
        </p:nvSpPr>
        <p:spPr>
          <a:xfrm rot="5400000">
            <a:off x="6808043" y="3210419"/>
            <a:ext cx="432048" cy="1434732"/>
          </a:xfrm>
          <a:prstGeom prst="up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dirty="0"/>
          </a:p>
        </p:txBody>
      </p:sp>
      <p:sp>
        <p:nvSpPr>
          <p:cNvPr id="11" name="Oval 10">
            <a:extLst>
              <a:ext uri="{FF2B5EF4-FFF2-40B4-BE49-F238E27FC236}">
                <a16:creationId xmlns:a16="http://schemas.microsoft.com/office/drawing/2014/main" id="{E13CFB6E-40AB-C43D-2D3A-FE8F20A3D491}"/>
              </a:ext>
            </a:extLst>
          </p:cNvPr>
          <p:cNvSpPr/>
          <p:nvPr/>
        </p:nvSpPr>
        <p:spPr>
          <a:xfrm>
            <a:off x="6825698" y="4347279"/>
            <a:ext cx="1296144" cy="1296144"/>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de-DE" dirty="0">
                <a:solidFill>
                  <a:schemeClr val="tx1"/>
                </a:solidFill>
              </a:rPr>
              <a:t>§ 315b</a:t>
            </a:r>
          </a:p>
        </p:txBody>
      </p:sp>
      <p:sp>
        <p:nvSpPr>
          <p:cNvPr id="12" name="Pfeil nach oben 11">
            <a:extLst>
              <a:ext uri="{FF2B5EF4-FFF2-40B4-BE49-F238E27FC236}">
                <a16:creationId xmlns:a16="http://schemas.microsoft.com/office/drawing/2014/main" id="{4586D47A-242F-FCDC-E6C7-D8BAEC76A811}"/>
              </a:ext>
            </a:extLst>
          </p:cNvPr>
          <p:cNvSpPr/>
          <p:nvPr/>
        </p:nvSpPr>
        <p:spPr>
          <a:xfrm rot="2565938">
            <a:off x="7869356" y="4195148"/>
            <a:ext cx="432048" cy="423031"/>
          </a:xfrm>
          <a:prstGeom prst="up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de-DE"/>
          </a:p>
        </p:txBody>
      </p:sp>
      <p:graphicFrame>
        <p:nvGraphicFramePr>
          <p:cNvPr id="13" name="Tabelle 12">
            <a:extLst>
              <a:ext uri="{FF2B5EF4-FFF2-40B4-BE49-F238E27FC236}">
                <a16:creationId xmlns:a16="http://schemas.microsoft.com/office/drawing/2014/main" id="{6DC8E6C6-8FBE-B642-6144-0C969043F45D}"/>
              </a:ext>
            </a:extLst>
          </p:cNvPr>
          <p:cNvGraphicFramePr>
            <a:graphicFrameLocks noGrp="1"/>
          </p:cNvGraphicFramePr>
          <p:nvPr>
            <p:extLst>
              <p:ext uri="{D42A27DB-BD31-4B8C-83A1-F6EECF244321}">
                <p14:modId xmlns:p14="http://schemas.microsoft.com/office/powerpoint/2010/main" val="1843511030"/>
              </p:ext>
            </p:extLst>
          </p:nvPr>
        </p:nvGraphicFramePr>
        <p:xfrm>
          <a:off x="469514" y="836712"/>
          <a:ext cx="7138654" cy="1752600"/>
        </p:xfrm>
        <a:graphic>
          <a:graphicData uri="http://schemas.openxmlformats.org/drawingml/2006/table">
            <a:tbl>
              <a:tblPr firstRow="1" bandRow="1">
                <a:tableStyleId>{073A0DAA-6AF3-43AB-8588-CEC1D06C72B9}</a:tableStyleId>
              </a:tblPr>
              <a:tblGrid>
                <a:gridCol w="3569327">
                  <a:extLst>
                    <a:ext uri="{9D8B030D-6E8A-4147-A177-3AD203B41FA5}">
                      <a16:colId xmlns:a16="http://schemas.microsoft.com/office/drawing/2014/main" val="2073314905"/>
                    </a:ext>
                  </a:extLst>
                </a:gridCol>
                <a:gridCol w="3569327">
                  <a:extLst>
                    <a:ext uri="{9D8B030D-6E8A-4147-A177-3AD203B41FA5}">
                      <a16:colId xmlns:a16="http://schemas.microsoft.com/office/drawing/2014/main" val="2948884822"/>
                    </a:ext>
                  </a:extLst>
                </a:gridCol>
              </a:tblGrid>
              <a:tr h="370840">
                <a:tc gridSpan="2">
                  <a:txBody>
                    <a:bodyPr/>
                    <a:lstStyle/>
                    <a:p>
                      <a:pPr algn="ctr"/>
                      <a:r>
                        <a:rPr lang="de-DE" dirty="0"/>
                        <a:t>Eingriffe in den Straßenverkehr</a:t>
                      </a:r>
                    </a:p>
                  </a:txBody>
                  <a:tcPr/>
                </a:tc>
                <a:tc hMerge="1">
                  <a:txBody>
                    <a:bodyPr/>
                    <a:lstStyle/>
                    <a:p>
                      <a:endParaRPr lang="de-DE"/>
                    </a:p>
                  </a:txBody>
                  <a:tcPr/>
                </a:tc>
                <a:extLst>
                  <a:ext uri="{0D108BD9-81ED-4DB2-BD59-A6C34878D82A}">
                    <a16:rowId xmlns:a16="http://schemas.microsoft.com/office/drawing/2014/main" val="261371882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 315b StGB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 315c StGB</a:t>
                      </a:r>
                    </a:p>
                  </a:txBody>
                  <a:tcPr/>
                </a:tc>
                <a:extLst>
                  <a:ext uri="{0D108BD9-81ED-4DB2-BD59-A6C34878D82A}">
                    <a16:rowId xmlns:a16="http://schemas.microsoft.com/office/drawing/2014/main" val="3726745118"/>
                  </a:ext>
                </a:extLst>
              </a:tr>
              <a:tr h="370840">
                <a:tc>
                  <a:txBody>
                    <a:bodyPr/>
                    <a:lstStyle/>
                    <a:p>
                      <a:pPr algn="ctr"/>
                      <a:r>
                        <a:rPr lang="de-DE" dirty="0" err="1"/>
                        <a:t>Grds</a:t>
                      </a:r>
                      <a:r>
                        <a:rPr lang="de-DE" dirty="0"/>
                        <a:t>.: Verkehrs</a:t>
                      </a:r>
                      <a:r>
                        <a:rPr lang="de-DE" b="1" i="1" dirty="0"/>
                        <a:t>fremd</a:t>
                      </a:r>
                      <a:r>
                        <a:rPr lang="de-DE" dirty="0"/>
                        <a:t> von </a:t>
                      </a:r>
                      <a:r>
                        <a:rPr lang="de-DE" i="1" dirty="0"/>
                        <a:t>außen</a:t>
                      </a:r>
                    </a:p>
                  </a:txBody>
                  <a:tcPr/>
                </a:tc>
                <a:tc rowSpan="2">
                  <a:txBody>
                    <a:bodyPr/>
                    <a:lstStyle/>
                    <a:p>
                      <a:pPr algn="ctr"/>
                      <a:r>
                        <a:rPr lang="de-DE" dirty="0" err="1"/>
                        <a:t>Grds</a:t>
                      </a:r>
                      <a:r>
                        <a:rPr lang="de-DE" dirty="0"/>
                        <a:t>.: Verkehrs</a:t>
                      </a:r>
                      <a:r>
                        <a:rPr lang="de-DE" b="1" i="1" dirty="0"/>
                        <a:t>eigen</a:t>
                      </a:r>
                      <a:r>
                        <a:rPr lang="de-DE" dirty="0"/>
                        <a:t> von </a:t>
                      </a:r>
                      <a:r>
                        <a:rPr lang="de-DE" i="1" dirty="0"/>
                        <a:t>innen, </a:t>
                      </a:r>
                      <a:r>
                        <a:rPr lang="de-DE" i="0" dirty="0"/>
                        <a:t>im fließenden und ruhenden Verkehr</a:t>
                      </a:r>
                    </a:p>
                  </a:txBody>
                  <a:tcPr/>
                </a:tc>
                <a:extLst>
                  <a:ext uri="{0D108BD9-81ED-4DB2-BD59-A6C34878D82A}">
                    <a16:rowId xmlns:a16="http://schemas.microsoft.com/office/drawing/2014/main" val="3959424462"/>
                  </a:ext>
                </a:extLst>
              </a:tr>
              <a:tr h="370840">
                <a:tc>
                  <a:txBody>
                    <a:bodyPr/>
                    <a:lstStyle/>
                    <a:p>
                      <a:pPr algn="ctr"/>
                      <a:r>
                        <a:rPr lang="de-DE" dirty="0"/>
                        <a:t>Ausnahme: Verkehrs</a:t>
                      </a:r>
                      <a:r>
                        <a:rPr lang="de-DE" b="1" i="1" dirty="0"/>
                        <a:t>fremd</a:t>
                      </a:r>
                      <a:r>
                        <a:rPr lang="de-DE" dirty="0"/>
                        <a:t> von </a:t>
                      </a:r>
                      <a:r>
                        <a:rPr lang="de-DE" i="1" dirty="0"/>
                        <a:t>innen</a:t>
                      </a:r>
                      <a:r>
                        <a:rPr lang="de-DE" dirty="0"/>
                        <a:t> („Pervertierung“)</a:t>
                      </a:r>
                    </a:p>
                  </a:txBody>
                  <a:tcPr/>
                </a:tc>
                <a:tc vMerge="1">
                  <a:txBody>
                    <a:bodyPr/>
                    <a:lstStyle/>
                    <a:p>
                      <a:pPr algn="ctr"/>
                      <a:endParaRPr lang="de-DE" dirty="0"/>
                    </a:p>
                  </a:txBody>
                  <a:tcPr/>
                </a:tc>
                <a:extLst>
                  <a:ext uri="{0D108BD9-81ED-4DB2-BD59-A6C34878D82A}">
                    <a16:rowId xmlns:a16="http://schemas.microsoft.com/office/drawing/2014/main" val="565329503"/>
                  </a:ext>
                </a:extLst>
              </a:tr>
            </a:tbl>
          </a:graphicData>
        </a:graphic>
      </p:graphicFrame>
      <p:sp>
        <p:nvSpPr>
          <p:cNvPr id="14" name="Pfeil nach oben 13">
            <a:extLst>
              <a:ext uri="{FF2B5EF4-FFF2-40B4-BE49-F238E27FC236}">
                <a16:creationId xmlns:a16="http://schemas.microsoft.com/office/drawing/2014/main" id="{D2A5AAE0-45C8-D323-438E-D70437526C2D}"/>
              </a:ext>
            </a:extLst>
          </p:cNvPr>
          <p:cNvSpPr/>
          <p:nvPr/>
        </p:nvSpPr>
        <p:spPr>
          <a:xfrm rot="1921099">
            <a:off x="9605412" y="2271889"/>
            <a:ext cx="432048" cy="1318367"/>
          </a:xfrm>
          <a:prstGeom prst="upArrow">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15" name="Textfeld 14">
            <a:extLst>
              <a:ext uri="{FF2B5EF4-FFF2-40B4-BE49-F238E27FC236}">
                <a16:creationId xmlns:a16="http://schemas.microsoft.com/office/drawing/2014/main" id="{5E98C7C9-3982-1B05-4A77-EC5A480669B8}"/>
              </a:ext>
            </a:extLst>
          </p:cNvPr>
          <p:cNvSpPr txBox="1"/>
          <p:nvPr/>
        </p:nvSpPr>
        <p:spPr>
          <a:xfrm>
            <a:off x="9255071" y="1665835"/>
            <a:ext cx="2198039" cy="646331"/>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gn="ctr"/>
            <a:r>
              <a:rPr lang="de-DE" i="1" dirty="0"/>
              <a:t>2. Konkrete</a:t>
            </a:r>
            <a:r>
              <a:rPr lang="de-DE" dirty="0"/>
              <a:t> Gefahr:</a:t>
            </a:r>
          </a:p>
          <a:p>
            <a:pPr algn="ctr"/>
            <a:r>
              <a:rPr lang="de-DE" dirty="0"/>
              <a:t>Leib/Leben/Sache</a:t>
            </a:r>
          </a:p>
        </p:txBody>
      </p:sp>
      <p:sp>
        <p:nvSpPr>
          <p:cNvPr id="3" name="Textfeld 2">
            <a:extLst>
              <a:ext uri="{FF2B5EF4-FFF2-40B4-BE49-F238E27FC236}">
                <a16:creationId xmlns:a16="http://schemas.microsoft.com/office/drawing/2014/main" id="{24A52915-BAD5-E2CF-CC68-3AD254145C54}"/>
              </a:ext>
            </a:extLst>
          </p:cNvPr>
          <p:cNvSpPr txBox="1"/>
          <p:nvPr/>
        </p:nvSpPr>
        <p:spPr>
          <a:xfrm>
            <a:off x="469514" y="2780928"/>
            <a:ext cx="3538254" cy="34163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de-DE" b="1" dirty="0"/>
              <a:t>Voraussetzungen:</a:t>
            </a:r>
            <a:endParaRPr lang="de-DE" dirty="0"/>
          </a:p>
          <a:p>
            <a:pPr algn="just"/>
            <a:r>
              <a:rPr lang="de-DE" b="1" dirty="0"/>
              <a:t>Objektiv: </a:t>
            </a:r>
            <a:r>
              <a:rPr lang="de-DE" dirty="0"/>
              <a:t>Verkehrsfeindliche Einwirkung als grobe Einwirkung von einigem Gewicht</a:t>
            </a:r>
          </a:p>
          <a:p>
            <a:pPr algn="just"/>
            <a:endParaRPr lang="de-DE" dirty="0"/>
          </a:p>
          <a:p>
            <a:pPr algn="just"/>
            <a:r>
              <a:rPr lang="de-DE" b="1" dirty="0"/>
              <a:t>Subjektiv: „</a:t>
            </a:r>
            <a:r>
              <a:rPr lang="de-DE" dirty="0" err="1"/>
              <a:t>Pervertierungsab</a:t>
            </a:r>
            <a:r>
              <a:rPr lang="de-DE" dirty="0"/>
              <a:t>-sicht“ (bewusst zweckwidriger Einsatz in verkehrsfeindlicher Einstellung) </a:t>
            </a:r>
            <a:r>
              <a:rPr lang="de-DE" b="1" i="1" dirty="0">
                <a:solidFill>
                  <a:schemeClr val="accent1"/>
                </a:solidFill>
              </a:rPr>
              <a:t>=</a:t>
            </a:r>
            <a:r>
              <a:rPr lang="de-DE" dirty="0"/>
              <a:t> (?) mind. bedingter </a:t>
            </a:r>
            <a:r>
              <a:rPr lang="de-DE" i="1" dirty="0"/>
              <a:t>Schädigungs</a:t>
            </a:r>
            <a:r>
              <a:rPr lang="de-DE" dirty="0"/>
              <a:t>vorsatz zum Einsatz Fahrzeug als Waffe/ Schadenswerkzeug</a:t>
            </a:r>
          </a:p>
        </p:txBody>
      </p:sp>
      <p:sp>
        <p:nvSpPr>
          <p:cNvPr id="6" name="Pfeil nach unten 5">
            <a:extLst>
              <a:ext uri="{FF2B5EF4-FFF2-40B4-BE49-F238E27FC236}">
                <a16:creationId xmlns:a16="http://schemas.microsoft.com/office/drawing/2014/main" id="{D4CEC023-E0F1-0738-5EF1-F291179CD251}"/>
              </a:ext>
            </a:extLst>
          </p:cNvPr>
          <p:cNvSpPr/>
          <p:nvPr/>
        </p:nvSpPr>
        <p:spPr>
          <a:xfrm>
            <a:off x="2011409" y="2517304"/>
            <a:ext cx="454463" cy="40764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6" name="Fußzeilenplatzhalter 1">
            <a:extLst>
              <a:ext uri="{FF2B5EF4-FFF2-40B4-BE49-F238E27FC236}">
                <a16:creationId xmlns:a16="http://schemas.microsoft.com/office/drawing/2014/main" id="{4C217CEB-AE49-3371-3003-0F6489915CDD}"/>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78872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animBg="1"/>
      <p:bldP spid="10" grpId="0" animBg="1"/>
      <p:bldP spid="11" grpId="0" animBg="1"/>
      <p:bldP spid="12" grpId="0" animBg="1"/>
      <p:bldP spid="14" grpId="0" animBg="1"/>
      <p:bldP spid="15" grpId="0" animBg="1"/>
      <p:bldP spid="3"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1. Tatbestand</a:t>
            </a:r>
          </a:p>
          <a:p>
            <a:pPr algn="just"/>
            <a:r>
              <a:rPr lang="de-DE" sz="1500" b="1" dirty="0"/>
              <a:t>a) Objektiver Tatbestand</a:t>
            </a:r>
          </a:p>
          <a:p>
            <a:pPr algn="just"/>
            <a:r>
              <a:rPr lang="de-DE" sz="1500" b="1" i="1" dirty="0"/>
              <a:t>(1) Handlungsteil</a:t>
            </a:r>
          </a:p>
          <a:p>
            <a:pPr algn="just"/>
            <a:r>
              <a:rPr lang="de-DE" sz="1500" dirty="0"/>
              <a:t>(a) Verkehrsfremder Eingriff nach Abs. 1:</a:t>
            </a:r>
          </a:p>
          <a:p>
            <a:pPr lvl="1" algn="just"/>
            <a:r>
              <a:rPr lang="de-DE" sz="1500" dirty="0"/>
              <a:t>Nr. 1: Anlagen oder Fahrzeuge zerstören, beschädigen oder beseitigen</a:t>
            </a:r>
          </a:p>
          <a:p>
            <a:pPr lvl="1" algn="just"/>
            <a:r>
              <a:rPr lang="de-DE" sz="1500" dirty="0"/>
              <a:t>Nr. 2: Bereiten von Hindernissen</a:t>
            </a:r>
          </a:p>
          <a:p>
            <a:pPr lvl="1" algn="just"/>
            <a:r>
              <a:rPr lang="de-DE" sz="1500" dirty="0"/>
              <a:t>Nr. 3: Ähnlicher, ebenso gefährlicher Eingriff</a:t>
            </a:r>
          </a:p>
          <a:p>
            <a:pPr algn="just"/>
            <a:r>
              <a:rPr lang="de-DE" sz="1500" b="1" dirty="0"/>
              <a:t>(b) Dadurch bedingte (abstrakte) Beeinträchtigung der Sicherheit des Straßenverkehrs</a:t>
            </a:r>
          </a:p>
          <a:p>
            <a:pPr algn="just"/>
            <a:r>
              <a:rPr lang="de-DE" sz="1500" b="1" i="1" dirty="0"/>
              <a:t>(2) Gefährdungsteil</a:t>
            </a:r>
          </a:p>
          <a:p>
            <a:pPr algn="just"/>
            <a:r>
              <a:rPr lang="de-DE" sz="1500" dirty="0"/>
              <a:t>(a) Eintritt einer konkreten Gefahr</a:t>
            </a:r>
          </a:p>
          <a:p>
            <a:pPr algn="just"/>
            <a:r>
              <a:rPr lang="de-DE" sz="1500" dirty="0"/>
              <a:t>(b) Für Leib oder Leben eines anderen Menschen oder </a:t>
            </a:r>
          </a:p>
          <a:p>
            <a:pPr algn="just"/>
            <a:r>
              <a:rPr lang="de-DE" sz="1500" dirty="0"/>
              <a:t>(c) Fremde Sachen von bedeutendem Wert</a:t>
            </a:r>
          </a:p>
          <a:p>
            <a:pPr algn="just"/>
            <a:r>
              <a:rPr lang="de-DE" sz="1500" b="1" i="1" dirty="0"/>
              <a:t>(3) Zurechnungs-/ Gefahrverwirklichungszusammenhang zwischen (1) und (2) („und dadurch“): „verkehrsspezifische Gefahr“</a:t>
            </a:r>
          </a:p>
          <a:p>
            <a:pPr algn="just"/>
            <a:endParaRPr lang="de-DE" sz="1500" b="1"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15</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15498"/>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100" b="1" dirty="0">
                <a:solidFill>
                  <a:schemeClr val="bg1"/>
                </a:solidFill>
                <a:latin typeface="Arial" panose="020B0604020202020204" pitchFamily="34" charset="0"/>
                <a:cs typeface="+mn-cs"/>
              </a:rPr>
              <a:t>Aufbauvorschlag: Gefährliche Eingriffe in den Straßenverkehr – § 315b StGB</a:t>
            </a:r>
          </a:p>
        </p:txBody>
      </p:sp>
      <p:sp>
        <p:nvSpPr>
          <p:cNvPr id="3" name="Fußzeilenplatzhalter 1">
            <a:extLst>
              <a:ext uri="{FF2B5EF4-FFF2-40B4-BE49-F238E27FC236}">
                <a16:creationId xmlns:a16="http://schemas.microsoft.com/office/drawing/2014/main" id="{9C7DF07C-E80E-7E7D-33BC-EE4F339FA166}"/>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219446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435">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5">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20000"/>
              </a:lnSpc>
            </a:pPr>
            <a:r>
              <a:rPr lang="de-DE" sz="1500" b="1" dirty="0"/>
              <a:t>b) Subjektiver Tatbestand</a:t>
            </a:r>
          </a:p>
          <a:p>
            <a:pPr lvl="1" algn="just">
              <a:lnSpc>
                <a:spcPct val="120000"/>
              </a:lnSpc>
            </a:pPr>
            <a:r>
              <a:rPr lang="de-DE" sz="1500" dirty="0"/>
              <a:t>Abs. 1: Vorsatz bezüglich 1. a) (1) bis (3)</a:t>
            </a:r>
          </a:p>
          <a:p>
            <a:pPr lvl="1" algn="just">
              <a:lnSpc>
                <a:spcPct val="120000"/>
              </a:lnSpc>
            </a:pPr>
            <a:r>
              <a:rPr lang="de-DE" sz="1500" dirty="0"/>
              <a:t>Beim verkehrsfeindlichen Inneneingriff:</a:t>
            </a:r>
          </a:p>
          <a:p>
            <a:pPr lvl="1" algn="just">
              <a:lnSpc>
                <a:spcPct val="120000"/>
              </a:lnSpc>
            </a:pPr>
            <a:r>
              <a:rPr lang="de-DE" sz="1500" dirty="0"/>
              <a:t>„Absicht”, den Verkehrsvorgang zu einem Eingriff in den Straßenverkehr zu „pervertieren” = (?) „Schädigungsvorsatz“ (vgl. BGH, 4 </a:t>
            </a:r>
            <a:r>
              <a:rPr lang="de-DE" sz="1500" dirty="0" err="1"/>
              <a:t>StR</a:t>
            </a:r>
            <a:r>
              <a:rPr lang="de-DE" sz="1500" dirty="0"/>
              <a:t> 228/02) oder auch „Gefährdungsrealisierungsvorsatz“</a:t>
            </a:r>
          </a:p>
          <a:p>
            <a:pPr algn="just">
              <a:lnSpc>
                <a:spcPct val="120000"/>
              </a:lnSpc>
            </a:pPr>
            <a:r>
              <a:rPr lang="de-DE" sz="1500" b="1" dirty="0"/>
              <a:t>2. Rechtswidrigkeit</a:t>
            </a:r>
          </a:p>
          <a:p>
            <a:pPr algn="just">
              <a:lnSpc>
                <a:spcPct val="120000"/>
              </a:lnSpc>
            </a:pPr>
            <a:r>
              <a:rPr lang="de-DE" sz="1500" b="1" dirty="0"/>
              <a:t>3. Schuld</a:t>
            </a:r>
          </a:p>
          <a:p>
            <a:pPr algn="just">
              <a:lnSpc>
                <a:spcPct val="120000"/>
              </a:lnSpc>
            </a:pPr>
            <a:r>
              <a:rPr lang="de-DE" sz="1500" b="1" dirty="0"/>
              <a:t>4. (Erfolgs-)Qualifikation (nur) der Vorsatz-Vorsatz-Kombination des § 315b Abs. 1 nach § 315b Abs. 3 </a:t>
            </a:r>
            <a:r>
              <a:rPr lang="de-DE" sz="1500" b="1" dirty="0" err="1"/>
              <a:t>i.V.m</a:t>
            </a:r>
            <a:r>
              <a:rPr lang="de-DE" sz="1500" b="1" dirty="0"/>
              <a:t>. § 315 Abs. 3</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16</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15498"/>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100" b="1" dirty="0">
                <a:solidFill>
                  <a:schemeClr val="bg1"/>
                </a:solidFill>
                <a:latin typeface="Arial" panose="020B0604020202020204" pitchFamily="34" charset="0"/>
                <a:cs typeface="+mn-cs"/>
              </a:rPr>
              <a:t>Aufbauvorschlag: Gefährliche Eingriffe in den Straßenverkehr – § 315b StGB</a:t>
            </a:r>
          </a:p>
        </p:txBody>
      </p:sp>
      <p:sp>
        <p:nvSpPr>
          <p:cNvPr id="3" name="Fußzeilenplatzhalter 1">
            <a:extLst>
              <a:ext uri="{FF2B5EF4-FFF2-40B4-BE49-F238E27FC236}">
                <a16:creationId xmlns:a16="http://schemas.microsoft.com/office/drawing/2014/main" id="{D860A6B8-D81C-D4AE-5EFF-E2DBD7157192}"/>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92598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A58794-EFB2-9D4A-1091-498D748303E5}"/>
            </a:ext>
          </a:extLst>
        </p:cNvPr>
        <p:cNvGrpSpPr/>
        <p:nvPr/>
      </p:nvGrpSpPr>
      <p:grpSpPr>
        <a:xfrm>
          <a:off x="0" y="0"/>
          <a:ext cx="0" cy="0"/>
          <a:chOff x="0" y="0"/>
          <a:chExt cx="0" cy="0"/>
        </a:xfrm>
      </p:grpSpPr>
      <p:sp>
        <p:nvSpPr>
          <p:cNvPr id="18435" name="Textplatzhalter 3">
            <a:extLst>
              <a:ext uri="{FF2B5EF4-FFF2-40B4-BE49-F238E27FC236}">
                <a16:creationId xmlns:a16="http://schemas.microsoft.com/office/drawing/2014/main" id="{9875B7CC-673E-8363-8942-DD1E3792B710}"/>
              </a:ext>
            </a:extLst>
          </p:cNvPr>
          <p:cNvSpPr>
            <a:spLocks noGrp="1"/>
          </p:cNvSpPr>
          <p:nvPr>
            <p:ph type="body" sz="quarter" idx="11"/>
          </p:nvPr>
        </p:nvSpPr>
        <p:spPr bwMode="auto">
          <a:xfrm>
            <a:off x="407368" y="764704"/>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20000"/>
              </a:lnSpc>
            </a:pPr>
            <a:r>
              <a:rPr lang="de-DE" sz="1500" b="1" dirty="0"/>
              <a:t>1. Tatbestand</a:t>
            </a:r>
          </a:p>
          <a:p>
            <a:pPr algn="just">
              <a:lnSpc>
                <a:spcPct val="120000"/>
              </a:lnSpc>
            </a:pPr>
            <a:r>
              <a:rPr lang="de-DE" sz="1500" b="1" dirty="0"/>
              <a:t>a) Objektiver Tatbestand</a:t>
            </a:r>
          </a:p>
          <a:p>
            <a:pPr algn="just">
              <a:lnSpc>
                <a:spcPct val="120000"/>
              </a:lnSpc>
            </a:pPr>
            <a:r>
              <a:rPr lang="de-DE" sz="1500" b="1" i="1" dirty="0"/>
              <a:t>(1) Handlungsteil</a:t>
            </a:r>
          </a:p>
          <a:p>
            <a:pPr algn="just">
              <a:lnSpc>
                <a:spcPct val="120000"/>
              </a:lnSpc>
            </a:pPr>
            <a:r>
              <a:rPr lang="de-DE" sz="1500" dirty="0"/>
              <a:t>(a) Verkehrsfremder Eingriff nach Abs. 1:</a:t>
            </a:r>
          </a:p>
          <a:p>
            <a:pPr lvl="1" algn="just">
              <a:lnSpc>
                <a:spcPct val="120000"/>
              </a:lnSpc>
            </a:pPr>
            <a:r>
              <a:rPr lang="de-DE" sz="1500" dirty="0"/>
              <a:t>Nr. 1: Anlagen oder Fahrzeuge zerstören, beschädigen oder beseitigen</a:t>
            </a:r>
          </a:p>
          <a:p>
            <a:pPr lvl="1" algn="just">
              <a:lnSpc>
                <a:spcPct val="120000"/>
              </a:lnSpc>
            </a:pPr>
            <a:r>
              <a:rPr lang="de-DE" sz="1500" dirty="0"/>
              <a:t>Nr. 2: Bereiten von Hindernissen</a:t>
            </a:r>
          </a:p>
          <a:p>
            <a:pPr lvl="1" algn="just">
              <a:lnSpc>
                <a:spcPct val="120000"/>
              </a:lnSpc>
            </a:pPr>
            <a:r>
              <a:rPr lang="de-DE" sz="1500" dirty="0"/>
              <a:t>Nr. 3: Ähnlicher, ebenso gefährlicher Eingriff</a:t>
            </a:r>
          </a:p>
          <a:p>
            <a:pPr algn="just">
              <a:lnSpc>
                <a:spcPct val="120000"/>
              </a:lnSpc>
            </a:pPr>
            <a:r>
              <a:rPr lang="de-DE" sz="1500" b="1" dirty="0"/>
              <a:t>(b) Dadurch bedingte (abstrakte) Beeinträchtigung der Sicherheit des Straßenverkehrs</a:t>
            </a:r>
          </a:p>
          <a:p>
            <a:pPr algn="just">
              <a:lnSpc>
                <a:spcPct val="120000"/>
              </a:lnSpc>
            </a:pPr>
            <a:r>
              <a:rPr lang="de-DE" sz="1500" b="1" dirty="0"/>
              <a:t>b) Subjektiver Tatbestand</a:t>
            </a:r>
          </a:p>
          <a:p>
            <a:pPr lvl="1" algn="just">
              <a:lnSpc>
                <a:spcPct val="120000"/>
              </a:lnSpc>
            </a:pPr>
            <a:r>
              <a:rPr lang="de-DE" sz="1500" dirty="0"/>
              <a:t>Abs. 4: Vorsatz bezüglich 1. a) (1) </a:t>
            </a:r>
          </a:p>
          <a:p>
            <a:pPr lvl="1" algn="just">
              <a:lnSpc>
                <a:spcPct val="120000"/>
              </a:lnSpc>
            </a:pPr>
            <a:r>
              <a:rPr lang="de-DE" sz="1500" dirty="0"/>
              <a:t>Beim verkehrsfeindlichen Inneneingriff: „Schädigungsvorsatz“</a:t>
            </a:r>
          </a:p>
          <a:p>
            <a:pPr algn="just">
              <a:lnSpc>
                <a:spcPct val="120000"/>
              </a:lnSpc>
            </a:pPr>
            <a:r>
              <a:rPr lang="de-DE" sz="1500" b="1" i="1" dirty="0"/>
              <a:t>c) Fahrlässige Verursachung der Gefahr (2)</a:t>
            </a:r>
          </a:p>
          <a:p>
            <a:pPr>
              <a:lnSpc>
                <a:spcPct val="120000"/>
              </a:lnSpc>
            </a:pPr>
            <a:r>
              <a:rPr lang="de-DE" sz="1500" dirty="0"/>
              <a:t>(1) Taterfolg: konkrete Gefahr für Leib oder Leben eines anderen Menschen oder fremde Sachen von bedeutendem Wert</a:t>
            </a:r>
          </a:p>
          <a:p>
            <a:pPr>
              <a:lnSpc>
                <a:spcPct val="120000"/>
              </a:lnSpc>
            </a:pPr>
            <a:r>
              <a:rPr lang="de-DE" sz="1500" dirty="0"/>
              <a:t>(2) Objektive Fahrlässigkeit</a:t>
            </a:r>
          </a:p>
          <a:p>
            <a:pPr lvl="1" algn="just">
              <a:lnSpc>
                <a:spcPct val="120000"/>
              </a:lnSpc>
            </a:pPr>
            <a:r>
              <a:rPr lang="de-DE" sz="1500" dirty="0"/>
              <a:t>(a) Objektive Sorgfaltspflichtverletzung </a:t>
            </a:r>
          </a:p>
          <a:p>
            <a:pPr lvl="1" algn="just">
              <a:lnSpc>
                <a:spcPct val="120000"/>
              </a:lnSpc>
            </a:pPr>
            <a:r>
              <a:rPr lang="de-DE" sz="1500" dirty="0"/>
              <a:t>(b) Objektive Vorhersehbarkeit</a:t>
            </a:r>
          </a:p>
          <a:p>
            <a:pPr algn="just">
              <a:lnSpc>
                <a:spcPct val="120000"/>
              </a:lnSpc>
            </a:pPr>
            <a:r>
              <a:rPr lang="de-DE" sz="1500" i="1" dirty="0"/>
              <a:t>(3) Zurechnungs-/ Gefahrverwirklichungszusammenhang zwischen (1) und (2) („und dadurch“)</a:t>
            </a:r>
          </a:p>
        </p:txBody>
      </p:sp>
      <p:sp>
        <p:nvSpPr>
          <p:cNvPr id="18437" name="Foliennummernplatzhalter 2">
            <a:extLst>
              <a:ext uri="{FF2B5EF4-FFF2-40B4-BE49-F238E27FC236}">
                <a16:creationId xmlns:a16="http://schemas.microsoft.com/office/drawing/2014/main" id="{B1D155F9-26C1-8514-D749-DBCA0B7CEB0A}"/>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17</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18F55815-8F7C-7F60-5754-26C8DA47B1C3}"/>
              </a:ext>
            </a:extLst>
          </p:cNvPr>
          <p:cNvSpPr>
            <a:spLocks noGrp="1"/>
          </p:cNvSpPr>
          <p:nvPr>
            <p:ph type="body" sz="quarter" idx="10"/>
          </p:nvPr>
        </p:nvSpPr>
        <p:spPr bwMode="auto">
          <a:xfrm>
            <a:off x="407368" y="349250"/>
            <a:ext cx="10203482" cy="415498"/>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100" b="1" dirty="0">
                <a:solidFill>
                  <a:schemeClr val="bg1"/>
                </a:solidFill>
                <a:latin typeface="Arial" panose="020B0604020202020204" pitchFamily="34" charset="0"/>
                <a:cs typeface="+mn-cs"/>
              </a:rPr>
              <a:t>Aufbauvorschlag: Gefährliche Eingriffe in den Straßenverkehr – § 315b StGB</a:t>
            </a:r>
          </a:p>
        </p:txBody>
      </p:sp>
      <p:sp>
        <p:nvSpPr>
          <p:cNvPr id="3" name="Fußzeilenplatzhalter 1">
            <a:extLst>
              <a:ext uri="{FF2B5EF4-FFF2-40B4-BE49-F238E27FC236}">
                <a16:creationId xmlns:a16="http://schemas.microsoft.com/office/drawing/2014/main" id="{B7D4182F-F61A-9A4F-1A26-9C150A1B1EA6}"/>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79054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8435">
                                            <p:txEl>
                                              <p:pRg st="13" end="1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EC159-1118-5968-9FE8-248C81EC9D5B}"/>
            </a:ext>
          </a:extLst>
        </p:cNvPr>
        <p:cNvGrpSpPr/>
        <p:nvPr/>
      </p:nvGrpSpPr>
      <p:grpSpPr>
        <a:xfrm>
          <a:off x="0" y="0"/>
          <a:ext cx="0" cy="0"/>
          <a:chOff x="0" y="0"/>
          <a:chExt cx="0" cy="0"/>
        </a:xfrm>
      </p:grpSpPr>
      <p:sp>
        <p:nvSpPr>
          <p:cNvPr id="18435" name="Textplatzhalter 3">
            <a:extLst>
              <a:ext uri="{FF2B5EF4-FFF2-40B4-BE49-F238E27FC236}">
                <a16:creationId xmlns:a16="http://schemas.microsoft.com/office/drawing/2014/main" id="{5C2FF7E0-CCD2-1187-79A3-526262B96145}"/>
              </a:ext>
            </a:extLst>
          </p:cNvPr>
          <p:cNvSpPr>
            <a:spLocks noGrp="1"/>
          </p:cNvSpPr>
          <p:nvPr>
            <p:ph type="body" sz="quarter" idx="11"/>
          </p:nvPr>
        </p:nvSpPr>
        <p:spPr bwMode="auto">
          <a:xfrm>
            <a:off x="407368" y="764704"/>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2. Rechtswidrigkeit</a:t>
            </a:r>
          </a:p>
          <a:p>
            <a:pPr algn="just"/>
            <a:r>
              <a:rPr lang="de-DE" sz="1500" b="1" dirty="0"/>
              <a:t>3. Schuld</a:t>
            </a:r>
          </a:p>
          <a:p>
            <a:pPr algn="just">
              <a:lnSpc>
                <a:spcPct val="110000"/>
              </a:lnSpc>
            </a:pPr>
            <a:r>
              <a:rPr lang="de-DE" sz="1500" dirty="0"/>
              <a:t>Subjektive Fahrlässigkeit</a:t>
            </a:r>
          </a:p>
          <a:p>
            <a:pPr lvl="1" algn="just">
              <a:lnSpc>
                <a:spcPct val="110000"/>
              </a:lnSpc>
            </a:pPr>
            <a:r>
              <a:rPr lang="de-DE" sz="1500" dirty="0"/>
              <a:t>Subjektive Sorgfaltspflichtverletzung </a:t>
            </a:r>
          </a:p>
          <a:p>
            <a:pPr lvl="1" algn="just">
              <a:lnSpc>
                <a:spcPct val="110000"/>
              </a:lnSpc>
            </a:pPr>
            <a:r>
              <a:rPr lang="de-DE" sz="1500" dirty="0"/>
              <a:t>Subjektive Vorhersehbarkeit</a:t>
            </a:r>
          </a:p>
        </p:txBody>
      </p:sp>
      <p:sp>
        <p:nvSpPr>
          <p:cNvPr id="18437" name="Foliennummernplatzhalter 2">
            <a:extLst>
              <a:ext uri="{FF2B5EF4-FFF2-40B4-BE49-F238E27FC236}">
                <a16:creationId xmlns:a16="http://schemas.microsoft.com/office/drawing/2014/main" id="{52AC1046-D0B4-DC06-09B3-BF326C766A96}"/>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18</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0CC64D89-82BA-8431-014C-C2B209A4EF46}"/>
              </a:ext>
            </a:extLst>
          </p:cNvPr>
          <p:cNvSpPr>
            <a:spLocks noGrp="1"/>
          </p:cNvSpPr>
          <p:nvPr>
            <p:ph type="body" sz="quarter" idx="10"/>
          </p:nvPr>
        </p:nvSpPr>
        <p:spPr bwMode="auto">
          <a:xfrm>
            <a:off x="407368" y="349250"/>
            <a:ext cx="10203482" cy="415498"/>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100" b="1" dirty="0">
                <a:solidFill>
                  <a:schemeClr val="bg1"/>
                </a:solidFill>
                <a:latin typeface="Arial" panose="020B0604020202020204" pitchFamily="34" charset="0"/>
                <a:cs typeface="+mn-cs"/>
              </a:rPr>
              <a:t>Aufbauvorschlag: Gefährliche Eingriffe in den Straßenverkehr – § 315b StGB</a:t>
            </a:r>
          </a:p>
        </p:txBody>
      </p:sp>
      <p:sp>
        <p:nvSpPr>
          <p:cNvPr id="3" name="Fußzeilenplatzhalter 1">
            <a:extLst>
              <a:ext uri="{FF2B5EF4-FFF2-40B4-BE49-F238E27FC236}">
                <a16:creationId xmlns:a16="http://schemas.microsoft.com/office/drawing/2014/main" id="{F930A637-51BC-B5AD-1B85-5E1378F488FC}"/>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233745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9AEA8-3B51-AB2B-01F6-37E80356DD2C}"/>
            </a:ext>
          </a:extLst>
        </p:cNvPr>
        <p:cNvGrpSpPr/>
        <p:nvPr/>
      </p:nvGrpSpPr>
      <p:grpSpPr>
        <a:xfrm>
          <a:off x="0" y="0"/>
          <a:ext cx="0" cy="0"/>
          <a:chOff x="0" y="0"/>
          <a:chExt cx="0" cy="0"/>
        </a:xfrm>
      </p:grpSpPr>
      <p:sp>
        <p:nvSpPr>
          <p:cNvPr id="18435" name="Textplatzhalter 3">
            <a:extLst>
              <a:ext uri="{FF2B5EF4-FFF2-40B4-BE49-F238E27FC236}">
                <a16:creationId xmlns:a16="http://schemas.microsoft.com/office/drawing/2014/main" id="{45ACDC03-A0F9-02A4-2224-961B4CA5B9ED}"/>
              </a:ext>
            </a:extLst>
          </p:cNvPr>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20000"/>
              </a:lnSpc>
            </a:pPr>
            <a:r>
              <a:rPr lang="de-DE" sz="1500" b="1" dirty="0"/>
              <a:t>1. Tatbestand</a:t>
            </a:r>
          </a:p>
          <a:p>
            <a:pPr algn="just">
              <a:lnSpc>
                <a:spcPct val="120000"/>
              </a:lnSpc>
            </a:pPr>
            <a:r>
              <a:rPr lang="de-DE" sz="1500" b="1" dirty="0"/>
              <a:t>a) Objektiver Tatbestand</a:t>
            </a:r>
          </a:p>
          <a:p>
            <a:pPr algn="just">
              <a:lnSpc>
                <a:spcPct val="120000"/>
              </a:lnSpc>
            </a:pPr>
            <a:r>
              <a:rPr lang="de-DE" sz="1500" b="1" i="1" dirty="0"/>
              <a:t>(1) Handlungsteil</a:t>
            </a:r>
          </a:p>
          <a:p>
            <a:pPr algn="just">
              <a:lnSpc>
                <a:spcPct val="120000"/>
              </a:lnSpc>
            </a:pPr>
            <a:r>
              <a:rPr lang="de-DE" sz="1500" dirty="0"/>
              <a:t>(a) Verkehrsfremder Eingriff nach Abs. 1:</a:t>
            </a:r>
          </a:p>
          <a:p>
            <a:pPr lvl="1" algn="just">
              <a:lnSpc>
                <a:spcPct val="120000"/>
              </a:lnSpc>
            </a:pPr>
            <a:r>
              <a:rPr lang="de-DE" sz="1500" dirty="0"/>
              <a:t>Nr. 1: Anlagen oder Fahrzeuge zerstören, beschädigen oder beseitigen</a:t>
            </a:r>
          </a:p>
          <a:p>
            <a:pPr lvl="1" algn="just">
              <a:lnSpc>
                <a:spcPct val="120000"/>
              </a:lnSpc>
            </a:pPr>
            <a:r>
              <a:rPr lang="de-DE" sz="1500" dirty="0"/>
              <a:t>Nr. 2: Bereiten von Hindernissen</a:t>
            </a:r>
          </a:p>
          <a:p>
            <a:pPr lvl="1" algn="just">
              <a:lnSpc>
                <a:spcPct val="120000"/>
              </a:lnSpc>
            </a:pPr>
            <a:r>
              <a:rPr lang="de-DE" sz="1500" dirty="0"/>
              <a:t>Nr. 3: Ähnlicher, ebenso gefährlicher Eingriff</a:t>
            </a:r>
          </a:p>
          <a:p>
            <a:pPr algn="just">
              <a:lnSpc>
                <a:spcPct val="120000"/>
              </a:lnSpc>
            </a:pPr>
            <a:r>
              <a:rPr lang="de-DE" sz="1500" dirty="0"/>
              <a:t>(b) Dadurch bedingte (abstrakte) Beeinträchtigung der Sicherheit des Straßenverkehrs</a:t>
            </a:r>
          </a:p>
          <a:p>
            <a:pPr algn="just">
              <a:lnSpc>
                <a:spcPct val="120000"/>
              </a:lnSpc>
            </a:pPr>
            <a:r>
              <a:rPr lang="de-DE" sz="1500" b="1" i="1" dirty="0"/>
              <a:t>(2) Gefährdungsteil</a:t>
            </a:r>
          </a:p>
          <a:p>
            <a:pPr algn="just">
              <a:lnSpc>
                <a:spcPct val="120000"/>
              </a:lnSpc>
            </a:pPr>
            <a:r>
              <a:rPr lang="de-DE" sz="1500" dirty="0"/>
              <a:t>(a) Eintritt einer konkreten Gefahr</a:t>
            </a:r>
          </a:p>
          <a:p>
            <a:pPr algn="just">
              <a:lnSpc>
                <a:spcPct val="120000"/>
              </a:lnSpc>
            </a:pPr>
            <a:r>
              <a:rPr lang="de-DE" sz="1500" dirty="0"/>
              <a:t>(b) Für Leib oder Leben eines anderen Menschen oder </a:t>
            </a:r>
          </a:p>
          <a:p>
            <a:pPr algn="just">
              <a:lnSpc>
                <a:spcPct val="120000"/>
              </a:lnSpc>
            </a:pPr>
            <a:r>
              <a:rPr lang="de-DE" sz="1500" dirty="0"/>
              <a:t>(c) Fremde Sachen von bedeutendem Wert</a:t>
            </a:r>
          </a:p>
          <a:p>
            <a:pPr algn="just">
              <a:lnSpc>
                <a:spcPct val="120000"/>
              </a:lnSpc>
            </a:pPr>
            <a:r>
              <a:rPr lang="de-DE" sz="1500" b="1" i="1" dirty="0"/>
              <a:t>(3) Zurechnungs-/ Gefahrverwirklichungszusammenhang zwischen (1) und (2) („und dadurch“)</a:t>
            </a:r>
            <a:endParaRPr lang="de-DE" sz="1500" dirty="0"/>
          </a:p>
          <a:p>
            <a:pPr>
              <a:lnSpc>
                <a:spcPct val="120000"/>
              </a:lnSpc>
            </a:pPr>
            <a:r>
              <a:rPr lang="de-DE" sz="1500" b="1" i="1" dirty="0"/>
              <a:t>(4) Objektive Fahrlässigkeit bzgl. (1) bis (3)</a:t>
            </a:r>
          </a:p>
          <a:p>
            <a:pPr lvl="1" algn="just">
              <a:lnSpc>
                <a:spcPct val="120000"/>
              </a:lnSpc>
            </a:pPr>
            <a:r>
              <a:rPr lang="de-DE" sz="1500" dirty="0"/>
              <a:t>(a) Objektive Sorgfaltspflichtverletzung </a:t>
            </a:r>
          </a:p>
          <a:p>
            <a:pPr lvl="1" algn="just">
              <a:lnSpc>
                <a:spcPct val="120000"/>
              </a:lnSpc>
            </a:pPr>
            <a:r>
              <a:rPr lang="de-DE" sz="1500" dirty="0"/>
              <a:t>(b) Objektive Vorhersehbarkeit</a:t>
            </a:r>
          </a:p>
        </p:txBody>
      </p:sp>
      <p:sp>
        <p:nvSpPr>
          <p:cNvPr id="18437" name="Foliennummernplatzhalter 2">
            <a:extLst>
              <a:ext uri="{FF2B5EF4-FFF2-40B4-BE49-F238E27FC236}">
                <a16:creationId xmlns:a16="http://schemas.microsoft.com/office/drawing/2014/main" id="{60AA1410-4139-10E3-12C8-8F62731D62C0}"/>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19</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A42361A6-859C-4E6B-B294-30FB20763B03}"/>
              </a:ext>
            </a:extLst>
          </p:cNvPr>
          <p:cNvSpPr>
            <a:spLocks noGrp="1"/>
          </p:cNvSpPr>
          <p:nvPr>
            <p:ph type="body" sz="quarter" idx="10"/>
          </p:nvPr>
        </p:nvSpPr>
        <p:spPr bwMode="auto">
          <a:xfrm>
            <a:off x="407368" y="349250"/>
            <a:ext cx="10203482" cy="415498"/>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100" b="1" dirty="0">
                <a:solidFill>
                  <a:schemeClr val="bg1"/>
                </a:solidFill>
                <a:latin typeface="Arial" panose="020B0604020202020204" pitchFamily="34" charset="0"/>
                <a:cs typeface="+mn-cs"/>
              </a:rPr>
              <a:t>Aufbauvorschlag: Gefährliche Eingriffe in den Straßenverkehr – § 315b StGB</a:t>
            </a:r>
          </a:p>
        </p:txBody>
      </p:sp>
      <p:sp>
        <p:nvSpPr>
          <p:cNvPr id="3" name="Fußzeilenplatzhalter 1">
            <a:extLst>
              <a:ext uri="{FF2B5EF4-FFF2-40B4-BE49-F238E27FC236}">
                <a16:creationId xmlns:a16="http://schemas.microsoft.com/office/drawing/2014/main" id="{22E43930-72D6-4EC5-EFD7-0975D84590DE}"/>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75749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435">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5">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435">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8435">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28438-B086-0F67-8895-F9604839747B}"/>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2453073F-8EB0-F15B-2062-88D635D229F4}"/>
              </a:ext>
            </a:extLst>
          </p:cNvPr>
          <p:cNvSpPr>
            <a:spLocks noGrp="1"/>
          </p:cNvSpPr>
          <p:nvPr>
            <p:ph type="body" sz="quarter" idx="13"/>
          </p:nvPr>
        </p:nvSpPr>
        <p:spPr/>
        <p:txBody>
          <a:bodyPr/>
          <a:lstStyle/>
          <a:p>
            <a:r>
              <a:rPr lang="de-DE" dirty="0" err="1"/>
              <a:t>STRAßENVERKEHRSDELIKTE</a:t>
            </a:r>
            <a:r>
              <a:rPr lang="de-DE" dirty="0"/>
              <a:t> – THEORIE</a:t>
            </a:r>
          </a:p>
        </p:txBody>
      </p:sp>
      <p:sp>
        <p:nvSpPr>
          <p:cNvPr id="26627" name="Foliennummernplatzhalter 4">
            <a:extLst>
              <a:ext uri="{FF2B5EF4-FFF2-40B4-BE49-F238E27FC236}">
                <a16:creationId xmlns:a16="http://schemas.microsoft.com/office/drawing/2014/main" id="{35B95C99-5D71-C501-EDAF-FFEA874B897A}"/>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2</a:t>
            </a:fld>
            <a:endParaRPr lang="de-DE" altLang="de-DE">
              <a:solidFill>
                <a:schemeClr val="bg1"/>
              </a:solidFill>
              <a:latin typeface="Segoe UI" panose="020B0502040204020203" pitchFamily="34" charset="0"/>
            </a:endParaRPr>
          </a:p>
        </p:txBody>
      </p:sp>
      <p:sp>
        <p:nvSpPr>
          <p:cNvPr id="2" name="Fußzeilenplatzhalter 1">
            <a:extLst>
              <a:ext uri="{FF2B5EF4-FFF2-40B4-BE49-F238E27FC236}">
                <a16:creationId xmlns:a16="http://schemas.microsoft.com/office/drawing/2014/main" id="{C6DEA266-BC56-0BF5-16B1-6B5D896D11A9}"/>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539012389"/>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4CD68-6998-4BB4-BFEF-647976B6D0FD}"/>
            </a:ext>
          </a:extLst>
        </p:cNvPr>
        <p:cNvGrpSpPr/>
        <p:nvPr/>
      </p:nvGrpSpPr>
      <p:grpSpPr>
        <a:xfrm>
          <a:off x="0" y="0"/>
          <a:ext cx="0" cy="0"/>
          <a:chOff x="0" y="0"/>
          <a:chExt cx="0" cy="0"/>
        </a:xfrm>
      </p:grpSpPr>
      <p:sp>
        <p:nvSpPr>
          <p:cNvPr id="18435" name="Textplatzhalter 3">
            <a:extLst>
              <a:ext uri="{FF2B5EF4-FFF2-40B4-BE49-F238E27FC236}">
                <a16:creationId xmlns:a16="http://schemas.microsoft.com/office/drawing/2014/main" id="{3CAA14C6-2571-86D1-A5C8-E8D177E53B84}"/>
              </a:ext>
            </a:extLst>
          </p:cNvPr>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2. Rechtswidrigkeit</a:t>
            </a:r>
          </a:p>
          <a:p>
            <a:pPr algn="just"/>
            <a:r>
              <a:rPr lang="de-DE" sz="1500" b="1" dirty="0"/>
              <a:t>3. Schuld</a:t>
            </a:r>
          </a:p>
          <a:p>
            <a:pPr algn="just">
              <a:lnSpc>
                <a:spcPct val="110000"/>
              </a:lnSpc>
            </a:pPr>
            <a:r>
              <a:rPr lang="de-DE" sz="1600" dirty="0"/>
              <a:t>Subjektive Fahrlässigkeit</a:t>
            </a:r>
          </a:p>
          <a:p>
            <a:pPr lvl="1" algn="just">
              <a:lnSpc>
                <a:spcPct val="110000"/>
              </a:lnSpc>
            </a:pPr>
            <a:r>
              <a:rPr lang="de-DE" sz="1600" dirty="0"/>
              <a:t>Subjektive Sorgfaltspflichtverletzung </a:t>
            </a:r>
          </a:p>
          <a:p>
            <a:pPr lvl="1" algn="just">
              <a:lnSpc>
                <a:spcPct val="110000"/>
              </a:lnSpc>
            </a:pPr>
            <a:r>
              <a:rPr lang="de-DE" sz="1600" dirty="0"/>
              <a:t>Subjektive Vorhersehbarkeit</a:t>
            </a:r>
          </a:p>
        </p:txBody>
      </p:sp>
      <p:sp>
        <p:nvSpPr>
          <p:cNvPr id="18437" name="Foliennummernplatzhalter 2">
            <a:extLst>
              <a:ext uri="{FF2B5EF4-FFF2-40B4-BE49-F238E27FC236}">
                <a16:creationId xmlns:a16="http://schemas.microsoft.com/office/drawing/2014/main" id="{EDBACE61-CF69-20EE-7F28-DF91ACF5DF81}"/>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20</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9EF61D93-67E7-E7D2-9C0E-D42B8EC41D89}"/>
              </a:ext>
            </a:extLst>
          </p:cNvPr>
          <p:cNvSpPr>
            <a:spLocks noGrp="1"/>
          </p:cNvSpPr>
          <p:nvPr>
            <p:ph type="body" sz="quarter" idx="10"/>
          </p:nvPr>
        </p:nvSpPr>
        <p:spPr bwMode="auto">
          <a:xfrm>
            <a:off x="407368" y="349250"/>
            <a:ext cx="10203482" cy="415498"/>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100" b="1" dirty="0">
                <a:solidFill>
                  <a:schemeClr val="bg1"/>
                </a:solidFill>
                <a:latin typeface="Arial" panose="020B0604020202020204" pitchFamily="34" charset="0"/>
                <a:cs typeface="+mn-cs"/>
              </a:rPr>
              <a:t>Aufbauvorschlag: Gefährliche Eingriffe in den Straßenverkehr – § 315b StGB</a:t>
            </a:r>
          </a:p>
        </p:txBody>
      </p:sp>
      <p:sp>
        <p:nvSpPr>
          <p:cNvPr id="3" name="Fußzeilenplatzhalter 1">
            <a:extLst>
              <a:ext uri="{FF2B5EF4-FFF2-40B4-BE49-F238E27FC236}">
                <a16:creationId xmlns:a16="http://schemas.microsoft.com/office/drawing/2014/main" id="{DBEB27D2-DE0D-C9D7-CF33-04B36F2C60E8}"/>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69979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1. Tatbestand</a:t>
            </a:r>
          </a:p>
          <a:p>
            <a:pPr algn="just"/>
            <a:r>
              <a:rPr lang="de-DE" sz="1500" b="1" dirty="0"/>
              <a:t>a) Objektiver Tatbestand</a:t>
            </a:r>
          </a:p>
          <a:p>
            <a:pPr algn="just"/>
            <a:r>
              <a:rPr lang="de-DE" sz="1500" b="1" i="1" dirty="0"/>
              <a:t>(1) Handlungsteil</a:t>
            </a:r>
          </a:p>
          <a:p>
            <a:pPr algn="just"/>
            <a:r>
              <a:rPr lang="de-DE" sz="1500" dirty="0"/>
              <a:t>(a) Führen eines Fahrzeugs</a:t>
            </a:r>
          </a:p>
          <a:p>
            <a:pPr algn="just"/>
            <a:r>
              <a:rPr lang="de-DE" sz="1500" dirty="0"/>
              <a:t>(b) Im Straßenverkehr</a:t>
            </a:r>
          </a:p>
          <a:p>
            <a:pPr algn="just"/>
            <a:r>
              <a:rPr lang="de-DE" sz="1500" dirty="0"/>
              <a:t>(c) Entweder:</a:t>
            </a:r>
          </a:p>
          <a:p>
            <a:pPr lvl="1" algn="just"/>
            <a:r>
              <a:rPr lang="de-DE" sz="1500" dirty="0"/>
              <a:t>Nr. 1: In fahruntüchtigem Zustand:</a:t>
            </a:r>
          </a:p>
          <a:p>
            <a:pPr marL="800100" lvl="1" indent="-342900" algn="just">
              <a:buAutoNum type="alphaLcParenBoth"/>
            </a:pPr>
            <a:r>
              <a:rPr lang="de-DE" sz="1500" dirty="0"/>
              <a:t>Rauschbedingt</a:t>
            </a:r>
          </a:p>
          <a:p>
            <a:pPr marL="800100" lvl="1" indent="-342900" algn="just">
              <a:buAutoNum type="alphaLcParenBoth"/>
            </a:pPr>
            <a:r>
              <a:rPr lang="de-DE" sz="1500" dirty="0"/>
              <a:t>Bedingt durch geistige oder körperliche Mängel</a:t>
            </a:r>
          </a:p>
          <a:p>
            <a:pPr lvl="1" algn="just"/>
            <a:r>
              <a:rPr lang="de-DE" sz="1500" dirty="0"/>
              <a:t>Nr. 2: Grob verkehrswidrig und rücksichtsloses Begehen einer Verfehlung nach Nr. 2a bis 2g</a:t>
            </a:r>
          </a:p>
          <a:p>
            <a:pPr algn="just"/>
            <a:r>
              <a:rPr lang="de-DE" sz="1500" b="1" i="1" dirty="0"/>
              <a:t>(2) Gefährdungsteil</a:t>
            </a:r>
          </a:p>
          <a:p>
            <a:pPr algn="just"/>
            <a:r>
              <a:rPr lang="de-DE" sz="1500" dirty="0"/>
              <a:t>(a) Eintritt einer konkreten Gefahr</a:t>
            </a:r>
          </a:p>
          <a:p>
            <a:pPr algn="just"/>
            <a:r>
              <a:rPr lang="de-DE" sz="1500" dirty="0"/>
              <a:t>(b) Für Leib oder Leben eines anderen Menschen oder</a:t>
            </a:r>
          </a:p>
          <a:p>
            <a:pPr algn="just"/>
            <a:r>
              <a:rPr lang="de-DE" sz="1500" dirty="0"/>
              <a:t>(c) Fremde Sachen von bedeutendem Wert</a:t>
            </a:r>
          </a:p>
          <a:p>
            <a:pPr algn="just"/>
            <a:r>
              <a:rPr lang="de-DE" sz="1500" b="1" i="1" dirty="0"/>
              <a:t>(3) Zurechnungs-/ Gefahrverwirklichungszusammenhang zwischen (1) und (2) („und dadurch“) </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21</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Aufbauvorschlag: Gefährdung des Straßenverkehrs – § 315c StGB</a:t>
            </a:r>
          </a:p>
        </p:txBody>
      </p:sp>
      <p:sp>
        <p:nvSpPr>
          <p:cNvPr id="3" name="Fußzeilenplatzhalter 1">
            <a:extLst>
              <a:ext uri="{FF2B5EF4-FFF2-40B4-BE49-F238E27FC236}">
                <a16:creationId xmlns:a16="http://schemas.microsoft.com/office/drawing/2014/main" id="{F8CCA1A6-FCF8-8452-5881-197CCD646CBC}"/>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4263060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5">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5">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435">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35">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435">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b) Subjektiver Tatbestand</a:t>
            </a:r>
          </a:p>
          <a:p>
            <a:pPr lvl="1" algn="just"/>
            <a:r>
              <a:rPr lang="de-DE" sz="1500" dirty="0"/>
              <a:t>Abs. 1: Vorsatz bezüglich 1. a) (1) bis (3)</a:t>
            </a:r>
          </a:p>
          <a:p>
            <a:pPr lvl="1" algn="just"/>
            <a:r>
              <a:rPr lang="de-DE" sz="1500" dirty="0"/>
              <a:t>Abs. 3 Nr. 1: Vorsatz bezüglich 1. a) (1) und Fahrlässigkeit bezüglich 1. a) (2) und (3)</a:t>
            </a:r>
          </a:p>
          <a:p>
            <a:pPr lvl="1" algn="just"/>
            <a:r>
              <a:rPr lang="de-DE" sz="1500" dirty="0"/>
              <a:t>Abs. 3 Nr. 2: Fahrlässigkeit bezüglich 1. a) (1) bis (3) </a:t>
            </a:r>
          </a:p>
          <a:p>
            <a:pPr algn="just"/>
            <a:r>
              <a:rPr lang="de-DE" sz="1500" b="1" dirty="0"/>
              <a:t>2. Rechtswidrigkeit</a:t>
            </a:r>
          </a:p>
          <a:p>
            <a:pPr algn="just"/>
            <a:r>
              <a:rPr lang="de-DE" sz="1500" b="1" dirty="0"/>
              <a:t>3. Schuld</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22</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Aufbauvorschlag: Gefährdung des Straßenverkehrs – § 315c StGB</a:t>
            </a:r>
          </a:p>
        </p:txBody>
      </p:sp>
      <p:sp>
        <p:nvSpPr>
          <p:cNvPr id="3" name="Fußzeilenplatzhalter 1">
            <a:extLst>
              <a:ext uri="{FF2B5EF4-FFF2-40B4-BE49-F238E27FC236}">
                <a16:creationId xmlns:a16="http://schemas.microsoft.com/office/drawing/2014/main" id="{57FAF73B-9025-A2CD-C5D3-E05F90A73030}"/>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2046437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25000"/>
              </a:lnSpc>
            </a:pPr>
            <a:r>
              <a:rPr lang="de-DE" sz="1600" b="1" dirty="0"/>
              <a:t>1. Tatbestand</a:t>
            </a:r>
          </a:p>
          <a:p>
            <a:pPr algn="just">
              <a:lnSpc>
                <a:spcPct val="125000"/>
              </a:lnSpc>
            </a:pPr>
            <a:r>
              <a:rPr lang="de-DE" sz="1600" b="1" dirty="0"/>
              <a:t>a) Objektiver Tatbestand</a:t>
            </a:r>
          </a:p>
          <a:p>
            <a:pPr algn="just">
              <a:lnSpc>
                <a:spcPct val="125000"/>
              </a:lnSpc>
            </a:pPr>
            <a:r>
              <a:rPr lang="de-DE" sz="1600" dirty="0"/>
              <a:t>(1) Im Straßenverkehr</a:t>
            </a:r>
          </a:p>
          <a:p>
            <a:pPr algn="just">
              <a:lnSpc>
                <a:spcPct val="125000"/>
              </a:lnSpc>
            </a:pPr>
            <a:r>
              <a:rPr lang="de-DE" sz="1600" dirty="0"/>
              <a:t>(2) Tathandlung:</a:t>
            </a:r>
          </a:p>
          <a:p>
            <a:pPr lvl="1" algn="just">
              <a:lnSpc>
                <a:spcPct val="125000"/>
              </a:lnSpc>
            </a:pPr>
            <a:r>
              <a:rPr lang="de-DE" sz="1600" dirty="0"/>
              <a:t>Nr. 1: Ausrichtung oder Durchführung nicht erlaubte KFZ-Rennen</a:t>
            </a:r>
          </a:p>
          <a:p>
            <a:pPr lvl="1" algn="just">
              <a:lnSpc>
                <a:spcPct val="125000"/>
              </a:lnSpc>
            </a:pPr>
            <a:r>
              <a:rPr lang="de-DE" sz="1600" dirty="0"/>
              <a:t>Nr. 2: Teilnahme als KFZ-Führer an nicht erlaubte KFZ-Rennen</a:t>
            </a:r>
          </a:p>
          <a:p>
            <a:pPr lvl="1" algn="just">
              <a:lnSpc>
                <a:spcPct val="125000"/>
              </a:lnSpc>
            </a:pPr>
            <a:r>
              <a:rPr lang="de-DE" sz="1600" dirty="0"/>
              <a:t>Nr. 3: „Einzelraser“: als KFZ-Führer mit nicht angepasster Geschwindigkeit, grob verkehrswidrig und rücksichtslos fortbewegen</a:t>
            </a:r>
          </a:p>
          <a:p>
            <a:pPr algn="just">
              <a:lnSpc>
                <a:spcPct val="125000"/>
              </a:lnSpc>
            </a:pPr>
            <a:r>
              <a:rPr lang="de-DE" sz="1600" b="1" dirty="0"/>
              <a:t>b) Subjektiver Tatbestand </a:t>
            </a:r>
          </a:p>
          <a:p>
            <a:pPr algn="just">
              <a:lnSpc>
                <a:spcPct val="125000"/>
              </a:lnSpc>
            </a:pPr>
            <a:r>
              <a:rPr lang="de-DE" sz="1600" dirty="0"/>
              <a:t>(1) Vorsatz</a:t>
            </a:r>
          </a:p>
          <a:p>
            <a:pPr algn="just">
              <a:lnSpc>
                <a:spcPct val="125000"/>
              </a:lnSpc>
            </a:pPr>
            <a:r>
              <a:rPr lang="de-DE" sz="1600" dirty="0"/>
              <a:t>(2) Nr. 3: Absicht (</a:t>
            </a:r>
            <a:r>
              <a:rPr lang="de-DE" sz="1600" dirty="0" err="1"/>
              <a:t>dolus</a:t>
            </a:r>
            <a:r>
              <a:rPr lang="de-DE" sz="1600" dirty="0"/>
              <a:t> directus 1. Grades), eine (</a:t>
            </a:r>
            <a:r>
              <a:rPr lang="de-DE" sz="1600" i="1" dirty="0"/>
              <a:t>relativ</a:t>
            </a:r>
            <a:r>
              <a:rPr lang="de-DE" sz="1600" dirty="0"/>
              <a:t>) höchstmögliche Geschwindigkeit auf einer nicht ganz unerheblichen Wegstrecke zu erreichen; als notwendiges Zwischenziel ausreichend (Polizeiflucht-Fälle) (!)</a:t>
            </a:r>
          </a:p>
          <a:p>
            <a:pPr algn="just">
              <a:lnSpc>
                <a:spcPct val="125000"/>
              </a:lnSpc>
            </a:pPr>
            <a:r>
              <a:rPr lang="de-DE" sz="1600" b="1" dirty="0"/>
              <a:t>2. Rechtswidrigkeit</a:t>
            </a:r>
          </a:p>
          <a:p>
            <a:pPr algn="just">
              <a:lnSpc>
                <a:spcPct val="125000"/>
              </a:lnSpc>
            </a:pPr>
            <a:r>
              <a:rPr lang="de-DE" sz="1600" b="1" dirty="0"/>
              <a:t>3. Schuld</a:t>
            </a:r>
            <a:endParaRPr lang="de-DE" sz="1400"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23</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Aufbauvorschlag: Verbotene Kraftfahrzeugrennen – § 315d StGB</a:t>
            </a:r>
          </a:p>
        </p:txBody>
      </p:sp>
      <p:sp>
        <p:nvSpPr>
          <p:cNvPr id="3" name="Fußzeilenplatzhalter 1">
            <a:extLst>
              <a:ext uri="{FF2B5EF4-FFF2-40B4-BE49-F238E27FC236}">
                <a16:creationId xmlns:a16="http://schemas.microsoft.com/office/drawing/2014/main" id="{A297541A-AA8F-459A-C8D9-8E94013E46E3}"/>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14904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5">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5">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A097FD70-22C7-6B71-22E2-38486D754C79}"/>
              </a:ext>
            </a:extLst>
          </p:cNvPr>
          <p:cNvCxnSpPr/>
          <p:nvPr/>
        </p:nvCxnSpPr>
        <p:spPr>
          <a:xfrm>
            <a:off x="2567608" y="1124744"/>
            <a:ext cx="1584176" cy="792088"/>
          </a:xfrm>
          <a:prstGeom prst="straightConnector1">
            <a:avLst/>
          </a:prstGeom>
          <a:ln w="5080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triangle"/>
          </a:ln>
        </p:spPr>
        <p:style>
          <a:lnRef idx="2">
            <a:schemeClr val="accent1"/>
          </a:lnRef>
          <a:fillRef idx="0">
            <a:schemeClr val="accent1"/>
          </a:fillRef>
          <a:effectRef idx="1">
            <a:schemeClr val="accent1"/>
          </a:effectRef>
          <a:fontRef idx="minor">
            <a:schemeClr val="tx1"/>
          </a:fontRef>
        </p:style>
      </p:cxnSp>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25000"/>
              </a:lnSpc>
            </a:pPr>
            <a:r>
              <a:rPr lang="de-DE" sz="1600" b="1" dirty="0"/>
              <a:t>4. Ggf. Qualifikation Abs. 2 </a:t>
            </a:r>
            <a:r>
              <a:rPr lang="de-DE" sz="1600" b="1" dirty="0" err="1"/>
              <a:t>iVm</a:t>
            </a:r>
            <a:r>
              <a:rPr lang="de-DE" sz="1600" b="1" dirty="0"/>
              <a:t> Abs. 1 Nr. 2 oder 3: </a:t>
            </a:r>
          </a:p>
          <a:p>
            <a:pPr algn="just">
              <a:lnSpc>
                <a:spcPct val="125000"/>
              </a:lnSpc>
            </a:pPr>
            <a:r>
              <a:rPr lang="de-DE" sz="1600" dirty="0"/>
              <a:t>(1) Konkrete Gefährdung: Leiben/Leben andere Mensch oder fremde Sachen von bedeutendem Wert</a:t>
            </a:r>
          </a:p>
          <a:p>
            <a:pPr algn="just">
              <a:lnSpc>
                <a:spcPct val="125000"/>
              </a:lnSpc>
            </a:pPr>
            <a:r>
              <a:rPr lang="de-DE" sz="1600" dirty="0"/>
              <a:t>(2) Vorsatz oder Vorsatz und Fahrlässigkeit (</a:t>
            </a:r>
            <a:r>
              <a:rPr lang="de-DE" sz="1600" b="1" dirty="0"/>
              <a:t>Abs. 4</a:t>
            </a:r>
            <a:r>
              <a:rPr lang="de-DE" sz="1600" dirty="0"/>
              <a:t>)</a:t>
            </a:r>
          </a:p>
          <a:p>
            <a:pPr algn="just">
              <a:lnSpc>
                <a:spcPct val="125000"/>
              </a:lnSpc>
            </a:pPr>
            <a:r>
              <a:rPr lang="de-DE" sz="1600" b="1" dirty="0"/>
              <a:t>5. Ggf. Erfolgsqualifikation Abs. 5 </a:t>
            </a:r>
            <a:r>
              <a:rPr lang="de-DE" sz="1600" b="1" dirty="0" err="1"/>
              <a:t>iVm</a:t>
            </a:r>
            <a:r>
              <a:rPr lang="de-DE" sz="1600" b="1" dirty="0"/>
              <a:t> Abs. 2:</a:t>
            </a:r>
          </a:p>
          <a:p>
            <a:pPr algn="just">
              <a:lnSpc>
                <a:spcPct val="125000"/>
              </a:lnSpc>
            </a:pPr>
            <a:r>
              <a:rPr lang="de-DE" sz="1600" dirty="0"/>
              <a:t>(1) Eintritt Erfolg: Tod, schwere Gesundheitsschädigung, Gesundheitsschädigung große Zahl von Menschen</a:t>
            </a:r>
          </a:p>
          <a:p>
            <a:pPr algn="just">
              <a:lnSpc>
                <a:spcPct val="125000"/>
              </a:lnSpc>
            </a:pPr>
            <a:r>
              <a:rPr lang="de-DE" sz="1600" dirty="0"/>
              <a:t>(2) Tatbestandsspezifischer Gefahrzusammenhang (doppelte Gefahrrealisierung?)</a:t>
            </a:r>
          </a:p>
          <a:p>
            <a:pPr algn="just">
              <a:lnSpc>
                <a:spcPct val="125000"/>
              </a:lnSpc>
            </a:pPr>
            <a:r>
              <a:rPr lang="de-DE" sz="1600" dirty="0"/>
              <a:t>(3) Mind. Fahrlässigkeit: Objektiv und Subjektiv (§ 18)</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24</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Aufbauvorschlag: Verbotene Kraftfahrzeugrennen – § 315d StGB</a:t>
            </a:r>
          </a:p>
        </p:txBody>
      </p:sp>
      <p:sp>
        <p:nvSpPr>
          <p:cNvPr id="3" name="Fußzeilenplatzhalter 1">
            <a:extLst>
              <a:ext uri="{FF2B5EF4-FFF2-40B4-BE49-F238E27FC236}">
                <a16:creationId xmlns:a16="http://schemas.microsoft.com/office/drawing/2014/main" id="{97CDF394-5436-AB5D-47EC-58E796045682}"/>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8082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28438-B086-0F67-8895-F9604839747B}"/>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2453073F-8EB0-F15B-2062-88D635D229F4}"/>
              </a:ext>
            </a:extLst>
          </p:cNvPr>
          <p:cNvSpPr>
            <a:spLocks noGrp="1"/>
          </p:cNvSpPr>
          <p:nvPr>
            <p:ph type="body" sz="quarter" idx="13"/>
          </p:nvPr>
        </p:nvSpPr>
        <p:spPr/>
        <p:txBody>
          <a:bodyPr/>
          <a:lstStyle/>
          <a:p>
            <a:r>
              <a:rPr lang="de-DE" dirty="0"/>
              <a:t>RÄUBERISCHER ANGRIFF AUF KRAFTFAHRER – § 316a StGB</a:t>
            </a:r>
          </a:p>
        </p:txBody>
      </p:sp>
      <p:sp>
        <p:nvSpPr>
          <p:cNvPr id="26627" name="Foliennummernplatzhalter 4">
            <a:extLst>
              <a:ext uri="{FF2B5EF4-FFF2-40B4-BE49-F238E27FC236}">
                <a16:creationId xmlns:a16="http://schemas.microsoft.com/office/drawing/2014/main" id="{35B95C99-5D71-C501-EDAF-FFEA874B897A}"/>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25</a:t>
            </a:fld>
            <a:endParaRPr lang="de-DE" altLang="de-DE">
              <a:solidFill>
                <a:schemeClr val="bg1"/>
              </a:solidFill>
              <a:latin typeface="Segoe UI" panose="020B0502040204020203" pitchFamily="34" charset="0"/>
            </a:endParaRPr>
          </a:p>
        </p:txBody>
      </p:sp>
      <p:sp>
        <p:nvSpPr>
          <p:cNvPr id="3" name="Fußzeilenplatzhalter 1">
            <a:extLst>
              <a:ext uri="{FF2B5EF4-FFF2-40B4-BE49-F238E27FC236}">
                <a16:creationId xmlns:a16="http://schemas.microsoft.com/office/drawing/2014/main" id="{B0261F9B-3D54-3D75-E39D-FFC78C1D6497}"/>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04525217"/>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500" b="1" dirty="0"/>
              <a:t>1. Tatbestand</a:t>
            </a:r>
          </a:p>
          <a:p>
            <a:pPr algn="just"/>
            <a:r>
              <a:rPr lang="de-DE" sz="1500" b="1" dirty="0"/>
              <a:t>a) Objektiver Tatbestand</a:t>
            </a:r>
          </a:p>
          <a:p>
            <a:pPr algn="just"/>
            <a:r>
              <a:rPr lang="de-DE" sz="1500" dirty="0"/>
              <a:t>(1) Tatobjekt: </a:t>
            </a:r>
            <a:r>
              <a:rPr lang="de-DE" sz="1500" dirty="0" err="1"/>
              <a:t>Führer</a:t>
            </a:r>
            <a:r>
              <a:rPr lang="de-DE" sz="1500" dirty="0"/>
              <a:t> oder Mitfahrer eines Kraftfahrzeugs (</a:t>
            </a:r>
            <a:r>
              <a:rPr lang="de-DE" sz="1500" i="1" dirty="0"/>
              <a:t>(-), sobald Motor aus und KFZ verlassen</a:t>
            </a:r>
            <a:r>
              <a:rPr lang="de-DE" sz="1500" dirty="0"/>
              <a:t>)</a:t>
            </a:r>
          </a:p>
          <a:p>
            <a:pPr algn="just"/>
            <a:r>
              <a:rPr lang="de-DE" sz="1500" dirty="0"/>
              <a:t>(2) Tathandlung: Angriff auf Leib oder Leben oder die Entschlussfreiheit verübt</a:t>
            </a:r>
          </a:p>
          <a:p>
            <a:pPr algn="just"/>
            <a:r>
              <a:rPr lang="de-DE" sz="1500" dirty="0"/>
              <a:t>(3) Tatsituation: Ausnutzung der besonderen Verhältnisse des Straßenverkehrs</a:t>
            </a:r>
          </a:p>
          <a:p>
            <a:pPr algn="just"/>
            <a:r>
              <a:rPr lang="de-DE" sz="1500" b="1" dirty="0"/>
              <a:t>b) Subjektiver Tatbestand</a:t>
            </a:r>
          </a:p>
          <a:p>
            <a:pPr algn="just"/>
            <a:r>
              <a:rPr lang="de-DE" sz="1500" dirty="0"/>
              <a:t>(1) Vorsatz bzgl. (1) bis (3)</a:t>
            </a:r>
          </a:p>
          <a:p>
            <a:pPr algn="just"/>
            <a:r>
              <a:rPr lang="de-DE" sz="1500" dirty="0"/>
              <a:t>(2) Absicht, einen Raub (§§ 249 oder 250 StGB), einen räuberischen Diebstahl (§ 252 StGB) oder eine räuberische Erpressung (§ 255 StGB) zu begehen (d.d. 1. Grades)</a:t>
            </a:r>
            <a:endParaRPr lang="de-DE" sz="1500" b="1" dirty="0"/>
          </a:p>
          <a:p>
            <a:pPr algn="just"/>
            <a:r>
              <a:rPr lang="de-DE" sz="1500" b="1" dirty="0"/>
              <a:t>2. Rechtswidrigkeit</a:t>
            </a:r>
          </a:p>
          <a:p>
            <a:pPr algn="just"/>
            <a:r>
              <a:rPr lang="de-DE" sz="1500" b="1" dirty="0"/>
              <a:t>3. Schuld</a:t>
            </a:r>
          </a:p>
          <a:p>
            <a:pPr algn="just"/>
            <a:r>
              <a:rPr lang="de-DE" sz="1500" b="1" dirty="0">
                <a:sym typeface="Wingdings" pitchFamily="2" charset="2"/>
              </a:rPr>
              <a:t> </a:t>
            </a:r>
            <a:r>
              <a:rPr lang="de-DE" sz="1500" b="1" dirty="0"/>
              <a:t>Abs. 3 </a:t>
            </a:r>
            <a:r>
              <a:rPr lang="de-DE" sz="1500" dirty="0"/>
              <a:t>– EQ (§ 18 StGB)</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26</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Aufbauvorschlag: Räuberischer Angriff auf Kraftfahrer – § 316a StGB</a:t>
            </a:r>
          </a:p>
        </p:txBody>
      </p:sp>
      <p:cxnSp>
        <p:nvCxnSpPr>
          <p:cNvPr id="4" name="Gerade Verbindung mit Pfeil 3">
            <a:extLst>
              <a:ext uri="{FF2B5EF4-FFF2-40B4-BE49-F238E27FC236}">
                <a16:creationId xmlns:a16="http://schemas.microsoft.com/office/drawing/2014/main" id="{EE69644A-3964-5B56-9B4B-82753AB4ED76}"/>
              </a:ext>
            </a:extLst>
          </p:cNvPr>
          <p:cNvCxnSpPr>
            <a:cxnSpLocks/>
          </p:cNvCxnSpPr>
          <p:nvPr/>
        </p:nvCxnSpPr>
        <p:spPr>
          <a:xfrm>
            <a:off x="7032104" y="1646994"/>
            <a:ext cx="4680520"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5" name="Textfeld 4">
            <a:extLst>
              <a:ext uri="{FF2B5EF4-FFF2-40B4-BE49-F238E27FC236}">
                <a16:creationId xmlns:a16="http://schemas.microsoft.com/office/drawing/2014/main" id="{7062DDE0-BB54-4547-CDC7-FBD1015FE9DF}"/>
              </a:ext>
            </a:extLst>
          </p:cNvPr>
          <p:cNvSpPr txBox="1"/>
          <p:nvPr/>
        </p:nvSpPr>
        <p:spPr>
          <a:xfrm>
            <a:off x="6888088" y="1110962"/>
            <a:ext cx="1276311" cy="461665"/>
          </a:xfrm>
          <a:prstGeom prst="rect">
            <a:avLst/>
          </a:prstGeom>
          <a:noFill/>
        </p:spPr>
        <p:txBody>
          <a:bodyPr wrap="none" rtlCol="0">
            <a:spAutoFit/>
          </a:bodyPr>
          <a:lstStyle/>
          <a:p>
            <a:pPr algn="ctr"/>
            <a:r>
              <a:rPr lang="de-DE" sz="1200" dirty="0"/>
              <a:t>Vor Fahrtbeginn</a:t>
            </a:r>
          </a:p>
          <a:p>
            <a:pPr algn="ctr"/>
            <a:r>
              <a:rPr lang="de-DE" sz="1200" dirty="0" err="1"/>
              <a:t>str.</a:t>
            </a:r>
            <a:endParaRPr lang="de-DE" sz="1200" dirty="0"/>
          </a:p>
        </p:txBody>
      </p:sp>
      <p:sp>
        <p:nvSpPr>
          <p:cNvPr id="6" name="Textfeld 5">
            <a:extLst>
              <a:ext uri="{FF2B5EF4-FFF2-40B4-BE49-F238E27FC236}">
                <a16:creationId xmlns:a16="http://schemas.microsoft.com/office/drawing/2014/main" id="{8E00AEA7-00E6-778C-696B-E9C61B23869D}"/>
              </a:ext>
            </a:extLst>
          </p:cNvPr>
          <p:cNvSpPr txBox="1"/>
          <p:nvPr/>
        </p:nvSpPr>
        <p:spPr>
          <a:xfrm>
            <a:off x="8168444" y="1106963"/>
            <a:ext cx="755335" cy="461665"/>
          </a:xfrm>
          <a:prstGeom prst="rect">
            <a:avLst/>
          </a:prstGeom>
          <a:noFill/>
        </p:spPr>
        <p:txBody>
          <a:bodyPr wrap="none" rtlCol="0">
            <a:spAutoFit/>
          </a:bodyPr>
          <a:lstStyle/>
          <a:p>
            <a:r>
              <a:rPr lang="de-DE" sz="1200" dirty="0"/>
              <a:t>Fahrend</a:t>
            </a:r>
          </a:p>
          <a:p>
            <a:pPr algn="ctr"/>
            <a:r>
              <a:rPr lang="de-DE" sz="1200" dirty="0"/>
              <a:t>(+)</a:t>
            </a:r>
          </a:p>
        </p:txBody>
      </p:sp>
      <p:sp>
        <p:nvSpPr>
          <p:cNvPr id="7" name="Textfeld 6">
            <a:extLst>
              <a:ext uri="{FF2B5EF4-FFF2-40B4-BE49-F238E27FC236}">
                <a16:creationId xmlns:a16="http://schemas.microsoft.com/office/drawing/2014/main" id="{A3BE32F5-3B12-E2A6-3055-DC5AF5AD990B}"/>
              </a:ext>
            </a:extLst>
          </p:cNvPr>
          <p:cNvSpPr txBox="1"/>
          <p:nvPr/>
        </p:nvSpPr>
        <p:spPr>
          <a:xfrm>
            <a:off x="9220397" y="1111433"/>
            <a:ext cx="1428596" cy="461665"/>
          </a:xfrm>
          <a:prstGeom prst="rect">
            <a:avLst/>
          </a:prstGeom>
          <a:noFill/>
        </p:spPr>
        <p:txBody>
          <a:bodyPr wrap="none" rtlCol="0">
            <a:spAutoFit/>
          </a:bodyPr>
          <a:lstStyle/>
          <a:p>
            <a:pPr algn="ctr"/>
            <a:r>
              <a:rPr lang="de-DE" sz="1200" dirty="0"/>
              <a:t>Verkehrsbedingter</a:t>
            </a:r>
          </a:p>
          <a:p>
            <a:pPr algn="ctr"/>
            <a:r>
              <a:rPr lang="de-DE" sz="1200" dirty="0"/>
              <a:t>Halt (+)</a:t>
            </a:r>
          </a:p>
        </p:txBody>
      </p:sp>
      <p:sp>
        <p:nvSpPr>
          <p:cNvPr id="9" name="Textfeld 8">
            <a:extLst>
              <a:ext uri="{FF2B5EF4-FFF2-40B4-BE49-F238E27FC236}">
                <a16:creationId xmlns:a16="http://schemas.microsoft.com/office/drawing/2014/main" id="{4D5EB280-A787-E9C5-3305-21629221A165}"/>
              </a:ext>
            </a:extLst>
          </p:cNvPr>
          <p:cNvSpPr txBox="1"/>
          <p:nvPr/>
        </p:nvSpPr>
        <p:spPr>
          <a:xfrm>
            <a:off x="9054486" y="1743199"/>
            <a:ext cx="1760418" cy="461665"/>
          </a:xfrm>
          <a:prstGeom prst="rect">
            <a:avLst/>
          </a:prstGeom>
          <a:noFill/>
        </p:spPr>
        <p:txBody>
          <a:bodyPr wrap="none" rtlCol="0">
            <a:spAutoFit/>
          </a:bodyPr>
          <a:lstStyle/>
          <a:p>
            <a:pPr algn="ctr"/>
            <a:r>
              <a:rPr lang="de-DE" sz="1200" dirty="0"/>
              <a:t>Kein verkehrsbedingter</a:t>
            </a:r>
          </a:p>
          <a:p>
            <a:pPr algn="ctr"/>
            <a:r>
              <a:rPr lang="de-DE" sz="1200" dirty="0"/>
              <a:t>Halt </a:t>
            </a:r>
            <a:r>
              <a:rPr lang="de-DE" sz="1200" dirty="0" err="1"/>
              <a:t>str.</a:t>
            </a:r>
            <a:r>
              <a:rPr lang="de-DE" sz="1200" dirty="0"/>
              <a:t>:</a:t>
            </a:r>
          </a:p>
        </p:txBody>
      </p:sp>
      <p:cxnSp>
        <p:nvCxnSpPr>
          <p:cNvPr id="11" name="Gerade Verbindung 10">
            <a:extLst>
              <a:ext uri="{FF2B5EF4-FFF2-40B4-BE49-F238E27FC236}">
                <a16:creationId xmlns:a16="http://schemas.microsoft.com/office/drawing/2014/main" id="{EC1E2C84-F787-3BE4-893E-6A17C9A55FF9}"/>
              </a:ext>
            </a:extLst>
          </p:cNvPr>
          <p:cNvCxnSpPr/>
          <p:nvPr/>
        </p:nvCxnSpPr>
        <p:spPr>
          <a:xfrm>
            <a:off x="7526243" y="1556226"/>
            <a:ext cx="0" cy="16221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Gerade Verbindung 11">
            <a:extLst>
              <a:ext uri="{FF2B5EF4-FFF2-40B4-BE49-F238E27FC236}">
                <a16:creationId xmlns:a16="http://schemas.microsoft.com/office/drawing/2014/main" id="{A904AA94-1498-DAA2-5FF6-B4ACA9384A0F}"/>
              </a:ext>
            </a:extLst>
          </p:cNvPr>
          <p:cNvCxnSpPr/>
          <p:nvPr/>
        </p:nvCxnSpPr>
        <p:spPr>
          <a:xfrm>
            <a:off x="8546111" y="1556226"/>
            <a:ext cx="0" cy="16221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Gerade Verbindung 12">
            <a:extLst>
              <a:ext uri="{FF2B5EF4-FFF2-40B4-BE49-F238E27FC236}">
                <a16:creationId xmlns:a16="http://schemas.microsoft.com/office/drawing/2014/main" id="{25B2436C-E8E2-155C-9618-79D395250F5B}"/>
              </a:ext>
            </a:extLst>
          </p:cNvPr>
          <p:cNvCxnSpPr>
            <a:cxnSpLocks/>
          </p:cNvCxnSpPr>
          <p:nvPr/>
        </p:nvCxnSpPr>
        <p:spPr>
          <a:xfrm>
            <a:off x="9918582" y="1565889"/>
            <a:ext cx="0" cy="16221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Gerade Verbindung 13">
            <a:extLst>
              <a:ext uri="{FF2B5EF4-FFF2-40B4-BE49-F238E27FC236}">
                <a16:creationId xmlns:a16="http://schemas.microsoft.com/office/drawing/2014/main" id="{EC9E8251-546B-CEBF-6861-303C136592A0}"/>
              </a:ext>
            </a:extLst>
          </p:cNvPr>
          <p:cNvCxnSpPr>
            <a:cxnSpLocks/>
          </p:cNvCxnSpPr>
          <p:nvPr/>
        </p:nvCxnSpPr>
        <p:spPr>
          <a:xfrm>
            <a:off x="11224214" y="1565889"/>
            <a:ext cx="0" cy="162210"/>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feld 14">
            <a:extLst>
              <a:ext uri="{FF2B5EF4-FFF2-40B4-BE49-F238E27FC236}">
                <a16:creationId xmlns:a16="http://schemas.microsoft.com/office/drawing/2014/main" id="{0407A5CF-F309-A72C-6630-B45095ACF5BD}"/>
              </a:ext>
            </a:extLst>
          </p:cNvPr>
          <p:cNvSpPr txBox="1"/>
          <p:nvPr/>
        </p:nvSpPr>
        <p:spPr>
          <a:xfrm>
            <a:off x="10591872" y="1072151"/>
            <a:ext cx="1292341" cy="461665"/>
          </a:xfrm>
          <a:prstGeom prst="rect">
            <a:avLst/>
          </a:prstGeom>
          <a:noFill/>
        </p:spPr>
        <p:txBody>
          <a:bodyPr wrap="none" rtlCol="0">
            <a:spAutoFit/>
          </a:bodyPr>
          <a:lstStyle/>
          <a:p>
            <a:pPr algn="ctr"/>
            <a:r>
              <a:rPr lang="de-DE" sz="1200" dirty="0"/>
              <a:t>Motor aus und</a:t>
            </a:r>
          </a:p>
          <a:p>
            <a:pPr algn="ctr"/>
            <a:r>
              <a:rPr lang="de-DE" sz="1200" dirty="0"/>
              <a:t>ausgestiegen (-)</a:t>
            </a:r>
          </a:p>
        </p:txBody>
      </p:sp>
      <p:graphicFrame>
        <p:nvGraphicFramePr>
          <p:cNvPr id="16" name="Tabelle 15">
            <a:extLst>
              <a:ext uri="{FF2B5EF4-FFF2-40B4-BE49-F238E27FC236}">
                <a16:creationId xmlns:a16="http://schemas.microsoft.com/office/drawing/2014/main" id="{F1609B65-16FD-A9C5-FED0-C0A089424AA1}"/>
              </a:ext>
            </a:extLst>
          </p:cNvPr>
          <p:cNvGraphicFramePr>
            <a:graphicFrameLocks noGrp="1"/>
          </p:cNvGraphicFramePr>
          <p:nvPr/>
        </p:nvGraphicFramePr>
        <p:xfrm>
          <a:off x="8478759" y="2272887"/>
          <a:ext cx="2911872" cy="822960"/>
        </p:xfrm>
        <a:graphic>
          <a:graphicData uri="http://schemas.openxmlformats.org/drawingml/2006/table">
            <a:tbl>
              <a:tblPr firstRow="1" bandRow="1">
                <a:tableStyleId>{5C22544A-7EE6-4342-B048-85BDC9FD1C3A}</a:tableStyleId>
              </a:tblPr>
              <a:tblGrid>
                <a:gridCol w="1455936">
                  <a:extLst>
                    <a:ext uri="{9D8B030D-6E8A-4147-A177-3AD203B41FA5}">
                      <a16:colId xmlns:a16="http://schemas.microsoft.com/office/drawing/2014/main" val="3326949335"/>
                    </a:ext>
                  </a:extLst>
                </a:gridCol>
                <a:gridCol w="1455936">
                  <a:extLst>
                    <a:ext uri="{9D8B030D-6E8A-4147-A177-3AD203B41FA5}">
                      <a16:colId xmlns:a16="http://schemas.microsoft.com/office/drawing/2014/main" val="2909841238"/>
                    </a:ext>
                  </a:extLst>
                </a:gridCol>
              </a:tblGrid>
              <a:tr h="370840">
                <a:tc>
                  <a:txBody>
                    <a:bodyPr/>
                    <a:lstStyle/>
                    <a:p>
                      <a:pPr algn="just"/>
                      <a:r>
                        <a:rPr lang="de-DE" sz="1200" b="0" dirty="0" err="1"/>
                        <a:t>e.A</a:t>
                      </a:r>
                      <a:r>
                        <a:rPr lang="de-DE" sz="1200" b="0" dirty="0"/>
                        <a:t>.: Sobald Motor aus (-)</a:t>
                      </a:r>
                    </a:p>
                  </a:txBody>
                  <a:tcPr/>
                </a:tc>
                <a:tc>
                  <a:txBody>
                    <a:bodyPr/>
                    <a:lstStyle/>
                    <a:p>
                      <a:pPr algn="just"/>
                      <a:r>
                        <a:rPr lang="de-DE" sz="1200" b="0" dirty="0" err="1"/>
                        <a:t>a.A</a:t>
                      </a:r>
                      <a:r>
                        <a:rPr lang="de-DE" sz="1200" b="0" dirty="0"/>
                        <a:t>.: Parken (-) oder Halten (+), vgl. § 12 Abs. 2 StVO</a:t>
                      </a:r>
                    </a:p>
                  </a:txBody>
                  <a:tcPr/>
                </a:tc>
                <a:extLst>
                  <a:ext uri="{0D108BD9-81ED-4DB2-BD59-A6C34878D82A}">
                    <a16:rowId xmlns:a16="http://schemas.microsoft.com/office/drawing/2014/main" val="517758089"/>
                  </a:ext>
                </a:extLst>
              </a:tr>
            </a:tbl>
          </a:graphicData>
        </a:graphic>
      </p:graphicFrame>
      <p:sp>
        <p:nvSpPr>
          <p:cNvPr id="3" name="Fußzeilenplatzhalter 1">
            <a:extLst>
              <a:ext uri="{FF2B5EF4-FFF2-40B4-BE49-F238E27FC236}">
                <a16:creationId xmlns:a16="http://schemas.microsoft.com/office/drawing/2014/main" id="{B3900B7F-201E-08B9-953B-D2C96D53DF31}"/>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7913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27</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Übersicht: Vorgetäuschte Polizeikontrolle (BGH, 4 </a:t>
            </a:r>
            <a:r>
              <a:rPr lang="de-DE" altLang="de-DE" sz="2400" b="1" dirty="0" err="1">
                <a:solidFill>
                  <a:schemeClr val="bg1"/>
                </a:solidFill>
                <a:latin typeface="Arial" panose="020B0604020202020204" pitchFamily="34" charset="0"/>
                <a:cs typeface="+mn-cs"/>
              </a:rPr>
              <a:t>StR</a:t>
            </a:r>
            <a:r>
              <a:rPr lang="de-DE" altLang="de-DE" sz="2400" b="1" dirty="0">
                <a:solidFill>
                  <a:schemeClr val="bg1"/>
                </a:solidFill>
                <a:latin typeface="Arial" panose="020B0604020202020204" pitchFamily="34" charset="0"/>
                <a:cs typeface="+mn-cs"/>
              </a:rPr>
              <a:t> 607/14)</a:t>
            </a:r>
          </a:p>
        </p:txBody>
      </p:sp>
      <p:graphicFrame>
        <p:nvGraphicFramePr>
          <p:cNvPr id="10" name="Tabelle 9">
            <a:extLst>
              <a:ext uri="{FF2B5EF4-FFF2-40B4-BE49-F238E27FC236}">
                <a16:creationId xmlns:a16="http://schemas.microsoft.com/office/drawing/2014/main" id="{BC62FEB5-85D1-A6AF-E2DA-CEFA78E0711D}"/>
              </a:ext>
            </a:extLst>
          </p:cNvPr>
          <p:cNvGraphicFramePr>
            <a:graphicFrameLocks noGrp="1"/>
          </p:cNvGraphicFramePr>
          <p:nvPr/>
        </p:nvGraphicFramePr>
        <p:xfrm>
          <a:off x="401791" y="910600"/>
          <a:ext cx="10203482" cy="1798320"/>
        </p:xfrm>
        <a:graphic>
          <a:graphicData uri="http://schemas.openxmlformats.org/drawingml/2006/table">
            <a:tbl>
              <a:tblPr firstRow="1" bandRow="1">
                <a:tableStyleId>{5C22544A-7EE6-4342-B048-85BDC9FD1C3A}</a:tableStyleId>
              </a:tblPr>
              <a:tblGrid>
                <a:gridCol w="10203482">
                  <a:extLst>
                    <a:ext uri="{9D8B030D-6E8A-4147-A177-3AD203B41FA5}">
                      <a16:colId xmlns:a16="http://schemas.microsoft.com/office/drawing/2014/main" val="2577052929"/>
                    </a:ext>
                  </a:extLst>
                </a:gridCol>
              </a:tblGrid>
              <a:tr h="1656184">
                <a:tc>
                  <a:txBody>
                    <a:bodyPr/>
                    <a:lstStyle/>
                    <a:p>
                      <a:pPr algn="just"/>
                      <a:r>
                        <a:rPr lang="de-DE" sz="1600" b="0" dirty="0"/>
                        <a:t>A und B fahren auf der Autobahn neben den Lkw des C, um diesen zu überfallen. B hupt und gibt C ein Handzeichen. Daraufhin fährt dieser, wie von A und B geplant, auf einen Parkplatz und schaltet den Motor ab, weil er denkt, dass es sich um Polizisten in Zivil handele. A, der vorgibt, eine polizeiliche Fahrzeugkontrolle durchzuführen, fordert C auf, ihm seine Papiere zu zeigen. Sodann hält er C eine ungeladene Schusswaffe vor, befiehlt ihm, sich auf die Liege hinter den Sitzen zu legen und fesselt ihn. Daraufhin fahren A und B mit dem Lkw zu einer Raststätte, an der sie die Waren des LKW im Wert von 450.000 Euro in ein anderes Fahrzeug umladen. Strafbarkeit von A und B?</a:t>
                      </a:r>
                    </a:p>
                  </a:txBody>
                  <a:tcPr/>
                </a:tc>
                <a:extLst>
                  <a:ext uri="{0D108BD9-81ED-4DB2-BD59-A6C34878D82A}">
                    <a16:rowId xmlns:a16="http://schemas.microsoft.com/office/drawing/2014/main" val="3856315813"/>
                  </a:ext>
                </a:extLst>
              </a:tr>
            </a:tbl>
          </a:graphicData>
        </a:graphic>
      </p:graphicFrame>
      <p:graphicFrame>
        <p:nvGraphicFramePr>
          <p:cNvPr id="14" name="Tabelle 13">
            <a:extLst>
              <a:ext uri="{FF2B5EF4-FFF2-40B4-BE49-F238E27FC236}">
                <a16:creationId xmlns:a16="http://schemas.microsoft.com/office/drawing/2014/main" id="{3EAEA811-5B30-2532-8AF5-73159DA27AE9}"/>
              </a:ext>
            </a:extLst>
          </p:cNvPr>
          <p:cNvGraphicFramePr>
            <a:graphicFrameLocks noGrp="1"/>
          </p:cNvGraphicFramePr>
          <p:nvPr/>
        </p:nvGraphicFramePr>
        <p:xfrm>
          <a:off x="411137" y="2708920"/>
          <a:ext cx="10194136" cy="3469000"/>
        </p:xfrm>
        <a:graphic>
          <a:graphicData uri="http://schemas.openxmlformats.org/drawingml/2006/table">
            <a:tbl>
              <a:tblPr firstRow="1" bandRow="1">
                <a:tableStyleId>{BC89EF96-8CEA-46FF-86C4-4CE0E7609802}</a:tableStyleId>
              </a:tblPr>
              <a:tblGrid>
                <a:gridCol w="10194136">
                  <a:extLst>
                    <a:ext uri="{9D8B030D-6E8A-4147-A177-3AD203B41FA5}">
                      <a16:colId xmlns:a16="http://schemas.microsoft.com/office/drawing/2014/main" val="1533526390"/>
                    </a:ext>
                  </a:extLst>
                </a:gridCol>
              </a:tblGrid>
              <a:tr h="360040">
                <a:tc>
                  <a:txBody>
                    <a:bodyPr/>
                    <a:lstStyle/>
                    <a:p>
                      <a:r>
                        <a:rPr lang="de-DE" sz="1600" b="0" dirty="0"/>
                        <a:t>§§ 249 Abs. 1, 250 Abs. 2 Nr. 1, 25 Abs. 2 StGB; § 239a; 239; 132; </a:t>
                      </a:r>
                      <a:r>
                        <a:rPr lang="de-DE" sz="1600" b="1" dirty="0">
                          <a:solidFill>
                            <a:schemeClr val="accent1"/>
                          </a:solidFill>
                        </a:rPr>
                        <a:t>316a</a:t>
                      </a:r>
                      <a:r>
                        <a:rPr lang="de-DE" sz="1600" b="0" dirty="0"/>
                        <a:t> StGB</a:t>
                      </a:r>
                    </a:p>
                  </a:txBody>
                  <a:tcPr/>
                </a:tc>
                <a:extLst>
                  <a:ext uri="{0D108BD9-81ED-4DB2-BD59-A6C34878D82A}">
                    <a16:rowId xmlns:a16="http://schemas.microsoft.com/office/drawing/2014/main" val="3834506434"/>
                  </a:ext>
                </a:extLst>
              </a:tr>
              <a:tr h="370840">
                <a:tc>
                  <a:txBody>
                    <a:bodyPr/>
                    <a:lstStyle/>
                    <a:p>
                      <a:r>
                        <a:rPr lang="de-DE" sz="1600" b="1" dirty="0"/>
                        <a:t>Führereigenschaft: Zeitpunkt?</a:t>
                      </a:r>
                    </a:p>
                    <a:p>
                      <a:pPr algn="just"/>
                      <a:r>
                        <a:rPr lang="de-DE" sz="1600" b="0" dirty="0"/>
                        <a:t>Führer eines Kfz ist, wer beginnt, dieses in Bewegung zu setzen, es in Bewegung hält oder allgemein mit dem Betrieb des Fahrzeugs oder mit der Bewältigung von Verkehrsvorgängen beschäftigt ist.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t>-&gt; Bedrohung/Fesselung (-), da angehalten und Motor abgestellt</a:t>
                      </a:r>
                    </a:p>
                    <a:p>
                      <a:r>
                        <a:rPr lang="de-DE" sz="1600" dirty="0"/>
                        <a:t>-&gt; Handzeichen (+)</a:t>
                      </a:r>
                    </a:p>
                  </a:txBody>
                  <a:tcPr/>
                </a:tc>
                <a:extLst>
                  <a:ext uri="{0D108BD9-81ED-4DB2-BD59-A6C34878D82A}">
                    <a16:rowId xmlns:a16="http://schemas.microsoft.com/office/drawing/2014/main" val="2343418984"/>
                  </a:ext>
                </a:extLst>
              </a:tr>
              <a:tr h="370840">
                <a:tc>
                  <a:txBody>
                    <a:bodyPr/>
                    <a:lstStyle/>
                    <a:p>
                      <a:r>
                        <a:rPr lang="de-DE" sz="1600" b="1" dirty="0"/>
                        <a:t>Verüben Angriff?</a:t>
                      </a:r>
                    </a:p>
                    <a:p>
                      <a:r>
                        <a:rPr lang="de-DE" sz="1600" b="0" dirty="0"/>
                        <a:t>Jede feindselige Handlung, die sich gegen eines der genannten Rechtsgüter richtet.</a:t>
                      </a:r>
                    </a:p>
                    <a:p>
                      <a:pPr algn="just"/>
                      <a:r>
                        <a:rPr lang="de-DE" sz="1600" dirty="0"/>
                        <a:t>-&gt; Auf Entschlussfreiheit durch Hupen/Handsignal &lt;-&gt; Täuschung/List? </a:t>
                      </a:r>
                    </a:p>
                    <a:p>
                      <a:pPr algn="just"/>
                      <a:r>
                        <a:rPr lang="de-DE" sz="1600" dirty="0"/>
                        <a:t>-&gt; Nötigungscharakter/nötigungsgleiche Wirkung wohl (+), da vermeintliche Polizeikontrolle; Verhaltensgebot, vgl. §§ 36 Abs. 1/5 StVO; Täuschung/List verstärken Nötigungscharakter</a:t>
                      </a:r>
                    </a:p>
                    <a:p>
                      <a:r>
                        <a:rPr lang="de-DE" sz="1600" dirty="0"/>
                        <a:t>-&gt; Bestand für obj. Beobachter Eindruck staatliche Handeln?</a:t>
                      </a:r>
                    </a:p>
                    <a:p>
                      <a:r>
                        <a:rPr lang="de-DE" sz="1600" dirty="0"/>
                        <a:t>-&gt; Wohl (+) (…)</a:t>
                      </a:r>
                    </a:p>
                  </a:txBody>
                  <a:tcPr/>
                </a:tc>
                <a:extLst>
                  <a:ext uri="{0D108BD9-81ED-4DB2-BD59-A6C34878D82A}">
                    <a16:rowId xmlns:a16="http://schemas.microsoft.com/office/drawing/2014/main" val="3309941886"/>
                  </a:ext>
                </a:extLst>
              </a:tr>
            </a:tbl>
          </a:graphicData>
        </a:graphic>
      </p:graphicFrame>
      <p:sp>
        <p:nvSpPr>
          <p:cNvPr id="3" name="Fußzeilenplatzhalter 1">
            <a:extLst>
              <a:ext uri="{FF2B5EF4-FFF2-40B4-BE49-F238E27FC236}">
                <a16:creationId xmlns:a16="http://schemas.microsoft.com/office/drawing/2014/main" id="{05BA3398-AFBD-A602-4244-7F4F559B3062}"/>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57480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57CC5-379F-ED20-A759-73E092D870D9}"/>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9CB6C48E-291E-A6D4-4163-B16C2863F592}"/>
              </a:ext>
            </a:extLst>
          </p:cNvPr>
          <p:cNvSpPr>
            <a:spLocks noGrp="1"/>
          </p:cNvSpPr>
          <p:nvPr>
            <p:ph type="body" sz="quarter" idx="13"/>
          </p:nvPr>
        </p:nvSpPr>
        <p:spPr/>
        <p:txBody>
          <a:bodyPr/>
          <a:lstStyle/>
          <a:p>
            <a:r>
              <a:rPr lang="de-DE" dirty="0"/>
              <a:t>FRAGEN?</a:t>
            </a:r>
          </a:p>
        </p:txBody>
      </p:sp>
      <p:sp>
        <p:nvSpPr>
          <p:cNvPr id="26627" name="Foliennummernplatzhalter 4">
            <a:extLst>
              <a:ext uri="{FF2B5EF4-FFF2-40B4-BE49-F238E27FC236}">
                <a16:creationId xmlns:a16="http://schemas.microsoft.com/office/drawing/2014/main" id="{915FEAA7-4A76-2251-3133-E2A64E8BEEAC}"/>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28</a:t>
            </a:fld>
            <a:endParaRPr lang="de-DE" altLang="de-DE">
              <a:solidFill>
                <a:schemeClr val="bg1"/>
              </a:solidFill>
              <a:latin typeface="Segoe UI" panose="020B0502040204020203" pitchFamily="34" charset="0"/>
            </a:endParaRPr>
          </a:p>
        </p:txBody>
      </p:sp>
      <p:sp>
        <p:nvSpPr>
          <p:cNvPr id="5" name="Fußzeilenplatzhalter 1">
            <a:extLst>
              <a:ext uri="{FF2B5EF4-FFF2-40B4-BE49-F238E27FC236}">
                <a16:creationId xmlns:a16="http://schemas.microsoft.com/office/drawing/2014/main" id="{F3AFF48A-7233-EEE7-9E89-ACC4DC267A3D}"/>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679505661"/>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2FE16-0186-77BD-6438-841F9A2B2033}"/>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7050B4FB-3F3A-BDF4-CB65-43E1AE89AC44}"/>
              </a:ext>
            </a:extLst>
          </p:cNvPr>
          <p:cNvSpPr>
            <a:spLocks noGrp="1"/>
          </p:cNvSpPr>
          <p:nvPr>
            <p:ph type="body" sz="quarter" idx="13"/>
          </p:nvPr>
        </p:nvSpPr>
        <p:spPr/>
        <p:txBody>
          <a:bodyPr/>
          <a:lstStyle/>
          <a:p>
            <a:r>
              <a:rPr lang="de-DE" dirty="0"/>
              <a:t>ÜBUNGSFALL</a:t>
            </a:r>
          </a:p>
        </p:txBody>
      </p:sp>
      <p:sp>
        <p:nvSpPr>
          <p:cNvPr id="26627" name="Foliennummernplatzhalter 4">
            <a:extLst>
              <a:ext uri="{FF2B5EF4-FFF2-40B4-BE49-F238E27FC236}">
                <a16:creationId xmlns:a16="http://schemas.microsoft.com/office/drawing/2014/main" id="{12A1D04F-57B1-8972-28D9-3DFBC3DA68A7}"/>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29</a:t>
            </a:fld>
            <a:endParaRPr lang="de-DE" altLang="de-DE">
              <a:solidFill>
                <a:schemeClr val="bg1"/>
              </a:solidFill>
              <a:latin typeface="Segoe UI" panose="020B0502040204020203" pitchFamily="34" charset="0"/>
            </a:endParaRPr>
          </a:p>
        </p:txBody>
      </p:sp>
      <p:sp>
        <p:nvSpPr>
          <p:cNvPr id="5" name="Fußzeilenplatzhalter 1">
            <a:extLst>
              <a:ext uri="{FF2B5EF4-FFF2-40B4-BE49-F238E27FC236}">
                <a16:creationId xmlns:a16="http://schemas.microsoft.com/office/drawing/2014/main" id="{98613883-325A-3E49-793A-03B79C32BF9E}"/>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97534569"/>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platzhalter 3"/>
          <p:cNvSpPr>
            <a:spLocks noGrp="1"/>
          </p:cNvSpPr>
          <p:nvPr>
            <p:ph type="body" sz="quarter" idx="11"/>
          </p:nvPr>
        </p:nvSpPr>
        <p:spPr bwMode="auto">
          <a:xfrm>
            <a:off x="407368" y="836712"/>
            <a:ext cx="1020348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lnSpc>
                <a:spcPct val="125000"/>
              </a:lnSpc>
            </a:pPr>
            <a:r>
              <a:rPr lang="de-DE" sz="1400" b="1" dirty="0"/>
              <a:t>1. Tatbestand</a:t>
            </a:r>
          </a:p>
          <a:p>
            <a:pPr algn="just">
              <a:lnSpc>
                <a:spcPct val="125000"/>
              </a:lnSpc>
            </a:pPr>
            <a:r>
              <a:rPr lang="de-DE" sz="1400" b="1" dirty="0"/>
              <a:t>a) Objektiver Tatbestand</a:t>
            </a:r>
          </a:p>
          <a:p>
            <a:pPr>
              <a:lnSpc>
                <a:spcPct val="125000"/>
              </a:lnSpc>
            </a:pPr>
            <a:r>
              <a:rPr lang="de-DE" sz="1400" dirty="0"/>
              <a:t>(1) Tauglicher Täter: Unfallbeteiligter, Abs. 5</a:t>
            </a:r>
          </a:p>
          <a:p>
            <a:pPr>
              <a:lnSpc>
                <a:spcPct val="125000"/>
              </a:lnSpc>
            </a:pPr>
            <a:r>
              <a:rPr lang="de-DE" sz="1400" dirty="0"/>
              <a:t>(2) Tatsituation: Unfall im Straßenverkehr</a:t>
            </a:r>
          </a:p>
          <a:p>
            <a:pPr>
              <a:lnSpc>
                <a:spcPct val="125000"/>
              </a:lnSpc>
            </a:pPr>
            <a:r>
              <a:rPr lang="de-DE" sz="1400" dirty="0"/>
              <a:t>(3) Tathandlung/-erfolg</a:t>
            </a:r>
          </a:p>
          <a:p>
            <a:pPr lvl="1" algn="just">
              <a:lnSpc>
                <a:spcPct val="125000"/>
              </a:lnSpc>
            </a:pPr>
            <a:r>
              <a:rPr lang="de-DE" sz="1400" dirty="0"/>
              <a:t>• Abs. 1 Nr. 1: </a:t>
            </a:r>
            <a:r>
              <a:rPr lang="de-DE" sz="1400" dirty="0" err="1"/>
              <a:t>Sichentfernen</a:t>
            </a:r>
            <a:r>
              <a:rPr lang="de-DE" sz="1400" dirty="0"/>
              <a:t> vom Unfallort unter Verletzung der »Warte- und Vorstellungspflicht«, sofern </a:t>
            </a:r>
            <a:r>
              <a:rPr lang="de-DE" sz="1400" i="1" dirty="0"/>
              <a:t>feststellungsbereite Personen anwesend </a:t>
            </a:r>
            <a:r>
              <a:rPr lang="de-DE" sz="1400" dirty="0"/>
              <a:t>sind</a:t>
            </a:r>
          </a:p>
          <a:p>
            <a:pPr lvl="1" algn="just">
              <a:lnSpc>
                <a:spcPct val="125000"/>
              </a:lnSpc>
            </a:pPr>
            <a:r>
              <a:rPr lang="de-DE" sz="1400" dirty="0"/>
              <a:t>• Abs. 1 Nr. 2: </a:t>
            </a:r>
            <a:r>
              <a:rPr lang="de-DE" sz="1400" dirty="0" err="1"/>
              <a:t>Sichentfernen</a:t>
            </a:r>
            <a:r>
              <a:rPr lang="de-DE" sz="1400" dirty="0"/>
              <a:t> vom Unfallort unter Verletzung der (reinen) »Wartepflicht«, sofern </a:t>
            </a:r>
            <a:r>
              <a:rPr lang="de-DE" sz="1400" i="1" dirty="0"/>
              <a:t>keine feststellungsbereiten Personen anwesend</a:t>
            </a:r>
            <a:r>
              <a:rPr lang="de-DE" sz="1400" dirty="0"/>
              <a:t> sind</a:t>
            </a:r>
          </a:p>
          <a:p>
            <a:pPr lvl="1" algn="just">
              <a:lnSpc>
                <a:spcPct val="125000"/>
              </a:lnSpc>
            </a:pPr>
            <a:r>
              <a:rPr lang="de-DE" sz="1400" dirty="0"/>
              <a:t>• Abs. 2 Nr. 1: Unterlassen einer nachträglichen, </a:t>
            </a:r>
            <a:r>
              <a:rPr lang="de-DE" sz="1400" dirty="0" err="1"/>
              <a:t>unverzüglichen</a:t>
            </a:r>
            <a:r>
              <a:rPr lang="de-DE" sz="1400" dirty="0"/>
              <a:t> Ermöglichung der Feststellungen bei Entfernung </a:t>
            </a:r>
            <a:r>
              <a:rPr lang="de-DE" sz="1400" i="1" dirty="0"/>
              <a:t>nach Ablauf der Wartefrist nach Abs. 1 Nr. 2 </a:t>
            </a:r>
            <a:r>
              <a:rPr lang="de-DE" sz="1400" dirty="0"/>
              <a:t>(vgl. Abs. 3)</a:t>
            </a:r>
          </a:p>
          <a:p>
            <a:pPr lvl="1" algn="just">
              <a:lnSpc>
                <a:spcPct val="125000"/>
              </a:lnSpc>
            </a:pPr>
            <a:r>
              <a:rPr lang="de-DE" sz="1400" dirty="0"/>
              <a:t>• Abs. 2 Nr. 2: Unterlassen einer nachträglichen, </a:t>
            </a:r>
            <a:r>
              <a:rPr lang="de-DE" sz="1400" dirty="0" err="1"/>
              <a:t>unverzüglichen</a:t>
            </a:r>
            <a:r>
              <a:rPr lang="de-DE" sz="1400" dirty="0"/>
              <a:t> Ermöglichung der Feststellungen </a:t>
            </a:r>
            <a:r>
              <a:rPr lang="de-DE" sz="1400" i="1" dirty="0"/>
              <a:t>bei berechtigter oder entschuldigter Entfernung </a:t>
            </a:r>
            <a:r>
              <a:rPr lang="de-DE" sz="1400" dirty="0"/>
              <a:t>(vgl. Abs. 3) (nicht: </a:t>
            </a:r>
            <a:r>
              <a:rPr lang="de-DE" sz="1400" i="1" dirty="0"/>
              <a:t>unvorsätzlich</a:t>
            </a:r>
            <a:r>
              <a:rPr lang="de-DE" sz="1400" dirty="0"/>
              <a:t> (!))</a:t>
            </a:r>
            <a:endParaRPr lang="de-DE" sz="1400" i="1" dirty="0"/>
          </a:p>
          <a:p>
            <a:pPr algn="just">
              <a:lnSpc>
                <a:spcPct val="125000"/>
              </a:lnSpc>
            </a:pPr>
            <a:r>
              <a:rPr lang="de-DE" sz="1400" b="1" dirty="0"/>
              <a:t>b) Subjektiver Tatbestand</a:t>
            </a:r>
          </a:p>
          <a:p>
            <a:pPr algn="just">
              <a:lnSpc>
                <a:spcPct val="125000"/>
              </a:lnSpc>
            </a:pPr>
            <a:r>
              <a:rPr lang="de-DE" sz="1400" b="1" dirty="0"/>
              <a:t>2. Rechtswidrigkeit</a:t>
            </a:r>
          </a:p>
          <a:p>
            <a:pPr algn="just">
              <a:lnSpc>
                <a:spcPct val="125000"/>
              </a:lnSpc>
            </a:pPr>
            <a:r>
              <a:rPr lang="de-DE" sz="1400" b="1" dirty="0"/>
              <a:t>3. Schuld</a:t>
            </a:r>
          </a:p>
          <a:p>
            <a:pPr>
              <a:lnSpc>
                <a:spcPct val="125000"/>
              </a:lnSpc>
            </a:pPr>
            <a:r>
              <a:rPr lang="de-DE" sz="1400" b="1" dirty="0"/>
              <a:t>4. Tätige Reue (Abs. 4: </a:t>
            </a:r>
            <a:r>
              <a:rPr lang="de-DE" sz="1400" dirty="0"/>
              <a:t>ruhender Verkehr und nicht bedeutende Sachschäden</a:t>
            </a:r>
            <a:r>
              <a:rPr lang="de-DE" sz="1400" b="1" dirty="0"/>
              <a:t>)</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a:t>
            </a:fld>
            <a:endParaRPr lang="de-DE" altLang="de-DE">
              <a:solidFill>
                <a:schemeClr val="bg1"/>
              </a:solidFill>
              <a:latin typeface="Segoe UI" panose="020B0502040204020203" pitchFamily="34" charset="0"/>
            </a:endParaRPr>
          </a:p>
        </p:txBody>
      </p:sp>
      <p:sp>
        <p:nvSpPr>
          <p:cNvPr id="8" name="Textplatzhalter 5">
            <a:extLst>
              <a:ext uri="{FF2B5EF4-FFF2-40B4-BE49-F238E27FC236}">
                <a16:creationId xmlns:a16="http://schemas.microsoft.com/office/drawing/2014/main" id="{FB6F8E8A-C1A8-154E-A72A-C43683611BF2}"/>
              </a:ext>
            </a:extLst>
          </p:cNvPr>
          <p:cNvSpPr>
            <a:spLocks noGrp="1"/>
          </p:cNvSpPr>
          <p:nvPr>
            <p:ph type="body" sz="quarter" idx="10"/>
          </p:nvPr>
        </p:nvSpPr>
        <p:spPr bwMode="auto">
          <a:xfrm>
            <a:off x="407368" y="349250"/>
            <a:ext cx="10203482" cy="461665"/>
          </a:xfrm>
          <a:solidFill>
            <a:schemeClr val="tx2"/>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0"/>
              </a:spcBef>
              <a:buFont typeface="Lucida Grande" pitchFamily="80" charset="0"/>
            </a:pPr>
            <a:r>
              <a:rPr lang="de-DE" altLang="de-DE" sz="2400" b="1" dirty="0">
                <a:solidFill>
                  <a:schemeClr val="bg1"/>
                </a:solidFill>
                <a:latin typeface="Arial" panose="020B0604020202020204" pitchFamily="34" charset="0"/>
                <a:cs typeface="+mn-cs"/>
              </a:rPr>
              <a:t>Aufbauvorschlag: Unerlaubtes Entfernen vom Unfallort – § 142 StGB</a:t>
            </a:r>
          </a:p>
        </p:txBody>
      </p:sp>
      <p:cxnSp>
        <p:nvCxnSpPr>
          <p:cNvPr id="4" name="Gerade Verbindung mit Pfeil 3">
            <a:extLst>
              <a:ext uri="{FF2B5EF4-FFF2-40B4-BE49-F238E27FC236}">
                <a16:creationId xmlns:a16="http://schemas.microsoft.com/office/drawing/2014/main" id="{803D1263-F769-413E-00AD-E7B25199F708}"/>
              </a:ext>
            </a:extLst>
          </p:cNvPr>
          <p:cNvCxnSpPr/>
          <p:nvPr/>
        </p:nvCxnSpPr>
        <p:spPr>
          <a:xfrm>
            <a:off x="623392" y="2564904"/>
            <a:ext cx="0" cy="194421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 name="Fußzeilenplatzhalter 1">
            <a:extLst>
              <a:ext uri="{FF2B5EF4-FFF2-40B4-BE49-F238E27FC236}">
                <a16:creationId xmlns:a16="http://schemas.microsoft.com/office/drawing/2014/main" id="{55B84EAF-604D-1DA0-C439-4B657BE58483}"/>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6282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8435">
                                            <p:txEl>
                                              <p:pRg st="9" end="9"/>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435">
                                            <p:txEl>
                                              <p:pRg st="10" end="1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8435">
                                            <p:txEl>
                                              <p:pRg st="11" end="1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Übungsfälle</a:t>
            </a:r>
          </a:p>
        </p:txBody>
      </p:sp>
      <p:sp>
        <p:nvSpPr>
          <p:cNvPr id="18435" name="Textplatzhalter 3"/>
          <p:cNvSpPr>
            <a:spLocks noGrp="1"/>
          </p:cNvSpPr>
          <p:nvPr>
            <p:ph type="body" sz="quarter" idx="11"/>
          </p:nvPr>
        </p:nvSpPr>
        <p:spPr bwMode="auto">
          <a:xfrm>
            <a:off x="479375" y="1700808"/>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dirty="0"/>
              <a:t>A mietete einen Jaguar F-Type R mit 550 PS, einer Höchstgeschwindigkeit von 300 km/h und einer Beschleunigung von 0 auf 100 km/h in 4,2 Sekunden. Gegen 23.30 Uhr befuhr A mit einem Bekannten die innerörtliche R.-Straße, zunächst mit der zulässigen Höchstgeschwindigkeit von 50 km/h. Diese Straße hatte eine Fahrspur pro Fahrtrichtung, machte eine langgezogene Rechtskurve, hatte Parkbuchten an beiden Seiten und mehrere Stichstraßen mündeten von rechts ein. Der ortskundige A wusste, dass dort mit Fahrzeug- und Fußgängerverkehr zu rechnen war. Dennoch gab er Vollgas, um so schnell wie möglich zu fahren, dadurch seinen Beifahrer zu beeindrucken und seine Fähigkeiten zu beweisen, das Fahrzeug sicher zu steuern. Andere Verkehrsteilnehmer waren ihm dabei völlig gleichgültig. Ihre Gefährdung durch seine Fahrweise erkannte A und nahm diese zumindest billigend in Kauf. Kurz vor den Einmündungen der nach rechts abgehenden Stichstraßen drückte A trotz der für ihn unübersichtlichen Rechtskurve das Gaspedal weiterhin voll durch. 100 Meter vor der späteren Unfallstelle erreichte er so eine Geschwindigkeit von mindestens 163 km/h.</a:t>
            </a:r>
            <a:endParaRPr lang="de-DE" sz="1600" b="1"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30</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1135506"/>
            <a:ext cx="10131473" cy="523220"/>
          </a:xfrm>
          <a:prstGeom prst="rect">
            <a:avLst/>
          </a:prstGeom>
          <a:solidFill>
            <a:schemeClr val="tx2"/>
          </a:solidFill>
        </p:spPr>
        <p:txBody>
          <a:bodyPr wrap="square">
            <a:spAutoFit/>
          </a:bodyPr>
          <a:lstStyle/>
          <a:p>
            <a:r>
              <a:rPr lang="de-DE" altLang="de-DE" sz="2800" b="1" dirty="0">
                <a:solidFill>
                  <a:schemeClr val="bg1"/>
                </a:solidFill>
              </a:rPr>
              <a:t>Fall – Nach </a:t>
            </a:r>
            <a:r>
              <a:rPr lang="de-DE" sz="2800" b="1" dirty="0">
                <a:solidFill>
                  <a:schemeClr val="bg1"/>
                </a:solidFill>
              </a:rPr>
              <a:t>BGH, Beschl. v. 17.02.2021 – 4 </a:t>
            </a:r>
            <a:r>
              <a:rPr lang="de-DE" sz="2800" b="1" dirty="0" err="1">
                <a:solidFill>
                  <a:schemeClr val="bg1"/>
                </a:solidFill>
              </a:rPr>
              <a:t>StR</a:t>
            </a:r>
            <a:r>
              <a:rPr lang="de-DE" sz="2800" b="1" dirty="0">
                <a:solidFill>
                  <a:schemeClr val="bg1"/>
                </a:solidFill>
              </a:rPr>
              <a:t> 225/20</a:t>
            </a:r>
          </a:p>
        </p:txBody>
      </p:sp>
      <p:sp>
        <p:nvSpPr>
          <p:cNvPr id="3" name="Fußzeilenplatzhalter 1">
            <a:extLst>
              <a:ext uri="{FF2B5EF4-FFF2-40B4-BE49-F238E27FC236}">
                <a16:creationId xmlns:a16="http://schemas.microsoft.com/office/drawing/2014/main" id="{DC46DE77-0E42-5411-4B6B-70DB05D3BEF8}"/>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4060117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Übungsfälle</a:t>
            </a:r>
          </a:p>
        </p:txBody>
      </p:sp>
      <p:sp>
        <p:nvSpPr>
          <p:cNvPr id="18435" name="Textplatzhalter 3"/>
          <p:cNvSpPr>
            <a:spLocks noGrp="1"/>
          </p:cNvSpPr>
          <p:nvPr>
            <p:ph type="body" sz="quarter" idx="11"/>
          </p:nvPr>
        </p:nvSpPr>
        <p:spPr bwMode="auto">
          <a:xfrm>
            <a:off x="479375" y="1700808"/>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dirty="0"/>
              <a:t>A war in diesem Zeitpunkt klar, dass aufgrund der Geschwindigkeit mit letztlich unkalkulierbarer Wahrscheinlichkeit die Gefahr bestand, mit einem ein- oder abbiegenden Fahrzeug zu kollidieren. Er hielt es für möglich, dass dadurch andere Verkehrsteilnehmer sterben könnten. In völliger Überschätzung seiner Möglichkeiten und Fähigkeiten war er aber davon überzeugt, das Fahrzeug auch bei hohen Geschwindigkeiten in gefährlichen Situationen sicher beherrschen zu können. Es ist daher nicht auszuschließen, dass er auf das Ausbleiben eines Unfalls vertraute und daher ohne Verletzungs- oder Tötungsvorsatz handelte.</a:t>
            </a:r>
          </a:p>
          <a:p>
            <a:pPr algn="just"/>
            <a:r>
              <a:rPr lang="de-DE" sz="1600" dirty="0"/>
              <a:t>In diesem Moment bemerkte A ein Fahrzeug auf seiner Fahrspur, dessen Fahrer gerade von der R.-Straße nach links in eine Stichstraße abbiegen wollte und daher die Fahrspur des A schnitt. A erkannte, dass er auch durch eine Gefahrbremsung diesem Fahrzeug nicht ausweichen konnte. Deshalb lenkte er bei gleichzeitigem Betätigen der Bremse auf die Gegenfahrbahn.</a:t>
            </a:r>
            <a:endParaRPr lang="de-DE" sz="1600" b="1" dirty="0"/>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31</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1135506"/>
            <a:ext cx="10131473" cy="523220"/>
          </a:xfrm>
          <a:prstGeom prst="rect">
            <a:avLst/>
          </a:prstGeom>
          <a:solidFill>
            <a:schemeClr val="tx2"/>
          </a:solidFill>
        </p:spPr>
        <p:txBody>
          <a:bodyPr wrap="square">
            <a:spAutoFit/>
          </a:bodyPr>
          <a:lstStyle/>
          <a:p>
            <a:r>
              <a:rPr lang="de-DE" altLang="de-DE" sz="2800" b="1" dirty="0">
                <a:solidFill>
                  <a:schemeClr val="bg1"/>
                </a:solidFill>
              </a:rPr>
              <a:t>Fall – Nach </a:t>
            </a:r>
            <a:r>
              <a:rPr lang="de-DE" sz="2800" b="1" dirty="0">
                <a:solidFill>
                  <a:schemeClr val="bg1"/>
                </a:solidFill>
              </a:rPr>
              <a:t>BGH, Beschl. v. 17.02.2021 – 4 </a:t>
            </a:r>
            <a:r>
              <a:rPr lang="de-DE" sz="2800" b="1" dirty="0" err="1">
                <a:solidFill>
                  <a:schemeClr val="bg1"/>
                </a:solidFill>
              </a:rPr>
              <a:t>StR</a:t>
            </a:r>
            <a:r>
              <a:rPr lang="de-DE" sz="2800" b="1" dirty="0">
                <a:solidFill>
                  <a:schemeClr val="bg1"/>
                </a:solidFill>
              </a:rPr>
              <a:t> 225/20</a:t>
            </a:r>
          </a:p>
        </p:txBody>
      </p:sp>
      <p:sp>
        <p:nvSpPr>
          <p:cNvPr id="3" name="Fußzeilenplatzhalter 1">
            <a:extLst>
              <a:ext uri="{FF2B5EF4-FFF2-40B4-BE49-F238E27FC236}">
                <a16:creationId xmlns:a16="http://schemas.microsoft.com/office/drawing/2014/main" id="{C10B9817-0C5E-24F8-CF55-70AAF0D4B386}"/>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7394593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5"/>
          <p:cNvSpPr>
            <a:spLocks noGrp="1"/>
          </p:cNvSpPr>
          <p:nvPr>
            <p:ph type="body" sz="quarter" idx="10"/>
          </p:nvPr>
        </p:nvSpPr>
        <p:spPr bwMode="auto">
          <a:xfrm>
            <a:off x="398463" y="349250"/>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Übungsfälle</a:t>
            </a:r>
          </a:p>
        </p:txBody>
      </p:sp>
      <p:sp>
        <p:nvSpPr>
          <p:cNvPr id="18435" name="Textplatzhalter 3"/>
          <p:cNvSpPr>
            <a:spLocks noGrp="1"/>
          </p:cNvSpPr>
          <p:nvPr>
            <p:ph type="body" sz="quarter" idx="11"/>
          </p:nvPr>
        </p:nvSpPr>
        <p:spPr bwMode="auto">
          <a:xfrm>
            <a:off x="479375" y="1700808"/>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dirty="0"/>
              <a:t>Durch die Lenkbewegungen bei der immer noch hohen Geschwindigkeit von etwa 140 km/h verlor A die Kontrolle über den Jaguar und prallte mit einem anderen Fahrzeug zusammen, das von einem Parkplatz auf die R.-Straße einbiegen wollte. Dieses Fahrzeug wurde durch die Kollision vollständig zerstört, der Fahrer F erlitt schwerste Verletzungen und starb noch an der Unfallstelle.</a:t>
            </a:r>
          </a:p>
          <a:p>
            <a:pPr algn="just"/>
            <a:endParaRPr lang="de-DE" sz="1600" dirty="0"/>
          </a:p>
          <a:p>
            <a:pPr algn="just"/>
            <a:r>
              <a:rPr lang="de-DE" sz="1600" b="1" dirty="0"/>
              <a:t>Strafbarkeit des A nach § 315d StGB? </a:t>
            </a:r>
          </a:p>
        </p:txBody>
      </p:sp>
      <p:sp>
        <p:nvSpPr>
          <p:cNvPr id="18437"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32</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D304BB85-803D-4F09-8F90-47726D86FDCD}"/>
              </a:ext>
            </a:extLst>
          </p:cNvPr>
          <p:cNvSpPr txBox="1"/>
          <p:nvPr/>
        </p:nvSpPr>
        <p:spPr>
          <a:xfrm>
            <a:off x="479376" y="1135506"/>
            <a:ext cx="10131473" cy="523220"/>
          </a:xfrm>
          <a:prstGeom prst="rect">
            <a:avLst/>
          </a:prstGeom>
          <a:solidFill>
            <a:schemeClr val="tx2"/>
          </a:solidFill>
        </p:spPr>
        <p:txBody>
          <a:bodyPr wrap="square">
            <a:spAutoFit/>
          </a:bodyPr>
          <a:lstStyle/>
          <a:p>
            <a:r>
              <a:rPr lang="de-DE" altLang="de-DE" sz="2800" b="1" dirty="0">
                <a:solidFill>
                  <a:schemeClr val="bg1"/>
                </a:solidFill>
              </a:rPr>
              <a:t>Fall – Nach </a:t>
            </a:r>
            <a:r>
              <a:rPr lang="de-DE" sz="2800" b="1" dirty="0">
                <a:solidFill>
                  <a:schemeClr val="bg1"/>
                </a:solidFill>
              </a:rPr>
              <a:t>BGH, Beschl. v. 17.02.2021 – 4 </a:t>
            </a:r>
            <a:r>
              <a:rPr lang="de-DE" sz="2800" b="1" dirty="0" err="1">
                <a:solidFill>
                  <a:schemeClr val="bg1"/>
                </a:solidFill>
              </a:rPr>
              <a:t>StR</a:t>
            </a:r>
            <a:r>
              <a:rPr lang="de-DE" sz="2800" b="1" dirty="0">
                <a:solidFill>
                  <a:schemeClr val="bg1"/>
                </a:solidFill>
              </a:rPr>
              <a:t> 225/20</a:t>
            </a:r>
          </a:p>
        </p:txBody>
      </p:sp>
      <p:sp>
        <p:nvSpPr>
          <p:cNvPr id="3" name="Fußzeilenplatzhalter 1">
            <a:extLst>
              <a:ext uri="{FF2B5EF4-FFF2-40B4-BE49-F238E27FC236}">
                <a16:creationId xmlns:a16="http://schemas.microsoft.com/office/drawing/2014/main" id="{620A1846-3C6A-B83A-12AE-62922D96C63F}"/>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4282278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33</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dirty="0"/>
              <a:t>Strafbarkeit des nach § 315d Abs. 1 Nr. 3, Abs. 2, 5 StGB</a:t>
            </a:r>
          </a:p>
          <a:p>
            <a:pPr algn="just"/>
            <a:r>
              <a:rPr lang="de-DE" sz="1600" b="0" dirty="0"/>
              <a:t>A könnte sich wegen eines verbotenen Kraftfahrzeugrennens mit Todesfolge gemäß § 315 d Abs. 1 Nr. 3, Abs. 2 und 5 StGB strafbar gemacht haben, indem er mit mehr als 160 km/h die R.-Straße befuhr.</a:t>
            </a:r>
          </a:p>
          <a:p>
            <a:pPr algn="just"/>
            <a:endParaRPr lang="de-DE" sz="1600" b="0" dirty="0"/>
          </a:p>
          <a:p>
            <a:pPr algn="just"/>
            <a:r>
              <a:rPr lang="de-DE" sz="1600" b="0" dirty="0"/>
              <a:t>A müsste zunächst eine qualifizierte Tat nach § 315 d Abs. 1 Nr. 3, Abs. 2 StGB begangen haben.</a:t>
            </a:r>
          </a:p>
          <a:p>
            <a:pPr algn="just"/>
            <a:endParaRPr lang="de-DE" sz="1600" b="0" dirty="0"/>
          </a:p>
          <a:p>
            <a:pPr lvl="1" algn="just"/>
            <a:r>
              <a:rPr lang="de-DE" sz="1600" b="0" i="1" dirty="0"/>
              <a:t>§ 315 d Abs. 1 Nr. 3 StGB ist verfassungsgemäß: „Die Bedenken, die in der Rechtsprechung vereinzelt unter Hinweis auf das Bestimmtheitsgebot aus Art. 103 Abs. 2 GG gegen die Verfassungsmäßigkeit der Vorschrift des § 315 d Abs. 1 Nr. 3 StGB erhoben worden sind (vgl. AG Villingen-Schwenningen DAR 2020, 218), teilt der Senat nicht … [Die Norm kann] mit den herkömmlichen Auslegungsmethoden in einer dem Bestimmtheitsgrundsatz gerecht werdenden Weise ausgelegt werden.“ </a:t>
            </a:r>
          </a:p>
          <a:p>
            <a:pPr algn="just"/>
            <a:endParaRPr lang="de-DE" sz="1600" b="0" dirty="0"/>
          </a:p>
          <a:p>
            <a:pPr algn="just"/>
            <a:r>
              <a:rPr lang="de-DE" sz="1600" b="0" dirty="0"/>
              <a:t>A steuerte den Jaguar auf einer innerörtlichen Straße, sodass er im (öffentlichen) Straßenverkehr ein Kraftfahrzeug führte. </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B26C40FA-30D3-54EA-7BAA-4713D49EDD1E}"/>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87996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46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6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46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34</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Tathandlung des § 315 d Abs. 1 Nr. 3 StGB ist das Fortbewegen mit nichtangepasster Geschwindigkeit in grob verkehrswidriger und rücksichtsloser Weise, wobei nur der Fahrzeugführer Täter sein kann.</a:t>
            </a:r>
          </a:p>
          <a:p>
            <a:pPr algn="just"/>
            <a:endParaRPr lang="de-DE" sz="1600" b="0" dirty="0"/>
          </a:p>
          <a:p>
            <a:pPr algn="just"/>
            <a:r>
              <a:rPr lang="de-DE" sz="1600" b="0" dirty="0"/>
              <a:t>„Ausgehend von der Wortbedeutung meint unangepasste Geschwindigkeit jede der konkreten Verkehrssituation nach den straßenverkehrsrechtlichen Vorschriften nicht mehr entsprechende Geschwindigkeit. Tatbestandlich erfasst werden danach im Einklang mit den Gesetzesmaterialien nicht nur Verstöße gegen die Gebote des § 3 Abs. 1 StVO, sondern auch Überschreitungen der in § 3 Abs. 3 StVO geregelten allgemeinen Höchstgeschwindigkeiten.</a:t>
            </a:r>
          </a:p>
          <a:p>
            <a:pPr algn="just"/>
            <a:r>
              <a:rPr lang="de-DE" sz="1600" b="0" dirty="0"/>
              <a:t>Ungeachtet der durch die Verwendung des Verbindungswortes ‚und‘ von § 315 c Abs. 1 Nr. 2 StGB abweichenden Formulierung der Vorschrift beziehen sich die Merkmale grob verkehrswidrig und rücksichtslos – wie bei der Strafnorm des § 315 c Abs. 1 Nr. 2 StGB – auf die objektive Tathandlung, mithin auf das Fahren mit nicht angepasster Geschwindigkeit. Hierfür spricht sowohl der Wortlaut des § 315 d Abs. 1 Nr. 3 StGB als auch der im Ausschussbericht ausdrücklich enthaltene Hinweis auf die Strafnorm des § 315 c Abs. 1 Nr. 2 StGB.</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6996CCC5-6EC6-FCF2-A09D-977AAA7D92BD}"/>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16485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35</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Für die Tatbestandsverwirklichung erforderlich ist daher, dass sich gerade die Fortbewegung des Täters mit nicht angepasster Geschwindigkeit als grob verkehrswidrig und rücksichtslos darstellt. Dabei kann sich die grobe Verkehrswidrigkeit allein aus der besonderen Massivität des Geschwindigkeitsverstoßes oder aus begleitenden anderweitigen Verkehrsverstößen ergeben, die in einem inneren Zusammenhang mit der nicht angepassten Geschwindigkeit stehen.“</a:t>
            </a:r>
          </a:p>
          <a:p>
            <a:pPr algn="just"/>
            <a:endParaRPr lang="de-DE" sz="1600" b="0" dirty="0"/>
          </a:p>
          <a:p>
            <a:pPr algn="just"/>
            <a:r>
              <a:rPr lang="de-DE" sz="1600" b="0" dirty="0"/>
              <a:t>Indem A die Straße mit mehr als 160 km/h und damit mit mehr als dem Dreifachen der zulässigen Höchstgeschwindigkeit befuhr, hat er sich mit nichtangepasster Geschwindigkeit fortbewegt und zugleich durch die massive Geschwindigkeitsüberschreitung grob verkehrswidrig gehandelt. </a:t>
            </a:r>
          </a:p>
          <a:p>
            <a:pPr algn="just"/>
            <a:endParaRPr lang="de-DE" sz="1600" b="0" dirty="0"/>
          </a:p>
          <a:p>
            <a:pPr algn="just"/>
            <a:r>
              <a:rPr lang="de-DE" sz="1600" b="0" dirty="0"/>
              <a:t>Da er sich aus Imponiergehabe und Eitelkeit in Bezug auf die eigenen vermeintlichen Fahrkünste über seine Pflichten gegenüber anderen Verkehrsteilnehmern hinwegsetzte, handelte A aus eigensüchtiger Motivation und damit auch rücksichtslos.</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4CF45A56-4876-63A4-0D62-737374DD8B68}"/>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21868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36</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Für § 315 d Abs. 2 StGB muss der Täter eine (konkrete) Gefahr für Leib oder Leben eines anderen Menschen oder fremde Sachen von bedeutendem Wert verursachen.</a:t>
            </a:r>
          </a:p>
          <a:p>
            <a:pPr algn="just"/>
            <a:endParaRPr lang="de-DE" sz="1600" b="0" dirty="0"/>
          </a:p>
          <a:p>
            <a:pPr algn="just"/>
            <a:r>
              <a:rPr lang="de-DE" sz="1600" b="0" dirty="0"/>
              <a:t>Zwar stellt der Wortlaut nicht darauf ab, dass die Gefahr durch die Tathandlung nach § 315 d Abs. 1 Nr. 3 StGB verursacht werden muss, jedoch ist auch hier – wie bei § 315 c Abs. 1 StGB – ein gefahrspezifischer Zusammenhang erforderlich.</a:t>
            </a:r>
          </a:p>
          <a:p>
            <a:pPr algn="just"/>
            <a:r>
              <a:rPr lang="de-DE" sz="1600" b="0" dirty="0"/>
              <a:t>Der Zusammenstoß mit dem Wagen des F begründete eine entsprechende Gefahr, die auf der Gefährlichkeit des Fahrens mit unangepasster Geschwindigkeit beruhte.</a:t>
            </a:r>
          </a:p>
          <a:p>
            <a:pPr algn="just"/>
            <a:endParaRPr lang="de-DE" sz="1600" b="0" dirty="0"/>
          </a:p>
          <a:p>
            <a:pPr algn="just"/>
            <a:r>
              <a:rPr lang="de-DE" sz="1600" b="0" dirty="0"/>
              <a:t>A wollte mit überhöhter Geschwindigkeit fahren, sodass er hinsichtlich der Tathandlung Vorsatz hatte.</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049F309F-A835-1577-5CF8-6484C649C599}"/>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74160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6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37</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Weiterhin muss der Fahrer in der Absicht handeln, eine höchstmögliche Geschwindigkeit zu erzielen.</a:t>
            </a:r>
          </a:p>
          <a:p>
            <a:pPr algn="just"/>
            <a:r>
              <a:rPr lang="de-DE" sz="1600" b="0" dirty="0"/>
              <a:t>„[Die] Absicht [muss] darauf gerichtet sein, die nach den Vorstellungen des Täters unter den konkreten situativen Gegebenheiten – wie Motorisierung, Verkehrslage, Streckenverlauf, Witterungs- und Sichtverhältnisse etc. – maximal mögliche Geschwindigkeit zu erreichen. Da der Gesetzgeber mit dem Absichtserfordernis dem für das Nachstellen eines Rennens kennzeichnenden Renncharakter Ausdruck verleihen wollte, ist für das Absichtsmerkmal weiterhin zu verlangen, dass sich die Zielsetzung des Täters nach seinen Vorstellungen auf eine unter Verkehrssicherheitsgesichtspunkten nicht ganz unerhebliche Wegstrecke bezieht. </a:t>
            </a:r>
          </a:p>
          <a:p>
            <a:pPr algn="just"/>
            <a:endParaRPr lang="de-DE" sz="1600" b="0" dirty="0"/>
          </a:p>
          <a:p>
            <a:pPr algn="just"/>
            <a:r>
              <a:rPr lang="de-DE" sz="1600" b="0" dirty="0"/>
              <a:t>Die Absicht muss nicht Endziel oder Hauptbeweggrund des Handelns sein. Es reicht vielmehr aus, dass der Täter das Erreichen der situativen Grenzgeschwindigkeit als aus seiner Sicht notwendiges Zwischenziel anstrebt, um ein weiteres Handlungsziel zu erreichen. Dieses Verständnis steht im Einklang mit dem Wortlaut der Norm, der für eine einschränkende Auslegung des Absichtserfordernisses keinen Anhalt bietet, und entspricht der herkömmlichen Interpretation der Vorsatzform des </a:t>
            </a:r>
            <a:r>
              <a:rPr lang="de-DE" sz="1600" b="0" dirty="0" err="1"/>
              <a:t>dolus</a:t>
            </a:r>
            <a:r>
              <a:rPr lang="de-DE" sz="1600" b="0" dirty="0"/>
              <a:t> directus 1. Grades.</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046B7166-B548-1FF5-83A0-6B9B04B67EBF}"/>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70937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38</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Da die erforderliche Abgrenzung des als Nachstellen eines Kraftfahrzeugrennens mit einem Fahrzeug tatbestandlich erfassten Verhaltens von alltäglichen, wenn auch erheblichen Geschwindigkeitsverstößen nach den Vorstellungen des Gesetzgebers insbesondere durch das in die Strafvorschrift aufgenommene Absichtserfordernis gewährleistet wird, ergibt sich auch aus der Entstehungsgeschichte der Norm keine Rechtfertigung für eine einschränkende Auslegung des subjektiven Tatbestandsmerkmals.</a:t>
            </a:r>
          </a:p>
          <a:p>
            <a:pPr algn="just"/>
            <a:endParaRPr lang="de-DE" sz="1600" b="0" dirty="0"/>
          </a:p>
          <a:p>
            <a:pPr algn="just"/>
            <a:r>
              <a:rPr lang="de-DE" sz="1600" b="0" dirty="0"/>
              <a:t>[Die] unter maximaler Beschleunigung unternommene Fahrt des [A war auch] von der Absicht getragen, nach seinen Vorstellungen über eine längere Fahrtstrecke die unter den konkreten situativen Gegebenheiten höchstmögliche Geschwindigkeit zu erreichen. Dass [A] unmittelbar vor der Kollision bremste, um seine Geschwindigkeit etwas zu verringern, ist angesichts der zuvor bereits eingetretenen vollständigen Erfüllung des Tatbestands des § 315 d Abs. 1 Nr. 3 StGB für die rechtliche Beurteilung ohne Bedeutung.“</a:t>
            </a:r>
          </a:p>
          <a:p>
            <a:pPr algn="just"/>
            <a:endParaRPr lang="de-DE" sz="1600" b="0" dirty="0"/>
          </a:p>
          <a:p>
            <a:pPr algn="just"/>
            <a:r>
              <a:rPr lang="de-DE" sz="1600" b="0" dirty="0"/>
              <a:t>A nahm auch die Gefährdung anderer Verkehrsteilnehmer billigend in Kauf und handelte somit mit Gefährdungsvorsatz.</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02E38145-5C2E-324B-C4AB-065C50654870}"/>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59173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liennummernplatzhalter 2"/>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39</a:t>
            </a:fld>
            <a:endParaRPr lang="de-DE" altLang="de-DE">
              <a:solidFill>
                <a:schemeClr val="bg1"/>
              </a:solidFill>
              <a:latin typeface="Segoe UI" panose="020B0502040204020203" pitchFamily="34" charset="0"/>
            </a:endParaRPr>
          </a:p>
        </p:txBody>
      </p:sp>
      <p:sp>
        <p:nvSpPr>
          <p:cNvPr id="19462" name="Textplatzhalter 3"/>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Mit dem Tod des F ist auch die von § 315 d Abs. 5 StGB erforderliche schwere Folge aufgrund der verkehrsspezifischen Gefahr eingetreten.</a:t>
            </a:r>
          </a:p>
          <a:p>
            <a:pPr algn="just"/>
            <a:r>
              <a:rPr lang="de-DE" sz="1600" b="0" dirty="0"/>
              <a:t>A handelte auch wenigstens fahrlässig hinsichtlich des Todes, § 18. Zudem hat sich der tatbestandsspezifische Gefahrzusammenhang realisiert.</a:t>
            </a:r>
          </a:p>
          <a:p>
            <a:pPr algn="just"/>
            <a:endParaRPr lang="de-DE" sz="1600" b="0" dirty="0"/>
          </a:p>
          <a:p>
            <a:pPr algn="just"/>
            <a:r>
              <a:rPr lang="de-DE" sz="1600" b="0" dirty="0"/>
              <a:t>A handelte rechtswidrig und schuldhaft.</a:t>
            </a:r>
          </a:p>
          <a:p>
            <a:pPr algn="just"/>
            <a:r>
              <a:rPr lang="de-DE" sz="1600" b="0" dirty="0"/>
              <a:t>A hat sich damit wegen nach § 315d Abs. 1 Nr. 3, Abs. 2, 5 StGB strafbar gemacht.</a:t>
            </a:r>
          </a:p>
          <a:p>
            <a:pPr algn="just"/>
            <a:endParaRPr lang="de-DE" sz="1600" b="0" dirty="0"/>
          </a:p>
          <a:p>
            <a:pPr algn="just"/>
            <a:r>
              <a:rPr lang="de-DE" sz="1600" dirty="0"/>
              <a:t>Konkurrenzen und andere Delikte</a:t>
            </a:r>
          </a:p>
          <a:p>
            <a:pPr algn="just"/>
            <a:r>
              <a:rPr lang="de-DE" sz="1600" b="0" dirty="0"/>
              <a:t>Die zugleich verwirklichte fahrlässige Tötung nach § 222 StGB tritt zurück.</a:t>
            </a:r>
          </a:p>
          <a:p>
            <a:pPr algn="just"/>
            <a:r>
              <a:rPr lang="de-DE" sz="1600" b="0" dirty="0"/>
              <a:t>Durch die extrem überhöhte Geschwindigkeit auf der unübersichtlichen R.-Straße, seine rücksichtslose Fahrweise und die gefahrspezifische Verursachung des Todes des F hat sich A weiterhin wegen Gefährdung des Straßenverkehrs nach § 315 c Abs. 1 Nr. 2 d StGB strafbar gemacht. Diese Delikte stehen zueinander in Tateinheit, § 52 StGB.</a:t>
            </a:r>
          </a:p>
        </p:txBody>
      </p:sp>
      <p:sp>
        <p:nvSpPr>
          <p:cNvPr id="8" name="Textfeld 7">
            <a:extLst>
              <a:ext uri="{FF2B5EF4-FFF2-40B4-BE49-F238E27FC236}">
                <a16:creationId xmlns:a16="http://schemas.microsoft.com/office/drawing/2014/main" id="{1DBC8D08-2B23-427E-B87C-C48F8BE048C1}"/>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D1F66779-A6C3-1FD3-C02A-A1E20627D00F}"/>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620121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46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46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4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60864-EBCA-5354-B4FD-015797FF981E}"/>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AD539A40-C414-D38E-AAEC-58158EC018FC}"/>
              </a:ext>
            </a:extLst>
          </p:cNvPr>
          <p:cNvSpPr>
            <a:spLocks noGrp="1"/>
          </p:cNvSpPr>
          <p:nvPr>
            <p:ph type="body" sz="quarter" idx="13"/>
          </p:nvPr>
        </p:nvSpPr>
        <p:spPr/>
        <p:txBody>
          <a:bodyPr/>
          <a:lstStyle/>
          <a:p>
            <a:r>
              <a:rPr lang="de-DE" dirty="0"/>
              <a:t>ÜBUNGSFALL</a:t>
            </a:r>
          </a:p>
        </p:txBody>
      </p:sp>
      <p:sp>
        <p:nvSpPr>
          <p:cNvPr id="26627" name="Foliennummernplatzhalter 4">
            <a:extLst>
              <a:ext uri="{FF2B5EF4-FFF2-40B4-BE49-F238E27FC236}">
                <a16:creationId xmlns:a16="http://schemas.microsoft.com/office/drawing/2014/main" id="{9945647F-1039-73D3-3BDA-5E722797383C}"/>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4</a:t>
            </a:fld>
            <a:endParaRPr lang="de-DE" altLang="de-DE">
              <a:solidFill>
                <a:schemeClr val="bg1"/>
              </a:solidFill>
              <a:latin typeface="Segoe UI" panose="020B0502040204020203" pitchFamily="34" charset="0"/>
            </a:endParaRPr>
          </a:p>
        </p:txBody>
      </p:sp>
      <p:sp>
        <p:nvSpPr>
          <p:cNvPr id="5" name="Fußzeilenplatzhalter 1">
            <a:extLst>
              <a:ext uri="{FF2B5EF4-FFF2-40B4-BE49-F238E27FC236}">
                <a16:creationId xmlns:a16="http://schemas.microsoft.com/office/drawing/2014/main" id="{D2DFE1E8-7546-978A-9529-D1CB5F71F560}"/>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680904802"/>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57CC5-379F-ED20-A759-73E092D870D9}"/>
            </a:ext>
          </a:extLst>
        </p:cNvPr>
        <p:cNvGrpSpPr/>
        <p:nvPr/>
      </p:nvGrpSpPr>
      <p:grpSpPr>
        <a:xfrm>
          <a:off x="0" y="0"/>
          <a:ext cx="0" cy="0"/>
          <a:chOff x="0" y="0"/>
          <a:chExt cx="0" cy="0"/>
        </a:xfrm>
      </p:grpSpPr>
      <p:sp>
        <p:nvSpPr>
          <p:cNvPr id="4" name="Textplatzhalter 3">
            <a:extLst>
              <a:ext uri="{FF2B5EF4-FFF2-40B4-BE49-F238E27FC236}">
                <a16:creationId xmlns:a16="http://schemas.microsoft.com/office/drawing/2014/main" id="{9CB6C48E-291E-A6D4-4163-B16C2863F592}"/>
              </a:ext>
            </a:extLst>
          </p:cNvPr>
          <p:cNvSpPr>
            <a:spLocks noGrp="1"/>
          </p:cNvSpPr>
          <p:nvPr>
            <p:ph type="body" sz="quarter" idx="13"/>
          </p:nvPr>
        </p:nvSpPr>
        <p:spPr/>
        <p:txBody>
          <a:bodyPr/>
          <a:lstStyle/>
          <a:p>
            <a:r>
              <a:rPr lang="de-DE" dirty="0"/>
              <a:t>FRAGEN?</a:t>
            </a:r>
          </a:p>
        </p:txBody>
      </p:sp>
      <p:sp>
        <p:nvSpPr>
          <p:cNvPr id="26627" name="Foliennummernplatzhalter 4">
            <a:extLst>
              <a:ext uri="{FF2B5EF4-FFF2-40B4-BE49-F238E27FC236}">
                <a16:creationId xmlns:a16="http://schemas.microsoft.com/office/drawing/2014/main" id="{915FEAA7-4A76-2251-3133-E2A64E8BEEAC}"/>
              </a:ext>
            </a:extLst>
          </p:cNvPr>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571EF4F-4528-43E0-BB61-856B25BD93FE}" type="slidenum">
              <a:rPr lang="de-DE" altLang="de-DE" smtClean="0">
                <a:solidFill>
                  <a:schemeClr val="bg1"/>
                </a:solidFill>
                <a:latin typeface="Segoe UI" panose="020B0502040204020203" pitchFamily="34" charset="0"/>
              </a:rPr>
              <a:pPr/>
              <a:t>40</a:t>
            </a:fld>
            <a:endParaRPr lang="de-DE" altLang="de-DE">
              <a:solidFill>
                <a:schemeClr val="bg1"/>
              </a:solidFill>
              <a:latin typeface="Segoe UI" panose="020B0502040204020203" pitchFamily="34" charset="0"/>
            </a:endParaRPr>
          </a:p>
        </p:txBody>
      </p:sp>
      <p:sp>
        <p:nvSpPr>
          <p:cNvPr id="3" name="Fußzeilenplatzhalter 1">
            <a:extLst>
              <a:ext uri="{FF2B5EF4-FFF2-40B4-BE49-F238E27FC236}">
                <a16:creationId xmlns:a16="http://schemas.microsoft.com/office/drawing/2014/main" id="{6131D481-B261-3387-33F8-27017B97879F}"/>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2887298900"/>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4499" y="1916832"/>
            <a:ext cx="12187501" cy="695619"/>
          </a:xfrm>
        </p:spPr>
        <p:txBody>
          <a:bodyPr/>
          <a:lstStyle/>
          <a:p>
            <a:r>
              <a:rPr lang="de-DE" sz="4000" b="1" dirty="0"/>
              <a:t>Vielen Dank</a:t>
            </a:r>
          </a:p>
          <a:p>
            <a:r>
              <a:rPr lang="de-DE" sz="4000" b="1" dirty="0"/>
              <a:t>für die Aufmerksamkeit!</a:t>
            </a:r>
          </a:p>
        </p:txBody>
      </p:sp>
      <p:sp>
        <p:nvSpPr>
          <p:cNvPr id="29699" name="Foliennummernplatzhalt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73B2BA6-DC72-4E84-9641-10F44EE435F2}" type="slidenum">
              <a:rPr lang="de-DE" altLang="de-DE" smtClean="0">
                <a:solidFill>
                  <a:schemeClr val="bg1"/>
                </a:solidFill>
                <a:latin typeface="Segoe UI" panose="020B0502040204020203" pitchFamily="34" charset="0"/>
              </a:rPr>
              <a:pPr/>
              <a:t>41</a:t>
            </a:fld>
            <a:endParaRPr lang="de-DE" altLang="de-DE">
              <a:solidFill>
                <a:schemeClr val="bg1"/>
              </a:solidFill>
              <a:latin typeface="Segoe UI" panose="020B0502040204020203"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8C03B-6B3D-25F4-5A7B-8A8F9CB5C7D5}"/>
            </a:ext>
          </a:extLst>
        </p:cNvPr>
        <p:cNvGrpSpPr/>
        <p:nvPr/>
      </p:nvGrpSpPr>
      <p:grpSpPr>
        <a:xfrm>
          <a:off x="0" y="0"/>
          <a:ext cx="0" cy="0"/>
          <a:chOff x="0" y="0"/>
          <a:chExt cx="0" cy="0"/>
        </a:xfrm>
      </p:grpSpPr>
      <p:sp>
        <p:nvSpPr>
          <p:cNvPr id="18434" name="Textplatzhalter 5">
            <a:extLst>
              <a:ext uri="{FF2B5EF4-FFF2-40B4-BE49-F238E27FC236}">
                <a16:creationId xmlns:a16="http://schemas.microsoft.com/office/drawing/2014/main" id="{1585B91F-1348-21A4-EEF0-45A5494D63EE}"/>
              </a:ext>
            </a:extLst>
          </p:cNvPr>
          <p:cNvSpPr>
            <a:spLocks noGrp="1"/>
          </p:cNvSpPr>
          <p:nvPr>
            <p:ph type="body" sz="quarter" idx="10"/>
          </p:nvPr>
        </p:nvSpPr>
        <p:spPr bwMode="auto">
          <a:xfrm>
            <a:off x="398463" y="349250"/>
            <a:ext cx="8866187"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a:buFont typeface="Lucida Grande" pitchFamily="80" charset="0"/>
              <a:buNone/>
            </a:pPr>
            <a:r>
              <a:rPr lang="de-DE" altLang="de-DE" dirty="0"/>
              <a:t>Übungsfälle</a:t>
            </a:r>
          </a:p>
        </p:txBody>
      </p:sp>
      <p:sp>
        <p:nvSpPr>
          <p:cNvPr id="18435" name="Textplatzhalter 3">
            <a:extLst>
              <a:ext uri="{FF2B5EF4-FFF2-40B4-BE49-F238E27FC236}">
                <a16:creationId xmlns:a16="http://schemas.microsoft.com/office/drawing/2014/main" id="{122FF5B0-974C-5E4A-130A-075E57241E53}"/>
              </a:ext>
            </a:extLst>
          </p:cNvPr>
          <p:cNvSpPr>
            <a:spLocks noGrp="1"/>
          </p:cNvSpPr>
          <p:nvPr>
            <p:ph type="body" sz="quarter" idx="11"/>
          </p:nvPr>
        </p:nvSpPr>
        <p:spPr bwMode="auto">
          <a:xfrm>
            <a:off x="479375" y="1700808"/>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dirty="0"/>
              <a:t>Nach einem Unfall bei hoher Geschwindigkeit stellte H das von ihm </a:t>
            </a:r>
            <a:r>
              <a:rPr lang="de-DE" sz="1600" dirty="0" err="1"/>
              <a:t>geführte</a:t>
            </a:r>
            <a:r>
              <a:rPr lang="de-DE" sz="1600" dirty="0"/>
              <a:t> Fahrzeug am Straßenrand ab und kehrte zu Fuß zu der Unfallstelle </a:t>
            </a:r>
            <a:r>
              <a:rPr lang="de-DE" sz="1600" dirty="0" err="1"/>
              <a:t>zurück</a:t>
            </a:r>
            <a:r>
              <a:rPr lang="de-DE" sz="1600" dirty="0"/>
              <a:t>. Dort gab er sich bewusst nicht als Unfallbeteiligter zu erkennen, sondern schilderte den zwischenzeitlich erschienenen Polizeibeamten, er habe den Unfall als am Fahrbahnrand befindlicher Fußgänger beobachtet. Er machte Angaben zum Unfallhergang, wobei er allerdings in seiner Schilderung des Geschehens seine eigene Unfallbeteiligung durch die eines vermeintlich unbekannten Fahrers ersetzte. Als keine andere Person mehr anwesend war, verließ H den Unfallort zu Fuß. Bis zu diesem Zeitpunkt hatte er niemandem etwas von seiner Unfallbeteiligung mitgeteilt.</a:t>
            </a:r>
          </a:p>
          <a:p>
            <a:pPr algn="just"/>
            <a:endParaRPr lang="de-DE" sz="1600" b="1" dirty="0"/>
          </a:p>
          <a:p>
            <a:pPr algn="just"/>
            <a:r>
              <a:rPr lang="de-DE" sz="1600" b="1" dirty="0"/>
              <a:t>Strafbarkeit des H?</a:t>
            </a:r>
          </a:p>
        </p:txBody>
      </p:sp>
      <p:sp>
        <p:nvSpPr>
          <p:cNvPr id="18437" name="Foliennummernplatzhalter 2">
            <a:extLst>
              <a:ext uri="{FF2B5EF4-FFF2-40B4-BE49-F238E27FC236}">
                <a16:creationId xmlns:a16="http://schemas.microsoft.com/office/drawing/2014/main" id="{1399DD26-DB5E-7423-0877-D6B49F317FCA}"/>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DD7A0F75-BD69-4C71-9A54-B8902D274FE0}" type="slidenum">
              <a:rPr lang="de-DE" altLang="de-DE" smtClean="0">
                <a:solidFill>
                  <a:schemeClr val="bg1"/>
                </a:solidFill>
                <a:latin typeface="Segoe UI" panose="020B0502040204020203" pitchFamily="34" charset="0"/>
              </a:rPr>
              <a:pPr/>
              <a:t>5</a:t>
            </a:fld>
            <a:endParaRPr lang="de-DE" altLang="de-DE">
              <a:solidFill>
                <a:schemeClr val="bg1"/>
              </a:solidFill>
              <a:latin typeface="Segoe UI" panose="020B0502040204020203" pitchFamily="34" charset="0"/>
            </a:endParaRPr>
          </a:p>
        </p:txBody>
      </p:sp>
      <p:sp>
        <p:nvSpPr>
          <p:cNvPr id="8" name="Textfeld 7">
            <a:extLst>
              <a:ext uri="{FF2B5EF4-FFF2-40B4-BE49-F238E27FC236}">
                <a16:creationId xmlns:a16="http://schemas.microsoft.com/office/drawing/2014/main" id="{4B7B38F6-1A9B-4D2F-4ABA-857A6D950E28}"/>
              </a:ext>
            </a:extLst>
          </p:cNvPr>
          <p:cNvSpPr txBox="1"/>
          <p:nvPr/>
        </p:nvSpPr>
        <p:spPr>
          <a:xfrm>
            <a:off x="479376" y="1135506"/>
            <a:ext cx="10131473" cy="523220"/>
          </a:xfrm>
          <a:prstGeom prst="rect">
            <a:avLst/>
          </a:prstGeom>
          <a:solidFill>
            <a:schemeClr val="tx2"/>
          </a:solidFill>
        </p:spPr>
        <p:txBody>
          <a:bodyPr wrap="square">
            <a:spAutoFit/>
          </a:bodyPr>
          <a:lstStyle/>
          <a:p>
            <a:r>
              <a:rPr lang="de-DE" altLang="de-DE" sz="2800" b="1" dirty="0">
                <a:solidFill>
                  <a:schemeClr val="bg1"/>
                </a:solidFill>
              </a:rPr>
              <a:t>Fall – Nach </a:t>
            </a:r>
            <a:r>
              <a:rPr lang="de-DE" sz="2800" b="1" dirty="0">
                <a:solidFill>
                  <a:schemeClr val="bg1"/>
                </a:solidFill>
              </a:rPr>
              <a:t>BGH, Beschl. v. 11.04.2018 – 4 </a:t>
            </a:r>
            <a:r>
              <a:rPr lang="de-DE" sz="2800" b="1" dirty="0" err="1">
                <a:solidFill>
                  <a:schemeClr val="bg1"/>
                </a:solidFill>
              </a:rPr>
              <a:t>StR</a:t>
            </a:r>
            <a:r>
              <a:rPr lang="de-DE" sz="2800" b="1" dirty="0">
                <a:solidFill>
                  <a:schemeClr val="bg1"/>
                </a:solidFill>
              </a:rPr>
              <a:t> 583/17</a:t>
            </a:r>
          </a:p>
        </p:txBody>
      </p:sp>
      <p:sp>
        <p:nvSpPr>
          <p:cNvPr id="3" name="Fußzeilenplatzhalter 1">
            <a:extLst>
              <a:ext uri="{FF2B5EF4-FFF2-40B4-BE49-F238E27FC236}">
                <a16:creationId xmlns:a16="http://schemas.microsoft.com/office/drawing/2014/main" id="{E7FF627B-B474-6376-8265-1BFEFEB29A63}"/>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750178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767CC9-97DD-A3AB-09D1-666C63BC98D3}"/>
            </a:ext>
          </a:extLst>
        </p:cNvPr>
        <p:cNvGrpSpPr/>
        <p:nvPr/>
      </p:nvGrpSpPr>
      <p:grpSpPr>
        <a:xfrm>
          <a:off x="0" y="0"/>
          <a:ext cx="0" cy="0"/>
          <a:chOff x="0" y="0"/>
          <a:chExt cx="0" cy="0"/>
        </a:xfrm>
      </p:grpSpPr>
      <p:sp>
        <p:nvSpPr>
          <p:cNvPr id="19460" name="Foliennummernplatzhalter 2">
            <a:extLst>
              <a:ext uri="{FF2B5EF4-FFF2-40B4-BE49-F238E27FC236}">
                <a16:creationId xmlns:a16="http://schemas.microsoft.com/office/drawing/2014/main" id="{DFC0C31F-5B9B-2635-7190-EA3953AD1A42}"/>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6</a:t>
            </a:fld>
            <a:endParaRPr lang="de-DE" altLang="de-DE">
              <a:solidFill>
                <a:schemeClr val="bg1"/>
              </a:solidFill>
              <a:latin typeface="Segoe UI" panose="020B0502040204020203" pitchFamily="34" charset="0"/>
            </a:endParaRPr>
          </a:p>
        </p:txBody>
      </p:sp>
      <p:sp>
        <p:nvSpPr>
          <p:cNvPr id="19462" name="Textplatzhalter 3">
            <a:extLst>
              <a:ext uri="{FF2B5EF4-FFF2-40B4-BE49-F238E27FC236}">
                <a16:creationId xmlns:a16="http://schemas.microsoft.com/office/drawing/2014/main" id="{6DCDF62D-E6B7-61B7-5123-C93F65A3A288}"/>
              </a:ext>
            </a:extLst>
          </p:cNvPr>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r>
              <a:rPr lang="de-DE" sz="1600" dirty="0"/>
              <a:t>Strafbarkeit des H nach § 142 Abs. 1 Nr. 1 StGB</a:t>
            </a:r>
          </a:p>
          <a:p>
            <a:pPr algn="just"/>
            <a:r>
              <a:rPr lang="de-DE" sz="1600" b="0" dirty="0"/>
              <a:t>H könnte sich nach § 142 Abs. 1 Nr. 1 StGB strafbar gemacht haben, indem er die Unfallstelle verließ.</a:t>
            </a:r>
          </a:p>
          <a:p>
            <a:pPr algn="just"/>
            <a:endParaRPr lang="de-DE" sz="1600" b="0" dirty="0"/>
          </a:p>
          <a:p>
            <a:pPr algn="just"/>
            <a:r>
              <a:rPr lang="de-DE" sz="1600" b="0" dirty="0"/>
              <a:t>»Gemäß § 142 Abs. 1 Nr. 1 StGB macht sich strafbar, wer sich nach einem Unfall im Straßenverkehr als Unfallbeteiligter vom Unfallort entfernt, bevor er zugunsten der anderen Unfallbeteiligten und der Geschädigten die Feststellung seiner Person, seines Fahrzeugs und der Art seiner Beteiligung durch seine Anwesenheit und durch die Angabe, dass er an dem Unfall beteiligt ist, ermöglicht hat.«</a:t>
            </a:r>
          </a:p>
          <a:p>
            <a:pPr algn="just"/>
            <a:endParaRPr lang="de-DE" sz="1600" b="0" dirty="0"/>
          </a:p>
          <a:p>
            <a:pPr algn="just"/>
            <a:r>
              <a:rPr lang="de-DE" sz="1600" b="0" dirty="0"/>
              <a:t>Strittig ist, ob dies </a:t>
            </a:r>
            <a:r>
              <a:rPr lang="de-DE" sz="1600" b="0" dirty="0" err="1"/>
              <a:t>erfüllt</a:t>
            </a:r>
            <a:r>
              <a:rPr lang="de-DE" sz="1600" b="0" dirty="0"/>
              <a:t> ist, wenn sich der Täter als Letzter vom Unfallort entfernt.</a:t>
            </a:r>
          </a:p>
          <a:p>
            <a:pPr algn="just"/>
            <a:r>
              <a:rPr lang="de-DE" sz="1600" b="0" dirty="0"/>
              <a:t>»Nach der vom OLG Hamm – allerdings bislang nicht tragend entschieden – und dem ganz </a:t>
            </a:r>
            <a:r>
              <a:rPr lang="de-DE" sz="1600" b="0" dirty="0" err="1"/>
              <a:t>überwiegenden</a:t>
            </a:r>
            <a:r>
              <a:rPr lang="de-DE" sz="1600" b="0" dirty="0"/>
              <a:t> Schrifttum vertretenen Auffassung ist der Tatbestand des § 142 Abs. 1 Nr. 1 StGB auch dann </a:t>
            </a:r>
            <a:r>
              <a:rPr lang="de-DE" sz="1600" b="0" dirty="0" err="1"/>
              <a:t>erfüllt</a:t>
            </a:r>
            <a:r>
              <a:rPr lang="de-DE" sz="1600" b="0" dirty="0"/>
              <a:t>, wenn der Täter den Unfallort erst nach der feststellungsberechtigten Person verlässt, sofern er zuvor seine Vorstellungspflicht verletzt hat«.</a:t>
            </a:r>
            <a:endParaRPr lang="de-DE" sz="1600" dirty="0"/>
          </a:p>
        </p:txBody>
      </p:sp>
      <p:sp>
        <p:nvSpPr>
          <p:cNvPr id="8" name="Textfeld 7">
            <a:extLst>
              <a:ext uri="{FF2B5EF4-FFF2-40B4-BE49-F238E27FC236}">
                <a16:creationId xmlns:a16="http://schemas.microsoft.com/office/drawing/2014/main" id="{4F4B83AF-7939-76C5-02F9-B7256BDAAC08}"/>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5A381B98-CE15-EE62-CD47-6FA4CDC651C2}"/>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398339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46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6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4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BDBC0-1DCE-2941-226D-9F1EE217BF73}"/>
            </a:ext>
          </a:extLst>
        </p:cNvPr>
        <p:cNvGrpSpPr/>
        <p:nvPr/>
      </p:nvGrpSpPr>
      <p:grpSpPr>
        <a:xfrm>
          <a:off x="0" y="0"/>
          <a:ext cx="0" cy="0"/>
          <a:chOff x="0" y="0"/>
          <a:chExt cx="0" cy="0"/>
        </a:xfrm>
      </p:grpSpPr>
      <p:sp>
        <p:nvSpPr>
          <p:cNvPr id="19460" name="Foliennummernplatzhalter 2">
            <a:extLst>
              <a:ext uri="{FF2B5EF4-FFF2-40B4-BE49-F238E27FC236}">
                <a16:creationId xmlns:a16="http://schemas.microsoft.com/office/drawing/2014/main" id="{744785B0-4A9F-D12B-E686-80CE906A560B}"/>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7</a:t>
            </a:fld>
            <a:endParaRPr lang="de-DE" altLang="de-DE">
              <a:solidFill>
                <a:schemeClr val="bg1"/>
              </a:solidFill>
              <a:latin typeface="Segoe UI" panose="020B0502040204020203" pitchFamily="34" charset="0"/>
            </a:endParaRPr>
          </a:p>
        </p:txBody>
      </p:sp>
      <p:sp>
        <p:nvSpPr>
          <p:cNvPr id="19462" name="Textplatzhalter 3">
            <a:extLst>
              <a:ext uri="{FF2B5EF4-FFF2-40B4-BE49-F238E27FC236}">
                <a16:creationId xmlns:a16="http://schemas.microsoft.com/office/drawing/2014/main" id="{75BA9A7C-59F5-422C-9AAD-FD1D37F028BC}"/>
              </a:ext>
            </a:extLst>
          </p:cNvPr>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Nach der Gegenansicht insb. des BayObLG »sei das Verlassen der Unfallstelle nur strafbar, wenn sich der Unfallbeteiligte vom Unfallort entferne, solange es ihm noch möglich sei, seine Vorstellungspflicht </a:t>
            </a:r>
            <a:r>
              <a:rPr lang="de-DE" sz="1600" b="0" dirty="0" err="1"/>
              <a:t>gegenüber</a:t>
            </a:r>
            <a:r>
              <a:rPr lang="de-DE" sz="1600" b="0" dirty="0"/>
              <a:t> (anwesenden) feststellungsbereiten Personen zu </a:t>
            </a:r>
            <a:r>
              <a:rPr lang="de-DE" sz="1600" b="0" dirty="0" err="1"/>
              <a:t>erfüllen</a:t>
            </a:r>
            <a:r>
              <a:rPr lang="de-DE" sz="1600" b="0" dirty="0"/>
              <a:t>.</a:t>
            </a:r>
          </a:p>
          <a:p>
            <a:pPr algn="just"/>
            <a:endParaRPr lang="de-DE" sz="1600" b="0" dirty="0"/>
          </a:p>
          <a:p>
            <a:pPr algn="just"/>
            <a:r>
              <a:rPr lang="de-DE" sz="1600" b="0" dirty="0"/>
              <a:t>Die Vorstellungspflicht sei sinnlos, wenn der feststellungsberechtigte Unfallgegner nicht mehr am Unfallort zugegen sei«, außerdem »</a:t>
            </a:r>
            <a:r>
              <a:rPr lang="de-DE" sz="1600" b="0" dirty="0" err="1"/>
              <a:t>müsste</a:t>
            </a:r>
            <a:r>
              <a:rPr lang="de-DE" sz="1600" b="0" dirty="0"/>
              <a:t> ein Unfallbeteiligter in einem solchen Fall – gegebenenfalls zeitlich unbegrenzt – am Unfallort verharren«.</a:t>
            </a:r>
          </a:p>
          <a:p>
            <a:pPr algn="just"/>
            <a:endParaRPr lang="de-DE" sz="1600" b="0" dirty="0"/>
          </a:p>
          <a:p>
            <a:pPr algn="just"/>
            <a:r>
              <a:rPr lang="de-DE" sz="1600" b="0" dirty="0"/>
              <a:t>»Der Wortlaut des § 142 Abs. 1 Nr. 1 StGB setzt nicht voraus, dass der Feststellungsberechtigte noch am Unfallort anwesend ist, wenn sich der Täter von dort entfernt. Erforderlich ist nach dem Wortlaut nur, dass sich der Täter entfernt, ›bevor‹ er die gebotenen Feststellungen ermöglicht hat.«</a:t>
            </a:r>
          </a:p>
        </p:txBody>
      </p:sp>
      <p:sp>
        <p:nvSpPr>
          <p:cNvPr id="8" name="Textfeld 7">
            <a:extLst>
              <a:ext uri="{FF2B5EF4-FFF2-40B4-BE49-F238E27FC236}">
                <a16:creationId xmlns:a16="http://schemas.microsoft.com/office/drawing/2014/main" id="{A065FF27-7459-C9A0-608D-FBE3A043F907}"/>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a:t>
            </a:r>
          </a:p>
        </p:txBody>
      </p:sp>
      <p:sp>
        <p:nvSpPr>
          <p:cNvPr id="3" name="Fußzeilenplatzhalter 1">
            <a:extLst>
              <a:ext uri="{FF2B5EF4-FFF2-40B4-BE49-F238E27FC236}">
                <a16:creationId xmlns:a16="http://schemas.microsoft.com/office/drawing/2014/main" id="{D99D63FE-8B87-51FE-A201-D5B0399DA9E9}"/>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8822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B2E5A-47A0-8648-36CB-B75CBB3550BF}"/>
            </a:ext>
          </a:extLst>
        </p:cNvPr>
        <p:cNvGrpSpPr/>
        <p:nvPr/>
      </p:nvGrpSpPr>
      <p:grpSpPr>
        <a:xfrm>
          <a:off x="0" y="0"/>
          <a:ext cx="0" cy="0"/>
          <a:chOff x="0" y="0"/>
          <a:chExt cx="0" cy="0"/>
        </a:xfrm>
      </p:grpSpPr>
      <p:sp>
        <p:nvSpPr>
          <p:cNvPr id="19460" name="Foliennummernplatzhalter 2">
            <a:extLst>
              <a:ext uri="{FF2B5EF4-FFF2-40B4-BE49-F238E27FC236}">
                <a16:creationId xmlns:a16="http://schemas.microsoft.com/office/drawing/2014/main" id="{DBE102D1-6793-D679-9F98-AB535E6CDB8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8</a:t>
            </a:fld>
            <a:endParaRPr lang="de-DE" altLang="de-DE">
              <a:solidFill>
                <a:schemeClr val="bg1"/>
              </a:solidFill>
              <a:latin typeface="Segoe UI" panose="020B0502040204020203" pitchFamily="34" charset="0"/>
            </a:endParaRPr>
          </a:p>
        </p:txBody>
      </p:sp>
      <p:sp>
        <p:nvSpPr>
          <p:cNvPr id="19462" name="Textplatzhalter 3">
            <a:extLst>
              <a:ext uri="{FF2B5EF4-FFF2-40B4-BE49-F238E27FC236}">
                <a16:creationId xmlns:a16="http://schemas.microsoft.com/office/drawing/2014/main" id="{22B3461F-FEAB-53C5-C525-58A469FB6CDC}"/>
              </a:ext>
            </a:extLst>
          </p:cNvPr>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Nach dem Willen des Gesetzgebers »sollten solche Verhaltensweisen pönalisiert werden, bei denen der Schädiger zwar pflichtgemäß gewartet, sich aber nicht als Unfallbeteiligter zu erkennen gegeben hat.«</a:t>
            </a:r>
          </a:p>
          <a:p>
            <a:pPr algn="just"/>
            <a:endParaRPr lang="de-DE" sz="1600" b="0" dirty="0"/>
          </a:p>
          <a:p>
            <a:pPr algn="just"/>
            <a:r>
              <a:rPr lang="de-DE" sz="1600" b="0" dirty="0"/>
              <a:t>Hinzu kommt das systematische Argument, dass dieses Verhalten »von keiner anderen Tatbestandsvariante des § 142 StGB erfasst« ist. Insbesondere fehlt es am »Eingreifens eines Rechtfertigungs- oder Entschuldigungsgrundes […]«.</a:t>
            </a:r>
          </a:p>
          <a:p>
            <a:pPr algn="just"/>
            <a:endParaRPr lang="de-DE" sz="1600" b="0" dirty="0"/>
          </a:p>
          <a:p>
            <a:pPr algn="just"/>
            <a:r>
              <a:rPr lang="de-DE" sz="1600" b="0" dirty="0"/>
              <a:t>Es </a:t>
            </a:r>
            <a:r>
              <a:rPr lang="de-DE" sz="1600" b="0" dirty="0" err="1"/>
              <a:t>entstünde</a:t>
            </a:r>
            <a:r>
              <a:rPr lang="de-DE" sz="1600" b="0" dirty="0"/>
              <a:t> ein »erheblicher Wertungswiderspruch, wenn sich ein Unfallbeteiligter, der sich nach Ablauf der Wartepflicht (§ 142 Abs. 2 Nr. 1 StGB) bzw. berechtigt oder entschuldigt (§ 142 Abs. 2 Nr. 2 StGB) vom Unfallort entfernt hat, bei nicht </a:t>
            </a:r>
            <a:r>
              <a:rPr lang="de-DE" sz="1600" b="0" dirty="0" err="1"/>
              <a:t>unverzüglicher</a:t>
            </a:r>
            <a:r>
              <a:rPr lang="de-DE" sz="1600" b="0" dirty="0"/>
              <a:t> nachträglicher Ermöglichung der Feststellungen strafbar machte, hingegen ein Unfallbeteiligter, der sich nach Verletzung seiner Vorstellungspflicht als Letzter vom Unfallort entfernt, </a:t>
            </a:r>
            <a:r>
              <a:rPr lang="de-DE" sz="1600" b="0" dirty="0" err="1"/>
              <a:t>endgültig</a:t>
            </a:r>
            <a:r>
              <a:rPr lang="de-DE" sz="1600" b="0" dirty="0"/>
              <a:t> straffrei bliebe.«</a:t>
            </a:r>
          </a:p>
        </p:txBody>
      </p:sp>
      <p:sp>
        <p:nvSpPr>
          <p:cNvPr id="8" name="Textfeld 7">
            <a:extLst>
              <a:ext uri="{FF2B5EF4-FFF2-40B4-BE49-F238E27FC236}">
                <a16:creationId xmlns:a16="http://schemas.microsoft.com/office/drawing/2014/main" id="{21C14092-8A01-FDAD-3167-2A3B39013B0E}"/>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Fall </a:t>
            </a:r>
          </a:p>
        </p:txBody>
      </p:sp>
      <p:sp>
        <p:nvSpPr>
          <p:cNvPr id="3" name="Fußzeilenplatzhalter 1">
            <a:extLst>
              <a:ext uri="{FF2B5EF4-FFF2-40B4-BE49-F238E27FC236}">
                <a16:creationId xmlns:a16="http://schemas.microsoft.com/office/drawing/2014/main" id="{00658A6A-2A18-A477-5535-A3B4B1FACD22}"/>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20142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AFFB5-0758-7841-6FFE-30A09EAFCC07}"/>
            </a:ext>
          </a:extLst>
        </p:cNvPr>
        <p:cNvGrpSpPr/>
        <p:nvPr/>
      </p:nvGrpSpPr>
      <p:grpSpPr>
        <a:xfrm>
          <a:off x="0" y="0"/>
          <a:ext cx="0" cy="0"/>
          <a:chOff x="0" y="0"/>
          <a:chExt cx="0" cy="0"/>
        </a:xfrm>
      </p:grpSpPr>
      <p:sp>
        <p:nvSpPr>
          <p:cNvPr id="19460" name="Foliennummernplatzhalter 2">
            <a:extLst>
              <a:ext uri="{FF2B5EF4-FFF2-40B4-BE49-F238E27FC236}">
                <a16:creationId xmlns:a16="http://schemas.microsoft.com/office/drawing/2014/main" id="{3383902E-6F8E-22B5-1343-70CA307C63B9}"/>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AE6D279-34C7-40C6-878C-FE1BD7432AF2}" type="slidenum">
              <a:rPr lang="de-DE" altLang="de-DE" smtClean="0">
                <a:solidFill>
                  <a:schemeClr val="bg1"/>
                </a:solidFill>
                <a:latin typeface="Segoe UI" panose="020B0502040204020203" pitchFamily="34" charset="0"/>
              </a:rPr>
              <a:pPr/>
              <a:t>9</a:t>
            </a:fld>
            <a:endParaRPr lang="de-DE" altLang="de-DE">
              <a:solidFill>
                <a:schemeClr val="bg1"/>
              </a:solidFill>
              <a:latin typeface="Segoe UI" panose="020B0502040204020203" pitchFamily="34" charset="0"/>
            </a:endParaRPr>
          </a:p>
        </p:txBody>
      </p:sp>
      <p:sp>
        <p:nvSpPr>
          <p:cNvPr id="19462" name="Textplatzhalter 3">
            <a:extLst>
              <a:ext uri="{FF2B5EF4-FFF2-40B4-BE49-F238E27FC236}">
                <a16:creationId xmlns:a16="http://schemas.microsoft.com/office/drawing/2014/main" id="{D810D799-E899-EFF1-20DF-15B6E609DAB1}"/>
              </a:ext>
            </a:extLst>
          </p:cNvPr>
          <p:cNvSpPr>
            <a:spLocks noGrp="1"/>
          </p:cNvSpPr>
          <p:nvPr>
            <p:ph type="body" sz="quarter" idx="11"/>
          </p:nvPr>
        </p:nvSpPr>
        <p:spPr bwMode="auto">
          <a:xfrm>
            <a:off x="479377" y="1007457"/>
            <a:ext cx="10131472"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t" anchorCtr="0" compatLnSpc="1">
            <a:prstTxWarp prst="textNoShape">
              <a:avLst/>
            </a:prstTxWarp>
          </a:bodyPr>
          <a:lstStyle/>
          <a:p>
            <a:pPr algn="just"/>
            <a:r>
              <a:rPr lang="de-DE" sz="1600" b="0" dirty="0"/>
              <a:t>Nach dem Sinn und Zweck der Norm soll gerade die »Sicherung bzw. Abwehr der durch einen Unfall entstandenen zivilrechtlichen </a:t>
            </a:r>
            <a:r>
              <a:rPr lang="de-DE" sz="1600" b="0" dirty="0" err="1"/>
              <a:t>Ansprüche</a:t>
            </a:r>
            <a:r>
              <a:rPr lang="de-DE" sz="1600" b="0" dirty="0"/>
              <a:t>« gewährleistet werden.</a:t>
            </a:r>
          </a:p>
          <a:p>
            <a:pPr algn="just"/>
            <a:endParaRPr lang="de-DE" sz="1600" b="0" dirty="0"/>
          </a:p>
          <a:p>
            <a:pPr algn="just"/>
            <a:r>
              <a:rPr lang="de-DE" sz="1600" b="0" dirty="0"/>
              <a:t>Dem Unfallbeteiligten verbleibt insbesondere auch noch die Möglichkeit feststellungsbereite Personen, – »insbesondere die Polizei – zum Unfallort herbeizurufen, um sich mittels nachgeholter </a:t>
            </a:r>
            <a:r>
              <a:rPr lang="de-DE" sz="1600" b="0" dirty="0" err="1"/>
              <a:t>Erfüllung</a:t>
            </a:r>
            <a:r>
              <a:rPr lang="de-DE" sz="1600" b="0" dirty="0"/>
              <a:t> seiner Vorstellungspflicht straffrei vom Unfallort entfernen zu können.«</a:t>
            </a:r>
          </a:p>
          <a:p>
            <a:pPr algn="just"/>
            <a:endParaRPr lang="de-DE" sz="1600" b="0" dirty="0"/>
          </a:p>
          <a:p>
            <a:pPr algn="just"/>
            <a:r>
              <a:rPr lang="de-DE" sz="1600" b="0" dirty="0"/>
              <a:t>H ist strafbar gem. § 142 Abs. 1 Nr. 1 StGB.</a:t>
            </a:r>
          </a:p>
          <a:p>
            <a:pPr algn="just"/>
            <a:endParaRPr lang="de-DE" sz="1600" b="0" dirty="0"/>
          </a:p>
          <a:p>
            <a:endParaRPr lang="de-DE" sz="1600" b="0" dirty="0"/>
          </a:p>
        </p:txBody>
      </p:sp>
      <p:sp>
        <p:nvSpPr>
          <p:cNvPr id="8" name="Textfeld 7">
            <a:extLst>
              <a:ext uri="{FF2B5EF4-FFF2-40B4-BE49-F238E27FC236}">
                <a16:creationId xmlns:a16="http://schemas.microsoft.com/office/drawing/2014/main" id="{5CDC1FFF-77C9-9AFA-46CF-ED2DB89B3F90}"/>
              </a:ext>
            </a:extLst>
          </p:cNvPr>
          <p:cNvSpPr txBox="1"/>
          <p:nvPr/>
        </p:nvSpPr>
        <p:spPr>
          <a:xfrm>
            <a:off x="479376" y="332656"/>
            <a:ext cx="10131473" cy="584775"/>
          </a:xfrm>
          <a:prstGeom prst="rect">
            <a:avLst/>
          </a:prstGeom>
          <a:solidFill>
            <a:schemeClr val="tx2"/>
          </a:solidFill>
        </p:spPr>
        <p:txBody>
          <a:bodyPr wrap="square">
            <a:spAutoFit/>
          </a:bodyPr>
          <a:lstStyle/>
          <a:p>
            <a:pPr>
              <a:buFont typeface="Lucida Grande" pitchFamily="80" charset="0"/>
              <a:buNone/>
            </a:pPr>
            <a:r>
              <a:rPr lang="de-DE" altLang="de-DE" sz="3200" b="1" dirty="0">
                <a:solidFill>
                  <a:schemeClr val="bg1"/>
                </a:solidFill>
              </a:rPr>
              <a:t>Lösung </a:t>
            </a:r>
            <a:r>
              <a:rPr lang="de-DE" altLang="de-DE" sz="3200" b="1">
                <a:solidFill>
                  <a:schemeClr val="bg1"/>
                </a:solidFill>
              </a:rPr>
              <a:t>Fall </a:t>
            </a:r>
            <a:endParaRPr lang="de-DE" altLang="de-DE" sz="3200" b="1" dirty="0">
              <a:solidFill>
                <a:schemeClr val="bg1"/>
              </a:solidFill>
            </a:endParaRPr>
          </a:p>
        </p:txBody>
      </p:sp>
      <p:sp>
        <p:nvSpPr>
          <p:cNvPr id="3" name="Fußzeilenplatzhalter 1">
            <a:extLst>
              <a:ext uri="{FF2B5EF4-FFF2-40B4-BE49-F238E27FC236}">
                <a16:creationId xmlns:a16="http://schemas.microsoft.com/office/drawing/2014/main" id="{B8BD37E3-0068-9957-7D77-AD0C60ADC988}"/>
              </a:ext>
            </a:extLst>
          </p:cNvPr>
          <p:cNvSpPr txBox="1">
            <a:spLocks/>
          </p:cNvSpPr>
          <p:nvPr/>
        </p:nvSpPr>
        <p:spPr bwMode="auto">
          <a:xfrm>
            <a:off x="1625600" y="6448251"/>
            <a:ext cx="89852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de-DE"/>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742950" indent="-28575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11430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6002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2057400" indent="-228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0"/>
              </a:spcBef>
              <a:spcAft>
                <a:spcPct val="0"/>
              </a:spcAft>
              <a:defRPr kern="1200">
                <a:solidFill>
                  <a:schemeClr val="tx1"/>
                </a:solidFill>
                <a:latin typeface="Arial" panose="020B0604020202020204" pitchFamily="34" charset="0"/>
                <a:ea typeface="+mn-ea"/>
                <a:cs typeface="+mn-cs"/>
              </a:defRPr>
            </a:lvl9pPr>
          </a:lstStyle>
          <a:p>
            <a:pPr algn="ctr"/>
            <a:r>
              <a:rPr lang="de-DE" altLang="de-DE" sz="1200" dirty="0" err="1">
                <a:solidFill>
                  <a:schemeClr val="bg1"/>
                </a:solidFill>
                <a:latin typeface="Segoe UI" panose="020B0502040204020203" pitchFamily="34" charset="0"/>
              </a:rPr>
              <a:t>StrafR</a:t>
            </a:r>
            <a:r>
              <a:rPr lang="de-DE" altLang="de-DE" sz="1200" dirty="0">
                <a:solidFill>
                  <a:schemeClr val="bg1"/>
                </a:solidFill>
                <a:latin typeface="Segoe UI" panose="020B0502040204020203" pitchFamily="34" charset="0"/>
              </a:rPr>
              <a:t> IV</a:t>
            </a:r>
          </a:p>
        </p:txBody>
      </p:sp>
    </p:spTree>
    <p:extLst>
      <p:ext uri="{BB962C8B-B14F-4D97-AF65-F5344CB8AC3E}">
        <p14:creationId xmlns:p14="http://schemas.microsoft.com/office/powerpoint/2010/main" val="137633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Design">
  <a:themeElements>
    <a:clrScheme name="Benutzerdefiniert 1">
      <a:dk1>
        <a:sysClr val="windowText" lastClr="000000"/>
      </a:dk1>
      <a:lt1>
        <a:sysClr val="window" lastClr="FFFFFF"/>
      </a:lt1>
      <a:dk2>
        <a:srgbClr val="004877"/>
      </a:dk2>
      <a:lt2>
        <a:srgbClr val="E6E6E6"/>
      </a:lt2>
      <a:accent1>
        <a:srgbClr val="C82254"/>
      </a:accent1>
      <a:accent2>
        <a:srgbClr val="D7DF23"/>
      </a:accent2>
      <a:accent3>
        <a:srgbClr val="01283F"/>
      </a:accent3>
      <a:accent4>
        <a:srgbClr val="BEBEBE"/>
      </a:accent4>
      <a:accent5>
        <a:srgbClr val="919191"/>
      </a:accent5>
      <a:accent6>
        <a:srgbClr val="BEBEBE"/>
      </a:accent6>
      <a:hlink>
        <a:srgbClr val="0000FF"/>
      </a:hlink>
      <a:folHlink>
        <a:srgbClr val="8DB3E2"/>
      </a:folHlink>
    </a:clrScheme>
    <a:fontScheme name="1_Office-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54BAFD4730D274B931438809DA9D9FB" ma:contentTypeVersion="0" ma:contentTypeDescription="Ein neues Dokument erstellen." ma:contentTypeScope="" ma:versionID="f3c2bbdf5f3b1bc6d99ab746240e7ddf">
  <xsd:schema xmlns:xsd="http://www.w3.org/2001/XMLSchema" xmlns:xs="http://www.w3.org/2001/XMLSchema" xmlns:p="http://schemas.microsoft.com/office/2006/metadata/properties" targetNamespace="http://schemas.microsoft.com/office/2006/metadata/properties" ma:root="true" ma:fieldsID="10627edd4f09c1f414843cf0643fb7b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58766F-01C7-479B-94C7-93A780874C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EF14BF6-2523-43DE-956C-EAB2C44CA7E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176FB43-86FD-4884-9167-039217BF44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4587</Words>
  <Application>Microsoft Macintosh PowerPoint</Application>
  <PresentationFormat>Breitbild</PresentationFormat>
  <Paragraphs>412</Paragraphs>
  <Slides>41</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41</vt:i4>
      </vt:variant>
    </vt:vector>
  </HeadingPairs>
  <TitlesOfParts>
    <vt:vector size="49" baseType="lpstr">
      <vt:lpstr>Arial</vt:lpstr>
      <vt:lpstr>Calibri</vt:lpstr>
      <vt:lpstr>Helvetica</vt:lpstr>
      <vt:lpstr>Lucida Grande</vt:lpstr>
      <vt:lpstr>Segoe UI</vt:lpstr>
      <vt:lpstr>Verdana</vt:lpstr>
      <vt:lpstr>Wingdings</vt:lpstr>
      <vt:lpstr>1_Office-Design</vt:lpstr>
      <vt:lpstr>Strafrecht IV Wintersemester 2024/2025</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mws</dc:creator>
  <cp:lastModifiedBy>Kai-Daniel Weil</cp:lastModifiedBy>
  <cp:revision>446</cp:revision>
  <cp:lastPrinted>2021-11-03T11:46:03Z</cp:lastPrinted>
  <dcterms:created xsi:type="dcterms:W3CDTF">2010-05-03T10:36:49Z</dcterms:created>
  <dcterms:modified xsi:type="dcterms:W3CDTF">2024-12-04T08:14:02Z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0x010100154BAFD4730D274B931438809DA9D9FB</vt:lpwstr>
  </property>
</Properties>
</file>