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2" r:id="rId1"/>
  </p:sldMasterIdLst>
  <p:notesMasterIdLst>
    <p:notesMasterId r:id="rId8"/>
  </p:notesMasterIdLst>
  <p:handoutMasterIdLst>
    <p:handoutMasterId r:id="rId9"/>
  </p:handoutMasterIdLst>
  <p:sldIdLst>
    <p:sldId id="256" r:id="rId2"/>
    <p:sldId id="338" r:id="rId3"/>
    <p:sldId id="340" r:id="rId4"/>
    <p:sldId id="341" r:id="rId5"/>
    <p:sldId id="342" r:id="rId6"/>
    <p:sldId id="320" r:id="rId7"/>
  </p:sldIdLst>
  <p:sldSz cx="12192000" cy="6858000"/>
  <p:notesSz cx="6858000" cy="9144000"/>
  <p:defaultTextStyle>
    <a:defPPr>
      <a:defRPr lang="de-DE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55">
          <p15:clr>
            <a:srgbClr val="A4A3A4"/>
          </p15:clr>
        </p15:guide>
        <p15:guide id="4" orient="horz" pos="482">
          <p15:clr>
            <a:srgbClr val="A4A3A4"/>
          </p15:clr>
        </p15:guide>
        <p15:guide id="5" pos="6799">
          <p15:clr>
            <a:srgbClr val="A4A3A4"/>
          </p15:clr>
        </p15:guide>
        <p15:guide id="6" orient="horz" pos="845">
          <p15:clr>
            <a:srgbClr val="A4A3A4"/>
          </p15:clr>
        </p15:guide>
        <p15:guide id="7" pos="1023">
          <p15:clr>
            <a:srgbClr val="A4A3A4"/>
          </p15:clr>
        </p15:guide>
        <p15:guide id="8" orient="horz" pos="980">
          <p15:clr>
            <a:srgbClr val="A4A3A4"/>
          </p15:clr>
        </p15:guide>
        <p15:guide id="9" pos="7441">
          <p15:clr>
            <a:srgbClr val="A4A3A4"/>
          </p15:clr>
        </p15:guide>
        <p15:guide id="10" pos="305">
          <p15:clr>
            <a:srgbClr val="A4A3A4"/>
          </p15:clr>
        </p15:guide>
        <p15:guide id="11" pos="42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C2C2"/>
    <a:srgbClr val="004876"/>
    <a:srgbClr val="19406B"/>
    <a:srgbClr val="01283F"/>
    <a:srgbClr val="595959"/>
    <a:srgbClr val="5D75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97" autoAdjust="0"/>
    <p:restoredTop sz="85194" autoAdjust="0"/>
  </p:normalViewPr>
  <p:slideViewPr>
    <p:cSldViewPr snapToObjects="1">
      <p:cViewPr varScale="1">
        <p:scale>
          <a:sx n="135" d="100"/>
          <a:sy n="135" d="100"/>
        </p:scale>
        <p:origin x="1428" y="126"/>
      </p:cViewPr>
      <p:guideLst>
        <p:guide orient="horz" pos="2160"/>
        <p:guide pos="3840"/>
        <p:guide orient="horz" pos="255"/>
        <p:guide orient="horz" pos="482"/>
        <p:guide pos="6799"/>
        <p:guide orient="horz" pos="845"/>
        <p:guide pos="1023"/>
        <p:guide orient="horz" pos="980"/>
        <p:guide pos="7441"/>
        <p:guide pos="305"/>
        <p:guide pos="42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121" d="100"/>
          <a:sy n="121" d="100"/>
        </p:scale>
        <p:origin x="502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an Murlowski" userId="ce55f139-a24a-4205-88a5-af1c59c9f669" providerId="ADAL" clId="{F7974BD4-24C0-4E34-97C3-3F8DC7E1437C}"/>
    <pc:docChg chg="undo custSel modSld">
      <pc:chgData name="Christian Murlowski" userId="ce55f139-a24a-4205-88a5-af1c59c9f669" providerId="ADAL" clId="{F7974BD4-24C0-4E34-97C3-3F8DC7E1437C}" dt="2024-03-06T08:20:07.407" v="7" actId="6549"/>
      <pc:docMkLst>
        <pc:docMk/>
      </pc:docMkLst>
      <pc:sldChg chg="modSp mod">
        <pc:chgData name="Christian Murlowski" userId="ce55f139-a24a-4205-88a5-af1c59c9f669" providerId="ADAL" clId="{F7974BD4-24C0-4E34-97C3-3F8DC7E1437C}" dt="2024-03-06T08:19:16.170" v="3" actId="20577"/>
        <pc:sldMkLst>
          <pc:docMk/>
          <pc:sldMk cId="722875313" sldId="340"/>
        </pc:sldMkLst>
        <pc:spChg chg="mod">
          <ac:chgData name="Christian Murlowski" userId="ce55f139-a24a-4205-88a5-af1c59c9f669" providerId="ADAL" clId="{F7974BD4-24C0-4E34-97C3-3F8DC7E1437C}" dt="2024-03-06T08:19:16.170" v="3" actId="20577"/>
          <ac:spMkLst>
            <pc:docMk/>
            <pc:sldMk cId="722875313" sldId="340"/>
            <ac:spMk id="6" creationId="{8174F770-BCAA-4F7E-8AFB-7318A07D87D2}"/>
          </ac:spMkLst>
        </pc:spChg>
      </pc:sldChg>
      <pc:sldChg chg="modSp mod">
        <pc:chgData name="Christian Murlowski" userId="ce55f139-a24a-4205-88a5-af1c59c9f669" providerId="ADAL" clId="{F7974BD4-24C0-4E34-97C3-3F8DC7E1437C}" dt="2024-03-06T08:20:07.407" v="7" actId="6549"/>
        <pc:sldMkLst>
          <pc:docMk/>
          <pc:sldMk cId="1566014202" sldId="341"/>
        </pc:sldMkLst>
        <pc:spChg chg="mod">
          <ac:chgData name="Christian Murlowski" userId="ce55f139-a24a-4205-88a5-af1c59c9f669" providerId="ADAL" clId="{F7974BD4-24C0-4E34-97C3-3F8DC7E1437C}" dt="2024-03-06T08:20:07.407" v="7" actId="6549"/>
          <ac:spMkLst>
            <pc:docMk/>
            <pc:sldMk cId="1566014202" sldId="341"/>
            <ac:spMk id="6" creationId="{8174F770-BCAA-4F7E-8AFB-7318A07D87D2}"/>
          </ac:spMkLst>
        </pc:spChg>
      </pc:sldChg>
    </pc:docChg>
  </pc:docChgLst>
  <pc:docChgLst>
    <pc:chgData name="Kim Weidner" userId="6e313ade-853c-423c-b592-6eb2b50c18ff" providerId="ADAL" clId="{30D34C6F-F37E-4ED9-802B-899929A78648}"/>
    <pc:docChg chg="modSld">
      <pc:chgData name="Kim Weidner" userId="6e313ade-853c-423c-b592-6eb2b50c18ff" providerId="ADAL" clId="{30D34C6F-F37E-4ED9-802B-899929A78648}" dt="2020-12-21T14:15:32.156" v="5" actId="6549"/>
      <pc:docMkLst>
        <pc:docMk/>
      </pc:docMkLst>
      <pc:sldChg chg="modSp mod">
        <pc:chgData name="Kim Weidner" userId="6e313ade-853c-423c-b592-6eb2b50c18ff" providerId="ADAL" clId="{30D34C6F-F37E-4ED9-802B-899929A78648}" dt="2020-12-21T14:15:14.256" v="1" actId="6549"/>
        <pc:sldMkLst>
          <pc:docMk/>
          <pc:sldMk cId="3911727396" sldId="323"/>
        </pc:sldMkLst>
        <pc:spChg chg="mod">
          <ac:chgData name="Kim Weidner" userId="6e313ade-853c-423c-b592-6eb2b50c18ff" providerId="ADAL" clId="{30D34C6F-F37E-4ED9-802B-899929A78648}" dt="2020-12-21T14:15:14.256" v="1" actId="6549"/>
          <ac:spMkLst>
            <pc:docMk/>
            <pc:sldMk cId="3911727396" sldId="323"/>
            <ac:spMk id="2" creationId="{D49956CA-8C53-4314-AA40-73AEC48DFFF1}"/>
          </ac:spMkLst>
        </pc:spChg>
      </pc:sldChg>
      <pc:sldChg chg="modSp mod">
        <pc:chgData name="Kim Weidner" userId="6e313ade-853c-423c-b592-6eb2b50c18ff" providerId="ADAL" clId="{30D34C6F-F37E-4ED9-802B-899929A78648}" dt="2020-12-21T14:15:24.679" v="3" actId="6549"/>
        <pc:sldMkLst>
          <pc:docMk/>
          <pc:sldMk cId="3097033376" sldId="325"/>
        </pc:sldMkLst>
        <pc:spChg chg="mod">
          <ac:chgData name="Kim Weidner" userId="6e313ade-853c-423c-b592-6eb2b50c18ff" providerId="ADAL" clId="{30D34C6F-F37E-4ED9-802B-899929A78648}" dt="2020-12-21T14:15:24.679" v="3" actId="6549"/>
          <ac:spMkLst>
            <pc:docMk/>
            <pc:sldMk cId="3097033376" sldId="325"/>
            <ac:spMk id="2" creationId="{D49956CA-8C53-4314-AA40-73AEC48DFFF1}"/>
          </ac:spMkLst>
        </pc:spChg>
      </pc:sldChg>
      <pc:sldChg chg="modSp mod">
        <pc:chgData name="Kim Weidner" userId="6e313ade-853c-423c-b592-6eb2b50c18ff" providerId="ADAL" clId="{30D34C6F-F37E-4ED9-802B-899929A78648}" dt="2020-12-21T14:15:28.220" v="4" actId="6549"/>
        <pc:sldMkLst>
          <pc:docMk/>
          <pc:sldMk cId="939654659" sldId="326"/>
        </pc:sldMkLst>
        <pc:spChg chg="mod">
          <ac:chgData name="Kim Weidner" userId="6e313ade-853c-423c-b592-6eb2b50c18ff" providerId="ADAL" clId="{30D34C6F-F37E-4ED9-802B-899929A78648}" dt="2020-12-21T14:15:28.220" v="4" actId="6549"/>
          <ac:spMkLst>
            <pc:docMk/>
            <pc:sldMk cId="939654659" sldId="326"/>
            <ac:spMk id="2" creationId="{D49956CA-8C53-4314-AA40-73AEC48DFFF1}"/>
          </ac:spMkLst>
        </pc:spChg>
      </pc:sldChg>
      <pc:sldChg chg="modSp mod">
        <pc:chgData name="Kim Weidner" userId="6e313ade-853c-423c-b592-6eb2b50c18ff" providerId="ADAL" clId="{30D34C6F-F37E-4ED9-802B-899929A78648}" dt="2020-12-21T14:15:17.546" v="2" actId="6549"/>
        <pc:sldMkLst>
          <pc:docMk/>
          <pc:sldMk cId="2030570139" sldId="327"/>
        </pc:sldMkLst>
        <pc:spChg chg="mod">
          <ac:chgData name="Kim Weidner" userId="6e313ade-853c-423c-b592-6eb2b50c18ff" providerId="ADAL" clId="{30D34C6F-F37E-4ED9-802B-899929A78648}" dt="2020-12-21T14:15:17.546" v="2" actId="6549"/>
          <ac:spMkLst>
            <pc:docMk/>
            <pc:sldMk cId="2030570139" sldId="327"/>
            <ac:spMk id="2" creationId="{D49956CA-8C53-4314-AA40-73AEC48DFFF1}"/>
          </ac:spMkLst>
        </pc:spChg>
      </pc:sldChg>
      <pc:sldChg chg="modSp mod">
        <pc:chgData name="Kim Weidner" userId="6e313ade-853c-423c-b592-6eb2b50c18ff" providerId="ADAL" clId="{30D34C6F-F37E-4ED9-802B-899929A78648}" dt="2020-12-21T14:15:32.156" v="5" actId="6549"/>
        <pc:sldMkLst>
          <pc:docMk/>
          <pc:sldMk cId="333863708" sldId="329"/>
        </pc:sldMkLst>
        <pc:spChg chg="mod">
          <ac:chgData name="Kim Weidner" userId="6e313ade-853c-423c-b592-6eb2b50c18ff" providerId="ADAL" clId="{30D34C6F-F37E-4ED9-802B-899929A78648}" dt="2020-12-21T14:15:32.156" v="5" actId="6549"/>
          <ac:spMkLst>
            <pc:docMk/>
            <pc:sldMk cId="333863708" sldId="329"/>
            <ac:spMk id="2" creationId="{D49956CA-8C53-4314-AA40-73AEC48DFFF1}"/>
          </ac:spMkLst>
        </pc:spChg>
      </pc:sldChg>
      <pc:sldChg chg="modSp mod">
        <pc:chgData name="Kim Weidner" userId="6e313ade-853c-423c-b592-6eb2b50c18ff" providerId="ADAL" clId="{30D34C6F-F37E-4ED9-802B-899929A78648}" dt="2020-11-26T08:54:15.053" v="0" actId="14861"/>
        <pc:sldMkLst>
          <pc:docMk/>
          <pc:sldMk cId="3038130441" sldId="335"/>
        </pc:sldMkLst>
        <pc:picChg chg="mod">
          <ac:chgData name="Kim Weidner" userId="6e313ade-853c-423c-b592-6eb2b50c18ff" providerId="ADAL" clId="{30D34C6F-F37E-4ED9-802B-899929A78648}" dt="2020-11-26T08:54:15.053" v="0" actId="14861"/>
          <ac:picMkLst>
            <pc:docMk/>
            <pc:sldMk cId="3038130441" sldId="335"/>
            <ac:picMk id="6" creationId="{F6454C89-279E-4032-98B0-10D2F801640E}"/>
          </ac:picMkLst>
        </pc:picChg>
      </pc:sldChg>
    </pc:docChg>
  </pc:docChgLst>
  <pc:docChgLst>
    <pc:chgData name="Anne Przybilla" userId="8acfeee5-5dd0-48f9-9e85-da4b0fa12c8f" providerId="ADAL" clId="{B8B442A7-4577-4228-A19B-9F9839A5FE23}"/>
    <pc:docChg chg="undo custSel addSld delSld modSld modMainMaster">
      <pc:chgData name="Anne Przybilla" userId="8acfeee5-5dd0-48f9-9e85-da4b0fa12c8f" providerId="ADAL" clId="{B8B442A7-4577-4228-A19B-9F9839A5FE23}" dt="2021-02-08T10:29:43.410" v="855" actId="2711"/>
      <pc:docMkLst>
        <pc:docMk/>
      </pc:docMkLst>
      <pc:sldChg chg="addSp modSp mod">
        <pc:chgData name="Anne Przybilla" userId="8acfeee5-5dd0-48f9-9e85-da4b0fa12c8f" providerId="ADAL" clId="{B8B442A7-4577-4228-A19B-9F9839A5FE23}" dt="2021-02-08T10:29:43.410" v="855" actId="2711"/>
        <pc:sldMkLst>
          <pc:docMk/>
          <pc:sldMk cId="0" sldId="256"/>
        </pc:sldMkLst>
        <pc:spChg chg="add mod">
          <ac:chgData name="Anne Przybilla" userId="8acfeee5-5dd0-48f9-9e85-da4b0fa12c8f" providerId="ADAL" clId="{B8B442A7-4577-4228-A19B-9F9839A5FE23}" dt="2021-02-08T10:29:43.410" v="855" actId="2711"/>
          <ac:spMkLst>
            <pc:docMk/>
            <pc:sldMk cId="0" sldId="256"/>
            <ac:spMk id="4" creationId="{ABA036E4-0B64-4E99-A12B-4FC14BF0B6D2}"/>
          </ac:spMkLst>
        </pc:spChg>
        <pc:spChg chg="mod">
          <ac:chgData name="Anne Przybilla" userId="8acfeee5-5dd0-48f9-9e85-da4b0fa12c8f" providerId="ADAL" clId="{B8B442A7-4577-4228-A19B-9F9839A5FE23}" dt="2021-02-08T10:01:37.985" v="28" actId="20577"/>
          <ac:spMkLst>
            <pc:docMk/>
            <pc:sldMk cId="0" sldId="256"/>
            <ac:spMk id="17410" creationId="{00000000-0000-0000-0000-000000000000}"/>
          </ac:spMkLst>
        </pc:spChg>
        <pc:spChg chg="mod">
          <ac:chgData name="Anne Przybilla" userId="8acfeee5-5dd0-48f9-9e85-da4b0fa12c8f" providerId="ADAL" clId="{B8B442A7-4577-4228-A19B-9F9839A5FE23}" dt="2021-02-08T10:01:50.284" v="60" actId="20577"/>
          <ac:spMkLst>
            <pc:docMk/>
            <pc:sldMk cId="0" sldId="256"/>
            <ac:spMk id="17411" creationId="{00000000-0000-0000-0000-000000000000}"/>
          </ac:spMkLst>
        </pc:spChg>
      </pc:sldChg>
      <pc:sldChg chg="del">
        <pc:chgData name="Anne Przybilla" userId="8acfeee5-5dd0-48f9-9e85-da4b0fa12c8f" providerId="ADAL" clId="{B8B442A7-4577-4228-A19B-9F9839A5FE23}" dt="2021-02-08T10:10:01.917" v="226" actId="47"/>
        <pc:sldMkLst>
          <pc:docMk/>
          <pc:sldMk cId="0" sldId="258"/>
        </pc:sldMkLst>
      </pc:sldChg>
      <pc:sldChg chg="del">
        <pc:chgData name="Anne Przybilla" userId="8acfeee5-5dd0-48f9-9e85-da4b0fa12c8f" providerId="ADAL" clId="{B8B442A7-4577-4228-A19B-9F9839A5FE23}" dt="2021-02-08T10:10:01.917" v="226" actId="47"/>
        <pc:sldMkLst>
          <pc:docMk/>
          <pc:sldMk cId="0" sldId="265"/>
        </pc:sldMkLst>
      </pc:sldChg>
      <pc:sldChg chg="del">
        <pc:chgData name="Anne Przybilla" userId="8acfeee5-5dd0-48f9-9e85-da4b0fa12c8f" providerId="ADAL" clId="{B8B442A7-4577-4228-A19B-9F9839A5FE23}" dt="2021-02-08T10:10:01.917" v="226" actId="47"/>
        <pc:sldMkLst>
          <pc:docMk/>
          <pc:sldMk cId="0" sldId="268"/>
        </pc:sldMkLst>
      </pc:sldChg>
      <pc:sldChg chg="del">
        <pc:chgData name="Anne Przybilla" userId="8acfeee5-5dd0-48f9-9e85-da4b0fa12c8f" providerId="ADAL" clId="{B8B442A7-4577-4228-A19B-9F9839A5FE23}" dt="2021-02-08T10:10:01.917" v="226" actId="47"/>
        <pc:sldMkLst>
          <pc:docMk/>
          <pc:sldMk cId="0" sldId="269"/>
        </pc:sldMkLst>
      </pc:sldChg>
      <pc:sldChg chg="del">
        <pc:chgData name="Anne Przybilla" userId="8acfeee5-5dd0-48f9-9e85-da4b0fa12c8f" providerId="ADAL" clId="{B8B442A7-4577-4228-A19B-9F9839A5FE23}" dt="2021-02-08T10:10:01.917" v="226" actId="47"/>
        <pc:sldMkLst>
          <pc:docMk/>
          <pc:sldMk cId="0" sldId="271"/>
        </pc:sldMkLst>
      </pc:sldChg>
      <pc:sldChg chg="del">
        <pc:chgData name="Anne Przybilla" userId="8acfeee5-5dd0-48f9-9e85-da4b0fa12c8f" providerId="ADAL" clId="{B8B442A7-4577-4228-A19B-9F9839A5FE23}" dt="2021-02-08T10:10:01.917" v="226" actId="47"/>
        <pc:sldMkLst>
          <pc:docMk/>
          <pc:sldMk cId="0" sldId="272"/>
        </pc:sldMkLst>
      </pc:sldChg>
      <pc:sldChg chg="del">
        <pc:chgData name="Anne Przybilla" userId="8acfeee5-5dd0-48f9-9e85-da4b0fa12c8f" providerId="ADAL" clId="{B8B442A7-4577-4228-A19B-9F9839A5FE23}" dt="2021-02-08T10:10:01.917" v="226" actId="47"/>
        <pc:sldMkLst>
          <pc:docMk/>
          <pc:sldMk cId="0" sldId="273"/>
        </pc:sldMkLst>
      </pc:sldChg>
      <pc:sldChg chg="del">
        <pc:chgData name="Anne Przybilla" userId="8acfeee5-5dd0-48f9-9e85-da4b0fa12c8f" providerId="ADAL" clId="{B8B442A7-4577-4228-A19B-9F9839A5FE23}" dt="2021-02-08T10:10:01.917" v="226" actId="47"/>
        <pc:sldMkLst>
          <pc:docMk/>
          <pc:sldMk cId="0" sldId="274"/>
        </pc:sldMkLst>
      </pc:sldChg>
      <pc:sldChg chg="del">
        <pc:chgData name="Anne Przybilla" userId="8acfeee5-5dd0-48f9-9e85-da4b0fa12c8f" providerId="ADAL" clId="{B8B442A7-4577-4228-A19B-9F9839A5FE23}" dt="2021-02-08T10:10:01.917" v="226" actId="47"/>
        <pc:sldMkLst>
          <pc:docMk/>
          <pc:sldMk cId="0" sldId="275"/>
        </pc:sldMkLst>
      </pc:sldChg>
      <pc:sldChg chg="del">
        <pc:chgData name="Anne Przybilla" userId="8acfeee5-5dd0-48f9-9e85-da4b0fa12c8f" providerId="ADAL" clId="{B8B442A7-4577-4228-A19B-9F9839A5FE23}" dt="2021-02-08T10:10:01.917" v="226" actId="47"/>
        <pc:sldMkLst>
          <pc:docMk/>
          <pc:sldMk cId="0" sldId="276"/>
        </pc:sldMkLst>
      </pc:sldChg>
      <pc:sldChg chg="del">
        <pc:chgData name="Anne Przybilla" userId="8acfeee5-5dd0-48f9-9e85-da4b0fa12c8f" providerId="ADAL" clId="{B8B442A7-4577-4228-A19B-9F9839A5FE23}" dt="2021-02-08T10:10:01.917" v="226" actId="47"/>
        <pc:sldMkLst>
          <pc:docMk/>
          <pc:sldMk cId="0" sldId="279"/>
        </pc:sldMkLst>
      </pc:sldChg>
      <pc:sldChg chg="del">
        <pc:chgData name="Anne Przybilla" userId="8acfeee5-5dd0-48f9-9e85-da4b0fa12c8f" providerId="ADAL" clId="{B8B442A7-4577-4228-A19B-9F9839A5FE23}" dt="2021-02-08T10:10:01.917" v="226" actId="47"/>
        <pc:sldMkLst>
          <pc:docMk/>
          <pc:sldMk cId="0" sldId="280"/>
        </pc:sldMkLst>
      </pc:sldChg>
      <pc:sldChg chg="del">
        <pc:chgData name="Anne Przybilla" userId="8acfeee5-5dd0-48f9-9e85-da4b0fa12c8f" providerId="ADAL" clId="{B8B442A7-4577-4228-A19B-9F9839A5FE23}" dt="2021-02-08T10:10:01.917" v="226" actId="47"/>
        <pc:sldMkLst>
          <pc:docMk/>
          <pc:sldMk cId="0" sldId="282"/>
        </pc:sldMkLst>
      </pc:sldChg>
      <pc:sldChg chg="del">
        <pc:chgData name="Anne Przybilla" userId="8acfeee5-5dd0-48f9-9e85-da4b0fa12c8f" providerId="ADAL" clId="{B8B442A7-4577-4228-A19B-9F9839A5FE23}" dt="2021-02-08T10:09:33.128" v="211" actId="47"/>
        <pc:sldMkLst>
          <pc:docMk/>
          <pc:sldMk cId="2447468497" sldId="283"/>
        </pc:sldMkLst>
      </pc:sldChg>
      <pc:sldChg chg="del">
        <pc:chgData name="Anne Przybilla" userId="8acfeee5-5dd0-48f9-9e85-da4b0fa12c8f" providerId="ADAL" clId="{B8B442A7-4577-4228-A19B-9F9839A5FE23}" dt="2021-02-08T10:09:33.435" v="213" actId="47"/>
        <pc:sldMkLst>
          <pc:docMk/>
          <pc:sldMk cId="1684410334" sldId="285"/>
        </pc:sldMkLst>
      </pc:sldChg>
      <pc:sldChg chg="add del">
        <pc:chgData name="Anne Przybilla" userId="8acfeee5-5dd0-48f9-9e85-da4b0fa12c8f" providerId="ADAL" clId="{B8B442A7-4577-4228-A19B-9F9839A5FE23}" dt="2021-02-08T10:09:56.967" v="225" actId="47"/>
        <pc:sldMkLst>
          <pc:docMk/>
          <pc:sldMk cId="2243501925" sldId="286"/>
        </pc:sldMkLst>
      </pc:sldChg>
      <pc:sldChg chg="del">
        <pc:chgData name="Anne Przybilla" userId="8acfeee5-5dd0-48f9-9e85-da4b0fa12c8f" providerId="ADAL" clId="{B8B442A7-4577-4228-A19B-9F9839A5FE23}" dt="2021-02-08T10:09:32.772" v="209" actId="47"/>
        <pc:sldMkLst>
          <pc:docMk/>
          <pc:sldMk cId="775397103" sldId="291"/>
        </pc:sldMkLst>
      </pc:sldChg>
      <pc:sldChg chg="modSp add del mod">
        <pc:chgData name="Anne Przybilla" userId="8acfeee5-5dd0-48f9-9e85-da4b0fa12c8f" providerId="ADAL" clId="{B8B442A7-4577-4228-A19B-9F9839A5FE23}" dt="2021-02-08T10:13:36.056" v="327"/>
        <pc:sldMkLst>
          <pc:docMk/>
          <pc:sldMk cId="1909014020" sldId="320"/>
        </pc:sldMkLst>
        <pc:spChg chg="mod">
          <ac:chgData name="Anne Przybilla" userId="8acfeee5-5dd0-48f9-9e85-da4b0fa12c8f" providerId="ADAL" clId="{B8B442A7-4577-4228-A19B-9F9839A5FE23}" dt="2021-02-08T10:10:11.718" v="229"/>
          <ac:spMkLst>
            <pc:docMk/>
            <pc:sldMk cId="1909014020" sldId="320"/>
            <ac:spMk id="3" creationId="{AAE69D21-AEEF-4A76-815D-7A27E22E7987}"/>
          </ac:spMkLst>
        </pc:spChg>
        <pc:spChg chg="mod">
          <ac:chgData name="Anne Przybilla" userId="8acfeee5-5dd0-48f9-9e85-da4b0fa12c8f" providerId="ADAL" clId="{B8B442A7-4577-4228-A19B-9F9839A5FE23}" dt="2021-02-08T10:13:36.056" v="327"/>
          <ac:spMkLst>
            <pc:docMk/>
            <pc:sldMk cId="1909014020" sldId="320"/>
            <ac:spMk id="4" creationId="{B4A6A3E5-C95A-43D8-BA87-2BC46C861D78}"/>
          </ac:spMkLst>
        </pc:spChg>
      </pc:sldChg>
      <pc:sldChg chg="del">
        <pc:chgData name="Anne Przybilla" userId="8acfeee5-5dd0-48f9-9e85-da4b0fa12c8f" providerId="ADAL" clId="{B8B442A7-4577-4228-A19B-9F9839A5FE23}" dt="2021-02-08T10:09:32.545" v="208" actId="47"/>
        <pc:sldMkLst>
          <pc:docMk/>
          <pc:sldMk cId="2944623570" sldId="321"/>
        </pc:sldMkLst>
      </pc:sldChg>
      <pc:sldChg chg="del">
        <pc:chgData name="Anne Przybilla" userId="8acfeee5-5dd0-48f9-9e85-da4b0fa12c8f" providerId="ADAL" clId="{B8B442A7-4577-4228-A19B-9F9839A5FE23}" dt="2021-02-08T10:09:32.962" v="210" actId="47"/>
        <pc:sldMkLst>
          <pc:docMk/>
          <pc:sldMk cId="3925072323" sldId="322"/>
        </pc:sldMkLst>
      </pc:sldChg>
      <pc:sldChg chg="del">
        <pc:chgData name="Anne Przybilla" userId="8acfeee5-5dd0-48f9-9e85-da4b0fa12c8f" providerId="ADAL" clId="{B8B442A7-4577-4228-A19B-9F9839A5FE23}" dt="2021-02-08T10:09:34.241" v="214" actId="47"/>
        <pc:sldMkLst>
          <pc:docMk/>
          <pc:sldMk cId="3911727396" sldId="323"/>
        </pc:sldMkLst>
      </pc:sldChg>
      <pc:sldChg chg="del">
        <pc:chgData name="Anne Przybilla" userId="8acfeee5-5dd0-48f9-9e85-da4b0fa12c8f" providerId="ADAL" clId="{B8B442A7-4577-4228-A19B-9F9839A5FE23}" dt="2021-02-08T10:09:34.299" v="216" actId="47"/>
        <pc:sldMkLst>
          <pc:docMk/>
          <pc:sldMk cId="3097033376" sldId="325"/>
        </pc:sldMkLst>
      </pc:sldChg>
      <pc:sldChg chg="del">
        <pc:chgData name="Anne Przybilla" userId="8acfeee5-5dd0-48f9-9e85-da4b0fa12c8f" providerId="ADAL" clId="{B8B442A7-4577-4228-A19B-9F9839A5FE23}" dt="2021-02-08T10:09:38.218" v="217" actId="47"/>
        <pc:sldMkLst>
          <pc:docMk/>
          <pc:sldMk cId="939654659" sldId="326"/>
        </pc:sldMkLst>
      </pc:sldChg>
      <pc:sldChg chg="del">
        <pc:chgData name="Anne Przybilla" userId="8acfeee5-5dd0-48f9-9e85-da4b0fa12c8f" providerId="ADAL" clId="{B8B442A7-4577-4228-A19B-9F9839A5FE23}" dt="2021-02-08T10:09:34.275" v="215" actId="47"/>
        <pc:sldMkLst>
          <pc:docMk/>
          <pc:sldMk cId="2030570139" sldId="327"/>
        </pc:sldMkLst>
      </pc:sldChg>
      <pc:sldChg chg="del">
        <pc:chgData name="Anne Przybilla" userId="8acfeee5-5dd0-48f9-9e85-da4b0fa12c8f" providerId="ADAL" clId="{B8B442A7-4577-4228-A19B-9F9839A5FE23}" dt="2021-02-08T10:10:01.917" v="226" actId="47"/>
        <pc:sldMkLst>
          <pc:docMk/>
          <pc:sldMk cId="1607473560" sldId="328"/>
        </pc:sldMkLst>
      </pc:sldChg>
      <pc:sldChg chg="del">
        <pc:chgData name="Anne Przybilla" userId="8acfeee5-5dd0-48f9-9e85-da4b0fa12c8f" providerId="ADAL" clId="{B8B442A7-4577-4228-A19B-9F9839A5FE23}" dt="2021-02-08T10:09:39.181" v="218" actId="47"/>
        <pc:sldMkLst>
          <pc:docMk/>
          <pc:sldMk cId="333863708" sldId="329"/>
        </pc:sldMkLst>
      </pc:sldChg>
      <pc:sldChg chg="del">
        <pc:chgData name="Anne Przybilla" userId="8acfeee5-5dd0-48f9-9e85-da4b0fa12c8f" providerId="ADAL" clId="{B8B442A7-4577-4228-A19B-9F9839A5FE23}" dt="2021-02-08T10:09:33.280" v="212" actId="47"/>
        <pc:sldMkLst>
          <pc:docMk/>
          <pc:sldMk cId="3038130441" sldId="335"/>
        </pc:sldMkLst>
      </pc:sldChg>
      <pc:sldChg chg="add del">
        <pc:chgData name="Anne Przybilla" userId="8acfeee5-5dd0-48f9-9e85-da4b0fa12c8f" providerId="ADAL" clId="{B8B442A7-4577-4228-A19B-9F9839A5FE23}" dt="2021-02-08T10:10:01.917" v="226" actId="47"/>
        <pc:sldMkLst>
          <pc:docMk/>
          <pc:sldMk cId="326924142" sldId="337"/>
        </pc:sldMkLst>
      </pc:sldChg>
      <pc:sldChg chg="new del">
        <pc:chgData name="Anne Przybilla" userId="8acfeee5-5dd0-48f9-9e85-da4b0fa12c8f" providerId="ADAL" clId="{B8B442A7-4577-4228-A19B-9F9839A5FE23}" dt="2021-02-08T09:57:56.294" v="1" actId="47"/>
        <pc:sldMkLst>
          <pc:docMk/>
          <pc:sldMk cId="1205569932" sldId="338"/>
        </pc:sldMkLst>
      </pc:sldChg>
      <pc:sldChg chg="modSp new mod">
        <pc:chgData name="Anne Przybilla" userId="8acfeee5-5dd0-48f9-9e85-da4b0fa12c8f" providerId="ADAL" clId="{B8B442A7-4577-4228-A19B-9F9839A5FE23}" dt="2021-02-08T10:13:26.374" v="325"/>
        <pc:sldMkLst>
          <pc:docMk/>
          <pc:sldMk cId="4263707975" sldId="338"/>
        </pc:sldMkLst>
        <pc:spChg chg="mod">
          <ac:chgData name="Anne Przybilla" userId="8acfeee5-5dd0-48f9-9e85-da4b0fa12c8f" providerId="ADAL" clId="{B8B442A7-4577-4228-A19B-9F9839A5FE23}" dt="2021-02-08T10:02:08.626" v="86" actId="20577"/>
          <ac:spMkLst>
            <pc:docMk/>
            <pc:sldMk cId="4263707975" sldId="338"/>
            <ac:spMk id="2" creationId="{D1A85201-EBA4-4340-96E5-39BB992BC3B2}"/>
          </ac:spMkLst>
        </pc:spChg>
        <pc:spChg chg="mod">
          <ac:chgData name="Anne Przybilla" userId="8acfeee5-5dd0-48f9-9e85-da4b0fa12c8f" providerId="ADAL" clId="{B8B442A7-4577-4228-A19B-9F9839A5FE23}" dt="2021-02-08T10:02:24.864" v="89" actId="403"/>
          <ac:spMkLst>
            <pc:docMk/>
            <pc:sldMk cId="4263707975" sldId="338"/>
            <ac:spMk id="3" creationId="{44A57145-56E1-4F07-AB65-5D7A0286F6BA}"/>
          </ac:spMkLst>
        </pc:spChg>
        <pc:spChg chg="mod">
          <ac:chgData name="Anne Przybilla" userId="8acfeee5-5dd0-48f9-9e85-da4b0fa12c8f" providerId="ADAL" clId="{B8B442A7-4577-4228-A19B-9F9839A5FE23}" dt="2021-02-08T10:13:26.374" v="325"/>
          <ac:spMkLst>
            <pc:docMk/>
            <pc:sldMk cId="4263707975" sldId="338"/>
            <ac:spMk id="4" creationId="{24147F31-AC69-4A7C-A2FA-5F7F63BE05D2}"/>
          </ac:spMkLst>
        </pc:spChg>
      </pc:sldChg>
      <pc:sldChg chg="modSp new del mod">
        <pc:chgData name="Anne Przybilla" userId="8acfeee5-5dd0-48f9-9e85-da4b0fa12c8f" providerId="ADAL" clId="{B8B442A7-4577-4228-A19B-9F9839A5FE23}" dt="2021-02-08T10:03:03.880" v="98" actId="47"/>
        <pc:sldMkLst>
          <pc:docMk/>
          <pc:sldMk cId="3867675687" sldId="339"/>
        </pc:sldMkLst>
        <pc:spChg chg="mod">
          <ac:chgData name="Anne Przybilla" userId="8acfeee5-5dd0-48f9-9e85-da4b0fa12c8f" providerId="ADAL" clId="{B8B442A7-4577-4228-A19B-9F9839A5FE23}" dt="2021-02-08T10:02:45.638" v="96" actId="20577"/>
          <ac:spMkLst>
            <pc:docMk/>
            <pc:sldMk cId="3867675687" sldId="339"/>
            <ac:spMk id="2" creationId="{35622A0E-C3C9-4B20-B208-A2A2A144A436}"/>
          </ac:spMkLst>
        </pc:spChg>
      </pc:sldChg>
      <pc:sldChg chg="addSp modSp new mod">
        <pc:chgData name="Anne Przybilla" userId="8acfeee5-5dd0-48f9-9e85-da4b0fa12c8f" providerId="ADAL" clId="{B8B442A7-4577-4228-A19B-9F9839A5FE23}" dt="2021-02-08T10:13:21.763" v="324"/>
        <pc:sldMkLst>
          <pc:docMk/>
          <pc:sldMk cId="722875313" sldId="340"/>
        </pc:sldMkLst>
        <pc:spChg chg="mod">
          <ac:chgData name="Anne Przybilla" userId="8acfeee5-5dd0-48f9-9e85-da4b0fa12c8f" providerId="ADAL" clId="{B8B442A7-4577-4228-A19B-9F9839A5FE23}" dt="2021-02-08T10:03:06.559" v="104" actId="20577"/>
          <ac:spMkLst>
            <pc:docMk/>
            <pc:sldMk cId="722875313" sldId="340"/>
            <ac:spMk id="2" creationId="{40E3A491-4600-4F05-8D00-100F23049A25}"/>
          </ac:spMkLst>
        </pc:spChg>
        <pc:spChg chg="mod">
          <ac:chgData name="Anne Przybilla" userId="8acfeee5-5dd0-48f9-9e85-da4b0fa12c8f" providerId="ADAL" clId="{B8B442A7-4577-4228-A19B-9F9839A5FE23}" dt="2021-02-08T10:07:39.845" v="137" actId="14100"/>
          <ac:spMkLst>
            <pc:docMk/>
            <pc:sldMk cId="722875313" sldId="340"/>
            <ac:spMk id="3" creationId="{3489C5E0-6527-46AA-8F2B-C762DFBEC7AC}"/>
          </ac:spMkLst>
        </pc:spChg>
        <pc:spChg chg="mod">
          <ac:chgData name="Anne Przybilla" userId="8acfeee5-5dd0-48f9-9e85-da4b0fa12c8f" providerId="ADAL" clId="{B8B442A7-4577-4228-A19B-9F9839A5FE23}" dt="2021-02-08T10:13:21.763" v="324"/>
          <ac:spMkLst>
            <pc:docMk/>
            <pc:sldMk cId="722875313" sldId="340"/>
            <ac:spMk id="4" creationId="{254C3780-1270-4D09-8ED3-B60F5ED1C9CF}"/>
          </ac:spMkLst>
        </pc:spChg>
        <pc:spChg chg="add mod">
          <ac:chgData name="Anne Przybilla" userId="8acfeee5-5dd0-48f9-9e85-da4b0fa12c8f" providerId="ADAL" clId="{B8B442A7-4577-4228-A19B-9F9839A5FE23}" dt="2021-02-08T10:07:36.265" v="135" actId="14100"/>
          <ac:spMkLst>
            <pc:docMk/>
            <pc:sldMk cId="722875313" sldId="340"/>
            <ac:spMk id="6" creationId="{8174F770-BCAA-4F7E-8AFB-7318A07D87D2}"/>
          </ac:spMkLst>
        </pc:spChg>
      </pc:sldChg>
      <pc:sldChg chg="modSp add mod">
        <pc:chgData name="Anne Przybilla" userId="8acfeee5-5dd0-48f9-9e85-da4b0fa12c8f" providerId="ADAL" clId="{B8B442A7-4577-4228-A19B-9F9839A5FE23}" dt="2021-02-08T10:13:16.546" v="321" actId="20577"/>
        <pc:sldMkLst>
          <pc:docMk/>
          <pc:sldMk cId="1566014202" sldId="341"/>
        </pc:sldMkLst>
        <pc:spChg chg="mod">
          <ac:chgData name="Anne Przybilla" userId="8acfeee5-5dd0-48f9-9e85-da4b0fa12c8f" providerId="ADAL" clId="{B8B442A7-4577-4228-A19B-9F9839A5FE23}" dt="2021-02-08T10:08:13.091" v="158" actId="20577"/>
          <ac:spMkLst>
            <pc:docMk/>
            <pc:sldMk cId="1566014202" sldId="341"/>
            <ac:spMk id="2" creationId="{40E3A491-4600-4F05-8D00-100F23049A25}"/>
          </ac:spMkLst>
        </pc:spChg>
        <pc:spChg chg="mod">
          <ac:chgData name="Anne Przybilla" userId="8acfeee5-5dd0-48f9-9e85-da4b0fa12c8f" providerId="ADAL" clId="{B8B442A7-4577-4228-A19B-9F9839A5FE23}" dt="2021-02-08T10:08:31.316" v="160"/>
          <ac:spMkLst>
            <pc:docMk/>
            <pc:sldMk cId="1566014202" sldId="341"/>
            <ac:spMk id="3" creationId="{3489C5E0-6527-46AA-8F2B-C762DFBEC7AC}"/>
          </ac:spMkLst>
        </pc:spChg>
        <pc:spChg chg="mod">
          <ac:chgData name="Anne Przybilla" userId="8acfeee5-5dd0-48f9-9e85-da4b0fa12c8f" providerId="ADAL" clId="{B8B442A7-4577-4228-A19B-9F9839A5FE23}" dt="2021-02-08T10:13:16.546" v="321" actId="20577"/>
          <ac:spMkLst>
            <pc:docMk/>
            <pc:sldMk cId="1566014202" sldId="341"/>
            <ac:spMk id="4" creationId="{254C3780-1270-4D09-8ED3-B60F5ED1C9CF}"/>
          </ac:spMkLst>
        </pc:spChg>
        <pc:spChg chg="mod">
          <ac:chgData name="Anne Przybilla" userId="8acfeee5-5dd0-48f9-9e85-da4b0fa12c8f" providerId="ADAL" clId="{B8B442A7-4577-4228-A19B-9F9839A5FE23}" dt="2021-02-08T10:08:40.018" v="161"/>
          <ac:spMkLst>
            <pc:docMk/>
            <pc:sldMk cId="1566014202" sldId="341"/>
            <ac:spMk id="6" creationId="{8174F770-BCAA-4F7E-8AFB-7318A07D87D2}"/>
          </ac:spMkLst>
        </pc:spChg>
      </pc:sldChg>
      <pc:sldChg chg="modSp new mod">
        <pc:chgData name="Anne Przybilla" userId="8acfeee5-5dd0-48f9-9e85-da4b0fa12c8f" providerId="ADAL" clId="{B8B442A7-4577-4228-A19B-9F9839A5FE23}" dt="2021-02-08T10:13:32.686" v="326"/>
        <pc:sldMkLst>
          <pc:docMk/>
          <pc:sldMk cId="147504811" sldId="342"/>
        </pc:sldMkLst>
        <pc:spChg chg="mod">
          <ac:chgData name="Anne Przybilla" userId="8acfeee5-5dd0-48f9-9e85-da4b0fa12c8f" providerId="ADAL" clId="{B8B442A7-4577-4228-A19B-9F9839A5FE23}" dt="2021-02-08T10:09:14.066" v="206" actId="113"/>
          <ac:spMkLst>
            <pc:docMk/>
            <pc:sldMk cId="147504811" sldId="342"/>
            <ac:spMk id="2" creationId="{EA199A2D-6FBE-41D2-9CF6-37F7AA07D67B}"/>
          </ac:spMkLst>
        </pc:spChg>
        <pc:spChg chg="mod">
          <ac:chgData name="Anne Przybilla" userId="8acfeee5-5dd0-48f9-9e85-da4b0fa12c8f" providerId="ADAL" clId="{B8B442A7-4577-4228-A19B-9F9839A5FE23}" dt="2021-02-08T10:09:22.014" v="207"/>
          <ac:spMkLst>
            <pc:docMk/>
            <pc:sldMk cId="147504811" sldId="342"/>
            <ac:spMk id="3" creationId="{A1084D07-D2D2-4711-B716-20BD903E3475}"/>
          </ac:spMkLst>
        </pc:spChg>
        <pc:spChg chg="mod">
          <ac:chgData name="Anne Przybilla" userId="8acfeee5-5dd0-48f9-9e85-da4b0fa12c8f" providerId="ADAL" clId="{B8B442A7-4577-4228-A19B-9F9839A5FE23}" dt="2021-02-08T10:13:32.686" v="326"/>
          <ac:spMkLst>
            <pc:docMk/>
            <pc:sldMk cId="147504811" sldId="342"/>
            <ac:spMk id="4" creationId="{4694741C-9570-4E16-9CE4-E6A1A5B04779}"/>
          </ac:spMkLst>
        </pc:spChg>
      </pc:sldChg>
      <pc:sldChg chg="add del">
        <pc:chgData name="Anne Przybilla" userId="8acfeee5-5dd0-48f9-9e85-da4b0fa12c8f" providerId="ADAL" clId="{B8B442A7-4577-4228-A19B-9F9839A5FE23}" dt="2021-02-08T10:29:15.278" v="849"/>
        <pc:sldMkLst>
          <pc:docMk/>
          <pc:sldMk cId="1472772110" sldId="343"/>
        </pc:sldMkLst>
      </pc:sldChg>
      <pc:sldChg chg="new del">
        <pc:chgData name="Anne Przybilla" userId="8acfeee5-5dd0-48f9-9e85-da4b0fa12c8f" providerId="ADAL" clId="{B8B442A7-4577-4228-A19B-9F9839A5FE23}" dt="2021-02-08T10:28:31.901" v="847" actId="47"/>
        <pc:sldMkLst>
          <pc:docMk/>
          <pc:sldMk cId="3777010148" sldId="343"/>
        </pc:sldMkLst>
      </pc:sldChg>
      <pc:sldMasterChg chg="modSp mod addSldLayout delSldLayout modSldLayout">
        <pc:chgData name="Anne Przybilla" userId="8acfeee5-5dd0-48f9-9e85-da4b0fa12c8f" providerId="ADAL" clId="{B8B442A7-4577-4228-A19B-9F9839A5FE23}" dt="2021-02-08T10:28:04.835" v="846" actId="20577"/>
        <pc:sldMasterMkLst>
          <pc:docMk/>
          <pc:sldMasterMk cId="0" sldId="2147483652"/>
        </pc:sldMasterMkLst>
        <pc:spChg chg="mod">
          <ac:chgData name="Anne Przybilla" userId="8acfeee5-5dd0-48f9-9e85-da4b0fa12c8f" providerId="ADAL" clId="{B8B442A7-4577-4228-A19B-9F9839A5FE23}" dt="2021-02-08T10:11:04.195" v="264" actId="20577"/>
          <ac:spMkLst>
            <pc:docMk/>
            <pc:sldMasterMk cId="0" sldId="2147483652"/>
            <ac:spMk id="13" creationId="{00000000-0000-0000-0000-000000000000}"/>
          </ac:spMkLst>
        </pc:spChg>
        <pc:spChg chg="mod">
          <ac:chgData name="Anne Przybilla" userId="8acfeee5-5dd0-48f9-9e85-da4b0fa12c8f" providerId="ADAL" clId="{B8B442A7-4577-4228-A19B-9F9839A5FE23}" dt="2021-02-08T10:11:00.744" v="263" actId="20577"/>
          <ac:spMkLst>
            <pc:docMk/>
            <pc:sldMasterMk cId="0" sldId="2147483652"/>
            <ac:spMk id="14" creationId="{00000000-0000-0000-0000-000000000000}"/>
          </ac:spMkLst>
        </pc:spChg>
        <pc:sldLayoutChg chg="modSp mod">
          <pc:chgData name="Anne Przybilla" userId="8acfeee5-5dd0-48f9-9e85-da4b0fa12c8f" providerId="ADAL" clId="{B8B442A7-4577-4228-A19B-9F9839A5FE23}" dt="2021-02-08T10:28:04.835" v="846" actId="20577"/>
          <pc:sldLayoutMkLst>
            <pc:docMk/>
            <pc:sldMasterMk cId="0" sldId="2147483652"/>
            <pc:sldLayoutMk cId="950337711" sldId="2147483862"/>
          </pc:sldLayoutMkLst>
          <pc:spChg chg="mod">
            <ac:chgData name="Anne Przybilla" userId="8acfeee5-5dd0-48f9-9e85-da4b0fa12c8f" providerId="ADAL" clId="{B8B442A7-4577-4228-A19B-9F9839A5FE23}" dt="2021-02-08T10:26:59.899" v="804" actId="20577"/>
            <ac:spMkLst>
              <pc:docMk/>
              <pc:sldMasterMk cId="0" sldId="2147483652"/>
              <pc:sldLayoutMk cId="950337711" sldId="2147483862"/>
              <ac:spMk id="2" creationId="{00000000-0000-0000-0000-000000000000}"/>
            </ac:spMkLst>
          </pc:spChg>
          <pc:spChg chg="mod">
            <ac:chgData name="Anne Przybilla" userId="8acfeee5-5dd0-48f9-9e85-da4b0fa12c8f" providerId="ADAL" clId="{B8B442A7-4577-4228-A19B-9F9839A5FE23}" dt="2021-02-08T10:28:04.835" v="846" actId="20577"/>
            <ac:spMkLst>
              <pc:docMk/>
              <pc:sldMasterMk cId="0" sldId="2147483652"/>
              <pc:sldLayoutMk cId="950337711" sldId="2147483862"/>
              <ac:spMk id="3" creationId="{00000000-0000-0000-0000-000000000000}"/>
            </ac:spMkLst>
          </pc:spChg>
        </pc:sldLayoutChg>
        <pc:sldLayoutChg chg="modSp del mod">
          <pc:chgData name="Anne Przybilla" userId="8acfeee5-5dd0-48f9-9e85-da4b0fa12c8f" providerId="ADAL" clId="{B8B442A7-4577-4228-A19B-9F9839A5FE23}" dt="2021-02-08T10:14:48.667" v="335" actId="2696"/>
          <pc:sldLayoutMkLst>
            <pc:docMk/>
            <pc:sldMasterMk cId="0" sldId="2147483652"/>
            <pc:sldLayoutMk cId="2488728689" sldId="2147483864"/>
          </pc:sldLayoutMkLst>
          <pc:spChg chg="mod">
            <ac:chgData name="Anne Przybilla" userId="8acfeee5-5dd0-48f9-9e85-da4b0fa12c8f" providerId="ADAL" clId="{B8B442A7-4577-4228-A19B-9F9839A5FE23}" dt="2021-02-08T10:11:34.009" v="282" actId="20577"/>
            <ac:spMkLst>
              <pc:docMk/>
              <pc:sldMasterMk cId="0" sldId="2147483652"/>
              <pc:sldLayoutMk cId="2488728689" sldId="2147483864"/>
              <ac:spMk id="11" creationId="{00000000-0000-0000-0000-000000000000}"/>
            </ac:spMkLst>
          </pc:spChg>
        </pc:sldLayoutChg>
        <pc:sldLayoutChg chg="modSp">
          <pc:chgData name="Anne Przybilla" userId="8acfeee5-5dd0-48f9-9e85-da4b0fa12c8f" providerId="ADAL" clId="{B8B442A7-4577-4228-A19B-9F9839A5FE23}" dt="2021-02-08T10:11:41.569" v="283"/>
          <pc:sldLayoutMkLst>
            <pc:docMk/>
            <pc:sldMasterMk cId="0" sldId="2147483652"/>
            <pc:sldLayoutMk cId="2511200995" sldId="2147483865"/>
          </pc:sldLayoutMkLst>
          <pc:spChg chg="mod">
            <ac:chgData name="Anne Przybilla" userId="8acfeee5-5dd0-48f9-9e85-da4b0fa12c8f" providerId="ADAL" clId="{B8B442A7-4577-4228-A19B-9F9839A5FE23}" dt="2021-02-08T10:11:41.569" v="283"/>
            <ac:spMkLst>
              <pc:docMk/>
              <pc:sldMasterMk cId="0" sldId="2147483652"/>
              <pc:sldLayoutMk cId="2511200995" sldId="2147483865"/>
              <ac:spMk id="11" creationId="{00000000-0000-0000-0000-000000000000}"/>
            </ac:spMkLst>
          </pc:spChg>
        </pc:sldLayoutChg>
        <pc:sldLayoutChg chg="modSp del">
          <pc:chgData name="Anne Przybilla" userId="8acfeee5-5dd0-48f9-9e85-da4b0fa12c8f" providerId="ADAL" clId="{B8B442A7-4577-4228-A19B-9F9839A5FE23}" dt="2021-02-08T10:14:52.971" v="336" actId="2696"/>
          <pc:sldLayoutMkLst>
            <pc:docMk/>
            <pc:sldMasterMk cId="0" sldId="2147483652"/>
            <pc:sldLayoutMk cId="714480039" sldId="2147483866"/>
          </pc:sldLayoutMkLst>
          <pc:spChg chg="mod">
            <ac:chgData name="Anne Przybilla" userId="8acfeee5-5dd0-48f9-9e85-da4b0fa12c8f" providerId="ADAL" clId="{B8B442A7-4577-4228-A19B-9F9839A5FE23}" dt="2021-02-08T10:11:45.349" v="284"/>
            <ac:spMkLst>
              <pc:docMk/>
              <pc:sldMasterMk cId="0" sldId="2147483652"/>
              <pc:sldLayoutMk cId="714480039" sldId="2147483866"/>
              <ac:spMk id="10" creationId="{00000000-0000-0000-0000-000000000000}"/>
            </ac:spMkLst>
          </pc:spChg>
        </pc:sldLayoutChg>
        <pc:sldLayoutChg chg="modSp del mod">
          <pc:chgData name="Anne Przybilla" userId="8acfeee5-5dd0-48f9-9e85-da4b0fa12c8f" providerId="ADAL" clId="{B8B442A7-4577-4228-A19B-9F9839A5FE23}" dt="2021-02-08T10:14:27.899" v="333" actId="2696"/>
          <pc:sldLayoutMkLst>
            <pc:docMk/>
            <pc:sldMasterMk cId="0" sldId="2147483652"/>
            <pc:sldLayoutMk cId="3015594339" sldId="2147483867"/>
          </pc:sldLayoutMkLst>
          <pc:spChg chg="mod">
            <ac:chgData name="Anne Przybilla" userId="8acfeee5-5dd0-48f9-9e85-da4b0fa12c8f" providerId="ADAL" clId="{B8B442A7-4577-4228-A19B-9F9839A5FE23}" dt="2021-02-08T10:12:41.158" v="298" actId="20577"/>
            <ac:spMkLst>
              <pc:docMk/>
              <pc:sldMasterMk cId="0" sldId="2147483652"/>
              <pc:sldLayoutMk cId="3015594339" sldId="2147483867"/>
              <ac:spMk id="7" creationId="{00000000-0000-0000-0000-000000000000}"/>
            </ac:spMkLst>
          </pc:spChg>
        </pc:sldLayoutChg>
        <pc:sldLayoutChg chg="modSp del mod">
          <pc:chgData name="Anne Przybilla" userId="8acfeee5-5dd0-48f9-9e85-da4b0fa12c8f" providerId="ADAL" clId="{B8B442A7-4577-4228-A19B-9F9839A5FE23}" dt="2021-02-08T10:15:10.515" v="337" actId="2696"/>
          <pc:sldLayoutMkLst>
            <pc:docMk/>
            <pc:sldMasterMk cId="0" sldId="2147483652"/>
            <pc:sldLayoutMk cId="550904331" sldId="2147483868"/>
          </pc:sldLayoutMkLst>
          <pc:spChg chg="mod">
            <ac:chgData name="Anne Przybilla" userId="8acfeee5-5dd0-48f9-9e85-da4b0fa12c8f" providerId="ADAL" clId="{B8B442A7-4577-4228-A19B-9F9839A5FE23}" dt="2021-02-08T10:11:55.922" v="287" actId="20577"/>
            <ac:spMkLst>
              <pc:docMk/>
              <pc:sldMasterMk cId="0" sldId="2147483652"/>
              <pc:sldLayoutMk cId="550904331" sldId="2147483868"/>
              <ac:spMk id="11" creationId="{00000000-0000-0000-0000-000000000000}"/>
            </ac:spMkLst>
          </pc:spChg>
        </pc:sldLayoutChg>
        <pc:sldLayoutChg chg="modSp">
          <pc:chgData name="Anne Przybilla" userId="8acfeee5-5dd0-48f9-9e85-da4b0fa12c8f" providerId="ADAL" clId="{B8B442A7-4577-4228-A19B-9F9839A5FE23}" dt="2021-02-08T10:12:09.709" v="288"/>
          <pc:sldLayoutMkLst>
            <pc:docMk/>
            <pc:sldMasterMk cId="0" sldId="2147483652"/>
            <pc:sldLayoutMk cId="112315438" sldId="2147483869"/>
          </pc:sldLayoutMkLst>
          <pc:spChg chg="mod">
            <ac:chgData name="Anne Przybilla" userId="8acfeee5-5dd0-48f9-9e85-da4b0fa12c8f" providerId="ADAL" clId="{B8B442A7-4577-4228-A19B-9F9839A5FE23}" dt="2021-02-08T10:12:09.709" v="288"/>
            <ac:spMkLst>
              <pc:docMk/>
              <pc:sldMasterMk cId="0" sldId="2147483652"/>
              <pc:sldLayoutMk cId="112315438" sldId="2147483869"/>
              <ac:spMk id="12" creationId="{00000000-0000-0000-0000-000000000000}"/>
            </ac:spMkLst>
          </pc:spChg>
        </pc:sldLayoutChg>
        <pc:sldLayoutChg chg="modSp">
          <pc:chgData name="Anne Przybilla" userId="8acfeee5-5dd0-48f9-9e85-da4b0fa12c8f" providerId="ADAL" clId="{B8B442A7-4577-4228-A19B-9F9839A5FE23}" dt="2021-02-08T10:12:13.496" v="289"/>
          <pc:sldLayoutMkLst>
            <pc:docMk/>
            <pc:sldMasterMk cId="0" sldId="2147483652"/>
            <pc:sldLayoutMk cId="2189352888" sldId="2147483870"/>
          </pc:sldLayoutMkLst>
          <pc:spChg chg="mod">
            <ac:chgData name="Anne Przybilla" userId="8acfeee5-5dd0-48f9-9e85-da4b0fa12c8f" providerId="ADAL" clId="{B8B442A7-4577-4228-A19B-9F9839A5FE23}" dt="2021-02-08T10:12:13.496" v="289"/>
            <ac:spMkLst>
              <pc:docMk/>
              <pc:sldMasterMk cId="0" sldId="2147483652"/>
              <pc:sldLayoutMk cId="2189352888" sldId="2147483870"/>
              <ac:spMk id="12" creationId="{00000000-0000-0000-0000-000000000000}"/>
            </ac:spMkLst>
          </pc:spChg>
        </pc:sldLayoutChg>
        <pc:sldLayoutChg chg="modSp del">
          <pc:chgData name="Anne Przybilla" userId="8acfeee5-5dd0-48f9-9e85-da4b0fa12c8f" providerId="ADAL" clId="{B8B442A7-4577-4228-A19B-9F9839A5FE23}" dt="2021-02-08T10:15:18.748" v="340" actId="2696"/>
          <pc:sldLayoutMkLst>
            <pc:docMk/>
            <pc:sldMasterMk cId="0" sldId="2147483652"/>
            <pc:sldLayoutMk cId="690801760" sldId="2147483871"/>
          </pc:sldLayoutMkLst>
          <pc:spChg chg="mod">
            <ac:chgData name="Anne Przybilla" userId="8acfeee5-5dd0-48f9-9e85-da4b0fa12c8f" providerId="ADAL" clId="{B8B442A7-4577-4228-A19B-9F9839A5FE23}" dt="2021-02-08T10:12:16.826" v="290"/>
            <ac:spMkLst>
              <pc:docMk/>
              <pc:sldMasterMk cId="0" sldId="2147483652"/>
              <pc:sldLayoutMk cId="690801760" sldId="2147483871"/>
              <ac:spMk id="12" creationId="{00000000-0000-0000-0000-000000000000}"/>
            </ac:spMkLst>
          </pc:spChg>
        </pc:sldLayoutChg>
        <pc:sldLayoutChg chg="modSp del">
          <pc:chgData name="Anne Przybilla" userId="8acfeee5-5dd0-48f9-9e85-da4b0fa12c8f" providerId="ADAL" clId="{B8B442A7-4577-4228-A19B-9F9839A5FE23}" dt="2021-02-08T10:15:17.493" v="339" actId="2696"/>
          <pc:sldLayoutMkLst>
            <pc:docMk/>
            <pc:sldMasterMk cId="0" sldId="2147483652"/>
            <pc:sldLayoutMk cId="2207299565" sldId="2147483872"/>
          </pc:sldLayoutMkLst>
          <pc:spChg chg="mod">
            <ac:chgData name="Anne Przybilla" userId="8acfeee5-5dd0-48f9-9e85-da4b0fa12c8f" providerId="ADAL" clId="{B8B442A7-4577-4228-A19B-9F9839A5FE23}" dt="2021-02-08T10:12:30.175" v="293"/>
            <ac:spMkLst>
              <pc:docMk/>
              <pc:sldMasterMk cId="0" sldId="2147483652"/>
              <pc:sldLayoutMk cId="2207299565" sldId="2147483872"/>
              <ac:spMk id="12" creationId="{00000000-0000-0000-0000-000000000000}"/>
            </ac:spMkLst>
          </pc:spChg>
        </pc:sldLayoutChg>
        <pc:sldLayoutChg chg="modSp mod">
          <pc:chgData name="Anne Przybilla" userId="8acfeee5-5dd0-48f9-9e85-da4b0fa12c8f" providerId="ADAL" clId="{B8B442A7-4577-4228-A19B-9F9839A5FE23}" dt="2021-02-08T10:25:00.992" v="730" actId="20577"/>
          <pc:sldLayoutMkLst>
            <pc:docMk/>
            <pc:sldMasterMk cId="0" sldId="2147483652"/>
            <pc:sldLayoutMk cId="4000269217" sldId="2147483873"/>
          </pc:sldLayoutMkLst>
          <pc:spChg chg="mod">
            <ac:chgData name="Anne Przybilla" userId="8acfeee5-5dd0-48f9-9e85-da4b0fa12c8f" providerId="ADAL" clId="{B8B442A7-4577-4228-A19B-9F9839A5FE23}" dt="2021-02-08T10:12:33.598" v="294"/>
            <ac:spMkLst>
              <pc:docMk/>
              <pc:sldMasterMk cId="0" sldId="2147483652"/>
              <pc:sldLayoutMk cId="4000269217" sldId="2147483873"/>
              <ac:spMk id="12" creationId="{00000000-0000-0000-0000-000000000000}"/>
            </ac:spMkLst>
          </pc:spChg>
          <pc:spChg chg="mod">
            <ac:chgData name="Anne Przybilla" userId="8acfeee5-5dd0-48f9-9e85-da4b0fa12c8f" providerId="ADAL" clId="{B8B442A7-4577-4228-A19B-9F9839A5FE23}" dt="2021-02-08T10:24:46.696" v="719" actId="20577"/>
            <ac:spMkLst>
              <pc:docMk/>
              <pc:sldMasterMk cId="0" sldId="2147483652"/>
              <pc:sldLayoutMk cId="4000269217" sldId="2147483873"/>
              <ac:spMk id="16" creationId="{00000000-0000-0000-0000-000000000000}"/>
            </ac:spMkLst>
          </pc:spChg>
          <pc:spChg chg="mod">
            <ac:chgData name="Anne Przybilla" userId="8acfeee5-5dd0-48f9-9e85-da4b0fa12c8f" providerId="ADAL" clId="{B8B442A7-4577-4228-A19B-9F9839A5FE23}" dt="2021-02-08T10:25:00.992" v="730" actId="20577"/>
            <ac:spMkLst>
              <pc:docMk/>
              <pc:sldMasterMk cId="0" sldId="2147483652"/>
              <pc:sldLayoutMk cId="4000269217" sldId="2147483873"/>
              <ac:spMk id="27" creationId="{00000000-0000-0000-0000-000000000000}"/>
            </ac:spMkLst>
          </pc:spChg>
        </pc:sldLayoutChg>
        <pc:sldLayoutChg chg="new del mod">
          <pc:chgData name="Anne Przybilla" userId="8acfeee5-5dd0-48f9-9e85-da4b0fa12c8f" providerId="ADAL" clId="{B8B442A7-4577-4228-A19B-9F9839A5FE23}" dt="2021-02-08T10:23:10.566" v="479" actId="2696"/>
          <pc:sldLayoutMkLst>
            <pc:docMk/>
            <pc:sldMasterMk cId="0" sldId="2147483652"/>
            <pc:sldLayoutMk cId="3240354286" sldId="2147483874"/>
          </pc:sldLayoutMkLst>
        </pc:sldLayoutChg>
        <pc:sldLayoutChg chg="modSp del">
          <pc:chgData name="Anne Przybilla" userId="8acfeee5-5dd0-48f9-9e85-da4b0fa12c8f" providerId="ADAL" clId="{B8B442A7-4577-4228-A19B-9F9839A5FE23}" dt="2021-02-08T10:14:26.906" v="332" actId="2696"/>
          <pc:sldLayoutMkLst>
            <pc:docMk/>
            <pc:sldMasterMk cId="0" sldId="2147483652"/>
            <pc:sldLayoutMk cId="4109964787" sldId="2147483874"/>
          </pc:sldLayoutMkLst>
          <pc:spChg chg="mod">
            <ac:chgData name="Anne Przybilla" userId="8acfeee5-5dd0-48f9-9e85-da4b0fa12c8f" providerId="ADAL" clId="{B8B442A7-4577-4228-A19B-9F9839A5FE23}" dt="2021-02-08T10:12:45.881" v="299"/>
            <ac:spMkLst>
              <pc:docMk/>
              <pc:sldMasterMk cId="0" sldId="2147483652"/>
              <pc:sldLayoutMk cId="4109964787" sldId="2147483874"/>
              <ac:spMk id="19" creationId="{00000000-0000-0000-0000-000000000000}"/>
            </ac:spMkLst>
          </pc:spChg>
        </pc:sldLayoutChg>
        <pc:sldLayoutChg chg="del">
          <pc:chgData name="Anne Przybilla" userId="8acfeee5-5dd0-48f9-9e85-da4b0fa12c8f" providerId="ADAL" clId="{B8B442A7-4577-4228-A19B-9F9839A5FE23}" dt="2021-02-08T10:14:21.107" v="329" actId="2696"/>
          <pc:sldLayoutMkLst>
            <pc:docMk/>
            <pc:sldMasterMk cId="0" sldId="2147483652"/>
            <pc:sldLayoutMk cId="3744589821" sldId="2147483875"/>
          </pc:sldLayoutMkLst>
        </pc:sldLayoutChg>
        <pc:sldLayoutChg chg="modSp del">
          <pc:chgData name="Anne Przybilla" userId="8acfeee5-5dd0-48f9-9e85-da4b0fa12c8f" providerId="ADAL" clId="{B8B442A7-4577-4228-A19B-9F9839A5FE23}" dt="2021-02-08T10:14:28.614" v="334" actId="2696"/>
          <pc:sldLayoutMkLst>
            <pc:docMk/>
            <pc:sldMasterMk cId="0" sldId="2147483652"/>
            <pc:sldLayoutMk cId="1906553623" sldId="2147483876"/>
          </pc:sldLayoutMkLst>
          <pc:spChg chg="mod">
            <ac:chgData name="Anne Przybilla" userId="8acfeee5-5dd0-48f9-9e85-da4b0fa12c8f" providerId="ADAL" clId="{B8B442A7-4577-4228-A19B-9F9839A5FE23}" dt="2021-02-08T10:12:54.384" v="301"/>
            <ac:spMkLst>
              <pc:docMk/>
              <pc:sldMasterMk cId="0" sldId="2147483652"/>
              <pc:sldLayoutMk cId="1906553623" sldId="2147483876"/>
              <ac:spMk id="10" creationId="{00000000-0000-0000-0000-000000000000}"/>
            </ac:spMkLst>
          </pc:spChg>
        </pc:sldLayoutChg>
        <pc:sldLayoutChg chg="modSp del">
          <pc:chgData name="Anne Przybilla" userId="8acfeee5-5dd0-48f9-9e85-da4b0fa12c8f" providerId="ADAL" clId="{B8B442A7-4577-4228-A19B-9F9839A5FE23}" dt="2021-02-08T10:14:24.429" v="331" actId="2696"/>
          <pc:sldLayoutMkLst>
            <pc:docMk/>
            <pc:sldMasterMk cId="0" sldId="2147483652"/>
            <pc:sldLayoutMk cId="1887705081" sldId="2147483877"/>
          </pc:sldLayoutMkLst>
          <pc:spChg chg="mod">
            <ac:chgData name="Anne Przybilla" userId="8acfeee5-5dd0-48f9-9e85-da4b0fa12c8f" providerId="ADAL" clId="{B8B442A7-4577-4228-A19B-9F9839A5FE23}" dt="2021-02-08T10:12:49.903" v="300"/>
            <ac:spMkLst>
              <pc:docMk/>
              <pc:sldMasterMk cId="0" sldId="2147483652"/>
              <pc:sldLayoutMk cId="1887705081" sldId="2147483877"/>
              <ac:spMk id="19" creationId="{00000000-0000-0000-0000-000000000000}"/>
            </ac:spMkLst>
          </pc:spChg>
        </pc:sldLayoutChg>
        <pc:sldLayoutChg chg="del">
          <pc:chgData name="Anne Przybilla" userId="8acfeee5-5dd0-48f9-9e85-da4b0fa12c8f" providerId="ADAL" clId="{B8B442A7-4577-4228-A19B-9F9839A5FE23}" dt="2021-02-08T10:14:22.008" v="330" actId="2696"/>
          <pc:sldLayoutMkLst>
            <pc:docMk/>
            <pc:sldMasterMk cId="0" sldId="2147483652"/>
            <pc:sldLayoutMk cId="1528629655" sldId="2147483878"/>
          </pc:sldLayoutMkLst>
        </pc:sldLayoutChg>
        <pc:sldLayoutChg chg="modSp del">
          <pc:chgData name="Anne Przybilla" userId="8acfeee5-5dd0-48f9-9e85-da4b0fa12c8f" providerId="ADAL" clId="{B8B442A7-4577-4228-A19B-9F9839A5FE23}" dt="2021-02-08T10:15:16.303" v="338" actId="2696"/>
          <pc:sldLayoutMkLst>
            <pc:docMk/>
            <pc:sldMasterMk cId="0" sldId="2147483652"/>
            <pc:sldLayoutMk cId="3639715787" sldId="2147483879"/>
          </pc:sldLayoutMkLst>
          <pc:spChg chg="mod">
            <ac:chgData name="Anne Przybilla" userId="8acfeee5-5dd0-48f9-9e85-da4b0fa12c8f" providerId="ADAL" clId="{B8B442A7-4577-4228-A19B-9F9839A5FE23}" dt="2021-02-08T10:12:26.572" v="292"/>
            <ac:spMkLst>
              <pc:docMk/>
              <pc:sldMasterMk cId="0" sldId="2147483652"/>
              <pc:sldLayoutMk cId="3639715787" sldId="2147483879"/>
              <ac:spMk id="12" creationId="{00000000-0000-0000-0000-000000000000}"/>
            </ac:spMkLst>
          </pc:spChg>
        </pc:sldLayoutChg>
        <pc:sldLayoutChg chg="del">
          <pc:chgData name="Anne Przybilla" userId="8acfeee5-5dd0-48f9-9e85-da4b0fa12c8f" providerId="ADAL" clId="{B8B442A7-4577-4228-A19B-9F9839A5FE23}" dt="2021-02-08T10:14:19.846" v="328" actId="2696"/>
          <pc:sldLayoutMkLst>
            <pc:docMk/>
            <pc:sldMasterMk cId="0" sldId="2147483652"/>
            <pc:sldLayoutMk cId="2465011289" sldId="2147483880"/>
          </pc:sldLayoutMkLst>
        </pc:sldLayoutChg>
      </pc:sldMasterChg>
    </pc:docChg>
  </pc:docChgLst>
  <pc:docChgLst>
    <pc:chgData name="Kim Weidner" userId="6e313ade-853c-423c-b592-6eb2b50c18ff" providerId="ADAL" clId="{617A9482-9D48-48AB-8E16-2EC39E0F937F}"/>
    <pc:docChg chg="modSld">
      <pc:chgData name="Kim Weidner" userId="6e313ade-853c-423c-b592-6eb2b50c18ff" providerId="ADAL" clId="{617A9482-9D48-48AB-8E16-2EC39E0F937F}" dt="2021-02-10T14:47:37.826" v="20" actId="12"/>
      <pc:docMkLst>
        <pc:docMk/>
      </pc:docMkLst>
      <pc:sldChg chg="modSp mod">
        <pc:chgData name="Kim Weidner" userId="6e313ade-853c-423c-b592-6eb2b50c18ff" providerId="ADAL" clId="{617A9482-9D48-48AB-8E16-2EC39E0F937F}" dt="2021-02-10T14:44:54.758" v="1" actId="12"/>
        <pc:sldMkLst>
          <pc:docMk/>
          <pc:sldMk cId="4263707975" sldId="338"/>
        </pc:sldMkLst>
        <pc:spChg chg="mod">
          <ac:chgData name="Kim Weidner" userId="6e313ade-853c-423c-b592-6eb2b50c18ff" providerId="ADAL" clId="{617A9482-9D48-48AB-8E16-2EC39E0F937F}" dt="2021-02-10T14:41:43.995" v="0" actId="790"/>
          <ac:spMkLst>
            <pc:docMk/>
            <pc:sldMk cId="4263707975" sldId="338"/>
            <ac:spMk id="2" creationId="{D1A85201-EBA4-4340-96E5-39BB992BC3B2}"/>
          </ac:spMkLst>
        </pc:spChg>
        <pc:spChg chg="mod">
          <ac:chgData name="Kim Weidner" userId="6e313ade-853c-423c-b592-6eb2b50c18ff" providerId="ADAL" clId="{617A9482-9D48-48AB-8E16-2EC39E0F937F}" dt="2021-02-10T14:44:54.758" v="1" actId="12"/>
          <ac:spMkLst>
            <pc:docMk/>
            <pc:sldMk cId="4263707975" sldId="338"/>
            <ac:spMk id="3" creationId="{44A57145-56E1-4F07-AB65-5D7A0286F6BA}"/>
          </ac:spMkLst>
        </pc:spChg>
      </pc:sldChg>
      <pc:sldChg chg="modSp mod">
        <pc:chgData name="Kim Weidner" userId="6e313ade-853c-423c-b592-6eb2b50c18ff" providerId="ADAL" clId="{617A9482-9D48-48AB-8E16-2EC39E0F937F}" dt="2021-02-10T14:46:23.486" v="13" actId="14100"/>
        <pc:sldMkLst>
          <pc:docMk/>
          <pc:sldMk cId="722875313" sldId="340"/>
        </pc:sldMkLst>
        <pc:spChg chg="mod">
          <ac:chgData name="Kim Weidner" userId="6e313ade-853c-423c-b592-6eb2b50c18ff" providerId="ADAL" clId="{617A9482-9D48-48AB-8E16-2EC39E0F937F}" dt="2021-02-10T14:45:27.318" v="4" actId="12"/>
          <ac:spMkLst>
            <pc:docMk/>
            <pc:sldMk cId="722875313" sldId="340"/>
            <ac:spMk id="3" creationId="{3489C5E0-6527-46AA-8F2B-C762DFBEC7AC}"/>
          </ac:spMkLst>
        </pc:spChg>
        <pc:spChg chg="mod">
          <ac:chgData name="Kim Weidner" userId="6e313ade-853c-423c-b592-6eb2b50c18ff" providerId="ADAL" clId="{617A9482-9D48-48AB-8E16-2EC39E0F937F}" dt="2021-02-10T14:46:23.486" v="13" actId="14100"/>
          <ac:spMkLst>
            <pc:docMk/>
            <pc:sldMk cId="722875313" sldId="340"/>
            <ac:spMk id="6" creationId="{8174F770-BCAA-4F7E-8AFB-7318A07D87D2}"/>
          </ac:spMkLst>
        </pc:spChg>
      </pc:sldChg>
      <pc:sldChg chg="modSp mod">
        <pc:chgData name="Kim Weidner" userId="6e313ade-853c-423c-b592-6eb2b50c18ff" providerId="ADAL" clId="{617A9482-9D48-48AB-8E16-2EC39E0F937F}" dt="2021-02-10T14:46:58.937" v="18" actId="5793"/>
        <pc:sldMkLst>
          <pc:docMk/>
          <pc:sldMk cId="1566014202" sldId="341"/>
        </pc:sldMkLst>
        <pc:spChg chg="mod">
          <ac:chgData name="Kim Weidner" userId="6e313ade-853c-423c-b592-6eb2b50c18ff" providerId="ADAL" clId="{617A9482-9D48-48AB-8E16-2EC39E0F937F}" dt="2021-02-10T14:46:35.856" v="15" actId="790"/>
          <ac:spMkLst>
            <pc:docMk/>
            <pc:sldMk cId="1566014202" sldId="341"/>
            <ac:spMk id="2" creationId="{40E3A491-4600-4F05-8D00-100F23049A25}"/>
          </ac:spMkLst>
        </pc:spChg>
        <pc:spChg chg="mod">
          <ac:chgData name="Kim Weidner" userId="6e313ade-853c-423c-b592-6eb2b50c18ff" providerId="ADAL" clId="{617A9482-9D48-48AB-8E16-2EC39E0F937F}" dt="2021-02-10T14:46:40.573" v="16" actId="12"/>
          <ac:spMkLst>
            <pc:docMk/>
            <pc:sldMk cId="1566014202" sldId="341"/>
            <ac:spMk id="3" creationId="{3489C5E0-6527-46AA-8F2B-C762DFBEC7AC}"/>
          </ac:spMkLst>
        </pc:spChg>
        <pc:spChg chg="mod">
          <ac:chgData name="Kim Weidner" userId="6e313ade-853c-423c-b592-6eb2b50c18ff" providerId="ADAL" clId="{617A9482-9D48-48AB-8E16-2EC39E0F937F}" dt="2021-02-10T14:46:58.937" v="18" actId="5793"/>
          <ac:spMkLst>
            <pc:docMk/>
            <pc:sldMk cId="1566014202" sldId="341"/>
            <ac:spMk id="6" creationId="{8174F770-BCAA-4F7E-8AFB-7318A07D87D2}"/>
          </ac:spMkLst>
        </pc:spChg>
      </pc:sldChg>
      <pc:sldChg chg="modSp mod">
        <pc:chgData name="Kim Weidner" userId="6e313ade-853c-423c-b592-6eb2b50c18ff" providerId="ADAL" clId="{617A9482-9D48-48AB-8E16-2EC39E0F937F}" dt="2021-02-10T14:47:37.826" v="20" actId="12"/>
        <pc:sldMkLst>
          <pc:docMk/>
          <pc:sldMk cId="147504811" sldId="342"/>
        </pc:sldMkLst>
        <pc:spChg chg="mod">
          <ac:chgData name="Kim Weidner" userId="6e313ade-853c-423c-b592-6eb2b50c18ff" providerId="ADAL" clId="{617A9482-9D48-48AB-8E16-2EC39E0F937F}" dt="2021-02-10T14:47:21.609" v="19" actId="790"/>
          <ac:spMkLst>
            <pc:docMk/>
            <pc:sldMk cId="147504811" sldId="342"/>
            <ac:spMk id="2" creationId="{EA199A2D-6FBE-41D2-9CF6-37F7AA07D67B}"/>
          </ac:spMkLst>
        </pc:spChg>
        <pc:spChg chg="mod">
          <ac:chgData name="Kim Weidner" userId="6e313ade-853c-423c-b592-6eb2b50c18ff" providerId="ADAL" clId="{617A9482-9D48-48AB-8E16-2EC39E0F937F}" dt="2021-02-10T14:47:37.826" v="20" actId="12"/>
          <ac:spMkLst>
            <pc:docMk/>
            <pc:sldMk cId="147504811" sldId="342"/>
            <ac:spMk id="3" creationId="{A1084D07-D2D2-4711-B716-20BD903E3475}"/>
          </ac:spMkLst>
        </pc:spChg>
      </pc:sldChg>
    </pc:docChg>
  </pc:docChgLst>
  <pc:docChgLst>
    <pc:chgData name="Stefan Morana" userId="304c5a85-2121-4790-b315-0427d8387ab0" providerId="ADAL" clId="{19F9DEA4-64BC-4DEE-A132-C8126147052A}"/>
    <pc:docChg chg="undo custSel addSld delSld modSld">
      <pc:chgData name="Stefan Morana" userId="304c5a85-2121-4790-b315-0427d8387ab0" providerId="ADAL" clId="{19F9DEA4-64BC-4DEE-A132-C8126147052A}" dt="2020-09-30T07:36:25.619" v="149" actId="179"/>
      <pc:docMkLst>
        <pc:docMk/>
      </pc:docMkLst>
      <pc:sldChg chg="addSp modSp new mod">
        <pc:chgData name="Stefan Morana" userId="304c5a85-2121-4790-b315-0427d8387ab0" providerId="ADAL" clId="{19F9DEA4-64BC-4DEE-A132-C8126147052A}" dt="2020-09-30T07:21:29.945" v="127" actId="20577"/>
        <pc:sldMkLst>
          <pc:docMk/>
          <pc:sldMk cId="2243501925" sldId="286"/>
        </pc:sldMkLst>
        <pc:spChg chg="mod">
          <ac:chgData name="Stefan Morana" userId="304c5a85-2121-4790-b315-0427d8387ab0" providerId="ADAL" clId="{19F9DEA4-64BC-4DEE-A132-C8126147052A}" dt="2020-09-30T07:20:44.894" v="5"/>
          <ac:spMkLst>
            <pc:docMk/>
            <pc:sldMk cId="2243501925" sldId="286"/>
            <ac:spMk id="2" creationId="{1F589A19-9603-4FA8-961D-202086C21DFB}"/>
          </ac:spMkLst>
        </pc:spChg>
        <pc:spChg chg="mod">
          <ac:chgData name="Stefan Morana" userId="304c5a85-2121-4790-b315-0427d8387ab0" providerId="ADAL" clId="{19F9DEA4-64BC-4DEE-A132-C8126147052A}" dt="2020-09-30T07:21:29.945" v="127" actId="20577"/>
          <ac:spMkLst>
            <pc:docMk/>
            <pc:sldMk cId="2243501925" sldId="286"/>
            <ac:spMk id="3" creationId="{4B116942-C2E7-4E73-902B-C0706E7DFD81}"/>
          </ac:spMkLst>
        </pc:spChg>
        <pc:spChg chg="mod">
          <ac:chgData name="Stefan Morana" userId="304c5a85-2121-4790-b315-0427d8387ab0" providerId="ADAL" clId="{19F9DEA4-64BC-4DEE-A132-C8126147052A}" dt="2020-09-30T07:20:51.105" v="6"/>
          <ac:spMkLst>
            <pc:docMk/>
            <pc:sldMk cId="2243501925" sldId="286"/>
            <ac:spMk id="8" creationId="{9BC65D3D-041E-453E-8246-AC036A99412D}"/>
          </ac:spMkLst>
        </pc:spChg>
        <pc:spChg chg="mod">
          <ac:chgData name="Stefan Morana" userId="304c5a85-2121-4790-b315-0427d8387ab0" providerId="ADAL" clId="{19F9DEA4-64BC-4DEE-A132-C8126147052A}" dt="2020-09-30T07:20:51.105" v="6"/>
          <ac:spMkLst>
            <pc:docMk/>
            <pc:sldMk cId="2243501925" sldId="286"/>
            <ac:spMk id="10" creationId="{46D0E3EF-C34B-437A-9D88-2A411354B595}"/>
          </ac:spMkLst>
        </pc:spChg>
        <pc:spChg chg="mod">
          <ac:chgData name="Stefan Morana" userId="304c5a85-2121-4790-b315-0427d8387ab0" providerId="ADAL" clId="{19F9DEA4-64BC-4DEE-A132-C8126147052A}" dt="2020-09-30T07:20:51.105" v="6"/>
          <ac:spMkLst>
            <pc:docMk/>
            <pc:sldMk cId="2243501925" sldId="286"/>
            <ac:spMk id="11" creationId="{FB079C6F-BBFD-4390-A677-C56EFE01BB6F}"/>
          </ac:spMkLst>
        </pc:spChg>
        <pc:spChg chg="mod">
          <ac:chgData name="Stefan Morana" userId="304c5a85-2121-4790-b315-0427d8387ab0" providerId="ADAL" clId="{19F9DEA4-64BC-4DEE-A132-C8126147052A}" dt="2020-09-30T07:20:51.105" v="6"/>
          <ac:spMkLst>
            <pc:docMk/>
            <pc:sldMk cId="2243501925" sldId="286"/>
            <ac:spMk id="12" creationId="{7E8A7A18-02CE-4416-A61C-69D17EDA60E8}"/>
          </ac:spMkLst>
        </pc:spChg>
        <pc:spChg chg="mod">
          <ac:chgData name="Stefan Morana" userId="304c5a85-2121-4790-b315-0427d8387ab0" providerId="ADAL" clId="{19F9DEA4-64BC-4DEE-A132-C8126147052A}" dt="2020-09-30T07:20:51.105" v="6"/>
          <ac:spMkLst>
            <pc:docMk/>
            <pc:sldMk cId="2243501925" sldId="286"/>
            <ac:spMk id="13" creationId="{D68E165E-7194-4667-B1BC-829DFCFE6AA3}"/>
          </ac:spMkLst>
        </pc:spChg>
        <pc:spChg chg="mod">
          <ac:chgData name="Stefan Morana" userId="304c5a85-2121-4790-b315-0427d8387ab0" providerId="ADAL" clId="{19F9DEA4-64BC-4DEE-A132-C8126147052A}" dt="2020-09-30T07:20:51.105" v="6"/>
          <ac:spMkLst>
            <pc:docMk/>
            <pc:sldMk cId="2243501925" sldId="286"/>
            <ac:spMk id="16" creationId="{0C1A1A6A-7584-405B-A60E-294AE10796E4}"/>
          </ac:spMkLst>
        </pc:spChg>
        <pc:spChg chg="mod">
          <ac:chgData name="Stefan Morana" userId="304c5a85-2121-4790-b315-0427d8387ab0" providerId="ADAL" clId="{19F9DEA4-64BC-4DEE-A132-C8126147052A}" dt="2020-09-30T07:20:51.105" v="6"/>
          <ac:spMkLst>
            <pc:docMk/>
            <pc:sldMk cId="2243501925" sldId="286"/>
            <ac:spMk id="17" creationId="{77A9B7C0-589E-4A1A-A037-DE7F5BFFDDD7}"/>
          </ac:spMkLst>
        </pc:spChg>
        <pc:spChg chg="mod">
          <ac:chgData name="Stefan Morana" userId="304c5a85-2121-4790-b315-0427d8387ab0" providerId="ADAL" clId="{19F9DEA4-64BC-4DEE-A132-C8126147052A}" dt="2020-09-30T07:20:51.105" v="6"/>
          <ac:spMkLst>
            <pc:docMk/>
            <pc:sldMk cId="2243501925" sldId="286"/>
            <ac:spMk id="18" creationId="{657640BD-0AD4-45B5-8FFE-FA8846D57F21}"/>
          </ac:spMkLst>
        </pc:spChg>
        <pc:spChg chg="mod">
          <ac:chgData name="Stefan Morana" userId="304c5a85-2121-4790-b315-0427d8387ab0" providerId="ADAL" clId="{19F9DEA4-64BC-4DEE-A132-C8126147052A}" dt="2020-09-30T07:20:51.105" v="6"/>
          <ac:spMkLst>
            <pc:docMk/>
            <pc:sldMk cId="2243501925" sldId="286"/>
            <ac:spMk id="19" creationId="{99DB02AE-6317-4BF9-987F-904F38E71333}"/>
          </ac:spMkLst>
        </pc:spChg>
        <pc:spChg chg="mod">
          <ac:chgData name="Stefan Morana" userId="304c5a85-2121-4790-b315-0427d8387ab0" providerId="ADAL" clId="{19F9DEA4-64BC-4DEE-A132-C8126147052A}" dt="2020-09-30T07:20:51.105" v="6"/>
          <ac:spMkLst>
            <pc:docMk/>
            <pc:sldMk cId="2243501925" sldId="286"/>
            <ac:spMk id="20" creationId="{4AD95FD1-6B32-422E-9801-B0B8D0B1EEC3}"/>
          </ac:spMkLst>
        </pc:spChg>
        <pc:spChg chg="mod">
          <ac:chgData name="Stefan Morana" userId="304c5a85-2121-4790-b315-0427d8387ab0" providerId="ADAL" clId="{19F9DEA4-64BC-4DEE-A132-C8126147052A}" dt="2020-09-30T07:20:51.105" v="6"/>
          <ac:spMkLst>
            <pc:docMk/>
            <pc:sldMk cId="2243501925" sldId="286"/>
            <ac:spMk id="21" creationId="{C86A26D1-387E-4AAA-9E6D-3184B16A1BFC}"/>
          </ac:spMkLst>
        </pc:spChg>
        <pc:spChg chg="mod">
          <ac:chgData name="Stefan Morana" userId="304c5a85-2121-4790-b315-0427d8387ab0" providerId="ADAL" clId="{19F9DEA4-64BC-4DEE-A132-C8126147052A}" dt="2020-09-30T07:20:51.105" v="6"/>
          <ac:spMkLst>
            <pc:docMk/>
            <pc:sldMk cId="2243501925" sldId="286"/>
            <ac:spMk id="22" creationId="{981EA0CA-1D08-439D-8397-1C321E65E80D}"/>
          </ac:spMkLst>
        </pc:spChg>
        <pc:spChg chg="mod">
          <ac:chgData name="Stefan Morana" userId="304c5a85-2121-4790-b315-0427d8387ab0" providerId="ADAL" clId="{19F9DEA4-64BC-4DEE-A132-C8126147052A}" dt="2020-09-30T07:20:51.105" v="6"/>
          <ac:spMkLst>
            <pc:docMk/>
            <pc:sldMk cId="2243501925" sldId="286"/>
            <ac:spMk id="23" creationId="{E52C035E-7567-40D9-9662-A81AA5C66074}"/>
          </ac:spMkLst>
        </pc:spChg>
        <pc:spChg chg="mod">
          <ac:chgData name="Stefan Morana" userId="304c5a85-2121-4790-b315-0427d8387ab0" providerId="ADAL" clId="{19F9DEA4-64BC-4DEE-A132-C8126147052A}" dt="2020-09-30T07:20:51.105" v="6"/>
          <ac:spMkLst>
            <pc:docMk/>
            <pc:sldMk cId="2243501925" sldId="286"/>
            <ac:spMk id="24" creationId="{1008D59D-0188-403B-87BF-333A692742D1}"/>
          </ac:spMkLst>
        </pc:spChg>
        <pc:grpChg chg="add mod">
          <ac:chgData name="Stefan Morana" userId="304c5a85-2121-4790-b315-0427d8387ab0" providerId="ADAL" clId="{19F9DEA4-64BC-4DEE-A132-C8126147052A}" dt="2020-09-30T07:20:59.576" v="9" actId="1076"/>
          <ac:grpSpMkLst>
            <pc:docMk/>
            <pc:sldMk cId="2243501925" sldId="286"/>
            <ac:grpSpMk id="6" creationId="{88449D5A-C020-4415-AF70-30311CA73B0B}"/>
          </ac:grpSpMkLst>
        </pc:grpChg>
        <pc:grpChg chg="mod">
          <ac:chgData name="Stefan Morana" userId="304c5a85-2121-4790-b315-0427d8387ab0" providerId="ADAL" clId="{19F9DEA4-64BC-4DEE-A132-C8126147052A}" dt="2020-09-30T07:20:51.105" v="6"/>
          <ac:grpSpMkLst>
            <pc:docMk/>
            <pc:sldMk cId="2243501925" sldId="286"/>
            <ac:grpSpMk id="7" creationId="{86B6F6AE-3114-46F2-8363-64A82E0B35E1}"/>
          </ac:grpSpMkLst>
        </pc:grpChg>
        <pc:grpChg chg="mod">
          <ac:chgData name="Stefan Morana" userId="304c5a85-2121-4790-b315-0427d8387ab0" providerId="ADAL" clId="{19F9DEA4-64BC-4DEE-A132-C8126147052A}" dt="2020-09-30T07:20:51.105" v="6"/>
          <ac:grpSpMkLst>
            <pc:docMk/>
            <pc:sldMk cId="2243501925" sldId="286"/>
            <ac:grpSpMk id="9" creationId="{CCEB2F29-D023-407E-ADFA-71194F929A71}"/>
          </ac:grpSpMkLst>
        </pc:grpChg>
        <pc:grpChg chg="mod">
          <ac:chgData name="Stefan Morana" userId="304c5a85-2121-4790-b315-0427d8387ab0" providerId="ADAL" clId="{19F9DEA4-64BC-4DEE-A132-C8126147052A}" dt="2020-09-30T07:20:51.105" v="6"/>
          <ac:grpSpMkLst>
            <pc:docMk/>
            <pc:sldMk cId="2243501925" sldId="286"/>
            <ac:grpSpMk id="14" creationId="{25D647C1-E0DE-4CDE-8BEE-7171326BE0F1}"/>
          </ac:grpSpMkLst>
        </pc:grpChg>
        <pc:grpChg chg="mod">
          <ac:chgData name="Stefan Morana" userId="304c5a85-2121-4790-b315-0427d8387ab0" providerId="ADAL" clId="{19F9DEA4-64BC-4DEE-A132-C8126147052A}" dt="2020-09-30T07:20:51.105" v="6"/>
          <ac:grpSpMkLst>
            <pc:docMk/>
            <pc:sldMk cId="2243501925" sldId="286"/>
            <ac:grpSpMk id="15" creationId="{5E3B9736-B773-42D0-BCBD-BF598BFA4247}"/>
          </ac:grpSpMkLst>
        </pc:grpChg>
      </pc:sldChg>
      <pc:sldChg chg="modSp new mod">
        <pc:chgData name="Stefan Morana" userId="304c5a85-2121-4790-b315-0427d8387ab0" providerId="ADAL" clId="{19F9DEA4-64BC-4DEE-A132-C8126147052A}" dt="2020-09-30T07:36:25.619" v="149" actId="179"/>
        <pc:sldMkLst>
          <pc:docMk/>
          <pc:sldMk cId="4182304346" sldId="287"/>
        </pc:sldMkLst>
        <pc:spChg chg="mod">
          <ac:chgData name="Stefan Morana" userId="304c5a85-2121-4790-b315-0427d8387ab0" providerId="ADAL" clId="{19F9DEA4-64BC-4DEE-A132-C8126147052A}" dt="2020-09-30T07:35:03.465" v="138" actId="20577"/>
          <ac:spMkLst>
            <pc:docMk/>
            <pc:sldMk cId="4182304346" sldId="287"/>
            <ac:spMk id="2" creationId="{A3C934AC-BA7D-4FD3-BA87-CAF7E78092B1}"/>
          </ac:spMkLst>
        </pc:spChg>
        <pc:spChg chg="mod">
          <ac:chgData name="Stefan Morana" userId="304c5a85-2121-4790-b315-0427d8387ab0" providerId="ADAL" clId="{19F9DEA4-64BC-4DEE-A132-C8126147052A}" dt="2020-09-30T07:36:25.619" v="149" actId="179"/>
          <ac:spMkLst>
            <pc:docMk/>
            <pc:sldMk cId="4182304346" sldId="287"/>
            <ac:spMk id="3" creationId="{AAE69D21-AEEF-4A76-815D-7A27E22E7987}"/>
          </ac:spMkLst>
        </pc:spChg>
      </pc:sldChg>
      <pc:sldChg chg="add del">
        <pc:chgData name="Stefan Morana" userId="304c5a85-2121-4790-b315-0427d8387ab0" providerId="ADAL" clId="{19F9DEA4-64BC-4DEE-A132-C8126147052A}" dt="2020-09-30T07:20:35.596" v="3"/>
        <pc:sldMkLst>
          <pc:docMk/>
          <pc:sldMk cId="1752039770" sldId="520"/>
        </pc:sldMkLst>
      </pc:sldChg>
    </pc:docChg>
  </pc:docChgLst>
  <pc:docChgLst>
    <pc:chgData name="Kim Weidner" userId="6e313ade-853c-423c-b592-6eb2b50c18ff" providerId="ADAL" clId="{E681FF6E-E5AA-49C6-94A2-D85D9141015C}"/>
    <pc:docChg chg="addSld delSld modSld modMainMaster">
      <pc:chgData name="Kim Weidner" userId="6e313ade-853c-423c-b592-6eb2b50c18ff" providerId="ADAL" clId="{E681FF6E-E5AA-49C6-94A2-D85D9141015C}" dt="2020-11-04T08:49:02.800" v="60" actId="6549"/>
      <pc:docMkLst>
        <pc:docMk/>
      </pc:docMkLst>
      <pc:sldChg chg="del">
        <pc:chgData name="Kim Weidner" userId="6e313ade-853c-423c-b592-6eb2b50c18ff" providerId="ADAL" clId="{E681FF6E-E5AA-49C6-94A2-D85D9141015C}" dt="2020-11-04T08:46:00.519" v="59" actId="47"/>
        <pc:sldMkLst>
          <pc:docMk/>
          <pc:sldMk cId="523864842" sldId="284"/>
        </pc:sldMkLst>
      </pc:sldChg>
      <pc:sldChg chg="modSp mod">
        <pc:chgData name="Kim Weidner" userId="6e313ade-853c-423c-b592-6eb2b50c18ff" providerId="ADAL" clId="{E681FF6E-E5AA-49C6-94A2-D85D9141015C}" dt="2020-10-23T08:03:49.683" v="35" actId="12"/>
        <pc:sldMkLst>
          <pc:docMk/>
          <pc:sldMk cId="775397103" sldId="291"/>
        </pc:sldMkLst>
        <pc:spChg chg="mod">
          <ac:chgData name="Kim Weidner" userId="6e313ade-853c-423c-b592-6eb2b50c18ff" providerId="ADAL" clId="{E681FF6E-E5AA-49C6-94A2-D85D9141015C}" dt="2020-10-23T08:03:49.683" v="35" actId="12"/>
          <ac:spMkLst>
            <pc:docMk/>
            <pc:sldMk cId="775397103" sldId="291"/>
            <ac:spMk id="9" creationId="{F5682193-F3A0-4596-8D38-DE1D18D11247}"/>
          </ac:spMkLst>
        </pc:spChg>
      </pc:sldChg>
      <pc:sldChg chg="del">
        <pc:chgData name="Kim Weidner" userId="6e313ade-853c-423c-b592-6eb2b50c18ff" providerId="ADAL" clId="{E681FF6E-E5AA-49C6-94A2-D85D9141015C}" dt="2020-10-09T07:05:52.758" v="34" actId="47"/>
        <pc:sldMkLst>
          <pc:docMk/>
          <pc:sldMk cId="1881552" sldId="318"/>
        </pc:sldMkLst>
      </pc:sldChg>
      <pc:sldChg chg="modSp new mod">
        <pc:chgData name="Kim Weidner" userId="6e313ade-853c-423c-b592-6eb2b50c18ff" providerId="ADAL" clId="{E681FF6E-E5AA-49C6-94A2-D85D9141015C}" dt="2020-10-07T05:53:48.779" v="32" actId="790"/>
        <pc:sldMkLst>
          <pc:docMk/>
          <pc:sldMk cId="1607473560" sldId="328"/>
        </pc:sldMkLst>
        <pc:spChg chg="mod">
          <ac:chgData name="Kim Weidner" userId="6e313ade-853c-423c-b592-6eb2b50c18ff" providerId="ADAL" clId="{E681FF6E-E5AA-49C6-94A2-D85D9141015C}" dt="2020-10-07T05:53:48.779" v="32" actId="790"/>
          <ac:spMkLst>
            <pc:docMk/>
            <pc:sldMk cId="1607473560" sldId="328"/>
            <ac:spMk id="2" creationId="{690FEA15-9312-44E9-A0FD-993CCABB3636}"/>
          </ac:spMkLst>
        </pc:spChg>
      </pc:sldChg>
      <pc:sldChg chg="add">
        <pc:chgData name="Kim Weidner" userId="6e313ade-853c-423c-b592-6eb2b50c18ff" providerId="ADAL" clId="{E681FF6E-E5AA-49C6-94A2-D85D9141015C}" dt="2020-10-09T07:05:49.252" v="33"/>
        <pc:sldMkLst>
          <pc:docMk/>
          <pc:sldMk cId="333863708" sldId="329"/>
        </pc:sldMkLst>
      </pc:sldChg>
      <pc:sldChg chg="modSp add mod modNotesTx">
        <pc:chgData name="Kim Weidner" userId="6e313ade-853c-423c-b592-6eb2b50c18ff" providerId="ADAL" clId="{E681FF6E-E5AA-49C6-94A2-D85D9141015C}" dt="2020-11-04T08:49:02.800" v="60" actId="6549"/>
        <pc:sldMkLst>
          <pc:docMk/>
          <pc:sldMk cId="3038130441" sldId="335"/>
        </pc:sldMkLst>
        <pc:spChg chg="mod">
          <ac:chgData name="Kim Weidner" userId="6e313ade-853c-423c-b592-6eb2b50c18ff" providerId="ADAL" clId="{E681FF6E-E5AA-49C6-94A2-D85D9141015C}" dt="2020-11-04T08:45:55.102" v="58" actId="790"/>
          <ac:spMkLst>
            <pc:docMk/>
            <pc:sldMk cId="3038130441" sldId="335"/>
            <ac:spMk id="2" creationId="{9F2B49D8-1432-4C91-8DB4-214363114093}"/>
          </ac:spMkLst>
        </pc:spChg>
      </pc:sldChg>
      <pc:sldChg chg="add">
        <pc:chgData name="Kim Weidner" userId="6e313ade-853c-423c-b592-6eb2b50c18ff" providerId="ADAL" clId="{E681FF6E-E5AA-49C6-94A2-D85D9141015C}" dt="2020-11-02T07:56:22.086" v="36"/>
        <pc:sldMkLst>
          <pc:docMk/>
          <pc:sldMk cId="326924142" sldId="337"/>
        </pc:sldMkLst>
      </pc:sldChg>
      <pc:sldMasterChg chg="modSldLayout">
        <pc:chgData name="Kim Weidner" userId="6e313ade-853c-423c-b592-6eb2b50c18ff" providerId="ADAL" clId="{E681FF6E-E5AA-49C6-94A2-D85D9141015C}" dt="2020-10-07T05:53:17.960" v="1" actId="478"/>
        <pc:sldMasterMkLst>
          <pc:docMk/>
          <pc:sldMasterMk cId="0" sldId="2147483652"/>
        </pc:sldMasterMkLst>
        <pc:sldLayoutChg chg="addSp delSp modSp">
          <pc:chgData name="Kim Weidner" userId="6e313ade-853c-423c-b592-6eb2b50c18ff" providerId="ADAL" clId="{E681FF6E-E5AA-49C6-94A2-D85D9141015C}" dt="2020-10-07T05:53:17.960" v="1" actId="478"/>
          <pc:sldLayoutMkLst>
            <pc:docMk/>
            <pc:sldMasterMk cId="0" sldId="2147483652"/>
            <pc:sldLayoutMk cId="2465011289" sldId="2147483880"/>
          </pc:sldLayoutMkLst>
          <pc:spChg chg="add mod">
            <ac:chgData name="Kim Weidner" userId="6e313ade-853c-423c-b592-6eb2b50c18ff" providerId="ADAL" clId="{E681FF6E-E5AA-49C6-94A2-D85D9141015C}" dt="2020-10-07T05:53:15.484" v="0"/>
            <ac:spMkLst>
              <pc:docMk/>
              <pc:sldMasterMk cId="0" sldId="2147483652"/>
              <pc:sldLayoutMk cId="2465011289" sldId="2147483880"/>
              <ac:spMk id="5" creationId="{A5A50A2C-D537-4D35-AB0F-5544698A2D83}"/>
            </ac:spMkLst>
          </pc:spChg>
          <pc:picChg chg="del">
            <ac:chgData name="Kim Weidner" userId="6e313ade-853c-423c-b592-6eb2b50c18ff" providerId="ADAL" clId="{E681FF6E-E5AA-49C6-94A2-D85D9141015C}" dt="2020-10-07T05:53:17.960" v="1" actId="478"/>
            <ac:picMkLst>
              <pc:docMk/>
              <pc:sldMasterMk cId="0" sldId="2147483652"/>
              <pc:sldLayoutMk cId="2465011289" sldId="2147483880"/>
              <ac:picMk id="3" creationId="{00000000-0000-0000-0000-000000000000}"/>
            </ac:picMkLst>
          </pc:picChg>
          <pc:picChg chg="add mod">
            <ac:chgData name="Kim Weidner" userId="6e313ade-853c-423c-b592-6eb2b50c18ff" providerId="ADAL" clId="{E681FF6E-E5AA-49C6-94A2-D85D9141015C}" dt="2020-10-07T05:53:15.484" v="0"/>
            <ac:picMkLst>
              <pc:docMk/>
              <pc:sldMasterMk cId="0" sldId="2147483652"/>
              <pc:sldLayoutMk cId="2465011289" sldId="2147483880"/>
              <ac:picMk id="4" creationId="{1ED5C693-B556-4D6D-86EF-F3C3E49A7B82}"/>
            </ac:picMkLst>
          </pc:picChg>
          <pc:cxnChg chg="add mod">
            <ac:chgData name="Kim Weidner" userId="6e313ade-853c-423c-b592-6eb2b50c18ff" providerId="ADAL" clId="{E681FF6E-E5AA-49C6-94A2-D85D9141015C}" dt="2020-10-07T05:53:15.484" v="0"/>
            <ac:cxnSpMkLst>
              <pc:docMk/>
              <pc:sldMasterMk cId="0" sldId="2147483652"/>
              <pc:sldLayoutMk cId="2465011289" sldId="2147483880"/>
              <ac:cxnSpMk id="6" creationId="{4C8B299C-D0E6-4EB9-8B91-C8FA2D934B73}"/>
            </ac:cxnSpMkLst>
          </pc:cxnChg>
        </pc:sldLayoutChg>
      </pc:sldMasterChg>
    </pc:docChg>
  </pc:docChgLst>
  <pc:docChgLst>
    <pc:chgData name="Anne" userId="8acfeee5-5dd0-48f9-9e85-da4b0fa12c8f" providerId="ADAL" clId="{10283D42-D68D-438F-9855-3C9095AC42A4}"/>
    <pc:docChg chg="modSld">
      <pc:chgData name="Anne" userId="8acfeee5-5dd0-48f9-9e85-da4b0fa12c8f" providerId="ADAL" clId="{10283D42-D68D-438F-9855-3C9095AC42A4}" dt="2020-11-06T16:53:59.818" v="0" actId="1076"/>
      <pc:docMkLst>
        <pc:docMk/>
      </pc:docMkLst>
      <pc:sldChg chg="modSp">
        <pc:chgData name="Anne" userId="8acfeee5-5dd0-48f9-9e85-da4b0fa12c8f" providerId="ADAL" clId="{10283D42-D68D-438F-9855-3C9095AC42A4}" dt="2020-11-06T16:53:59.818" v="0" actId="1076"/>
        <pc:sldMkLst>
          <pc:docMk/>
          <pc:sldMk cId="3038130441" sldId="335"/>
        </pc:sldMkLst>
        <pc:picChg chg="mod">
          <ac:chgData name="Anne" userId="8acfeee5-5dd0-48f9-9e85-da4b0fa12c8f" providerId="ADAL" clId="{10283D42-D68D-438F-9855-3C9095AC42A4}" dt="2020-11-06T16:53:59.818" v="0" actId="1076"/>
          <ac:picMkLst>
            <pc:docMk/>
            <pc:sldMk cId="3038130441" sldId="335"/>
            <ac:picMk id="6" creationId="{F6454C89-279E-4032-98B0-10D2F801640E}"/>
          </ac:picMkLst>
        </pc:picChg>
      </pc:sldChg>
    </pc:docChg>
  </pc:docChgLst>
  <pc:docChgLst>
    <pc:chgData name="Kim Weidner" userId="6e313ade-853c-423c-b592-6eb2b50c18ff" providerId="ADAL" clId="{9E25FD01-0D6B-4E52-A691-F507A4016C0E}"/>
    <pc:docChg chg="undo custSel addSld delSld modSld modMainMaster">
      <pc:chgData name="Kim Weidner" userId="6e313ade-853c-423c-b592-6eb2b50c18ff" providerId="ADAL" clId="{9E25FD01-0D6B-4E52-A691-F507A4016C0E}" dt="2020-10-05T13:36:16.387" v="135" actId="47"/>
      <pc:docMkLst>
        <pc:docMk/>
      </pc:docMkLst>
      <pc:sldChg chg="modSp mod">
        <pc:chgData name="Kim Weidner" userId="6e313ade-853c-423c-b592-6eb2b50c18ff" providerId="ADAL" clId="{9E25FD01-0D6B-4E52-A691-F507A4016C0E}" dt="2020-10-05T11:54:51.311" v="94" actId="20577"/>
        <pc:sldMkLst>
          <pc:docMk/>
          <pc:sldMk cId="2447468497" sldId="283"/>
        </pc:sldMkLst>
        <pc:spChg chg="mod">
          <ac:chgData name="Kim Weidner" userId="6e313ade-853c-423c-b592-6eb2b50c18ff" providerId="ADAL" clId="{9E25FD01-0D6B-4E52-A691-F507A4016C0E}" dt="2020-10-05T11:54:51.311" v="94" actId="20577"/>
          <ac:spMkLst>
            <pc:docMk/>
            <pc:sldMk cId="2447468497" sldId="283"/>
            <ac:spMk id="7" creationId="{1BCEF478-323D-42D8-997F-AEEB24C311A7}"/>
          </ac:spMkLst>
        </pc:spChg>
      </pc:sldChg>
      <pc:sldChg chg="modSp mod">
        <pc:chgData name="Kim Weidner" userId="6e313ade-853c-423c-b592-6eb2b50c18ff" providerId="ADAL" clId="{9E25FD01-0D6B-4E52-A691-F507A4016C0E}" dt="2020-10-05T12:24:54.119" v="95" actId="12"/>
        <pc:sldMkLst>
          <pc:docMk/>
          <pc:sldMk cId="523864842" sldId="284"/>
        </pc:sldMkLst>
        <pc:spChg chg="mod">
          <ac:chgData name="Kim Weidner" userId="6e313ade-853c-423c-b592-6eb2b50c18ff" providerId="ADAL" clId="{9E25FD01-0D6B-4E52-A691-F507A4016C0E}" dt="2020-10-05T12:24:54.119" v="95" actId="12"/>
          <ac:spMkLst>
            <pc:docMk/>
            <pc:sldMk cId="523864842" sldId="284"/>
            <ac:spMk id="10" creationId="{DB478C14-75BC-47DA-8375-EF695249CDE4}"/>
          </ac:spMkLst>
        </pc:spChg>
      </pc:sldChg>
      <pc:sldChg chg="del">
        <pc:chgData name="Kim Weidner" userId="6e313ade-853c-423c-b592-6eb2b50c18ff" providerId="ADAL" clId="{9E25FD01-0D6B-4E52-A691-F507A4016C0E}" dt="2020-10-02T13:24:57.063" v="6" actId="47"/>
        <pc:sldMkLst>
          <pc:docMk/>
          <pc:sldMk cId="4182304346" sldId="287"/>
        </pc:sldMkLst>
      </pc:sldChg>
      <pc:sldChg chg="add del">
        <pc:chgData name="Kim Weidner" userId="6e313ade-853c-423c-b592-6eb2b50c18ff" providerId="ADAL" clId="{9E25FD01-0D6B-4E52-A691-F507A4016C0E}" dt="2020-10-02T13:23:43.314" v="2" actId="47"/>
        <pc:sldMkLst>
          <pc:docMk/>
          <pc:sldMk cId="234259854" sldId="290"/>
        </pc:sldMkLst>
      </pc:sldChg>
      <pc:sldChg chg="addSp delSp add mod">
        <pc:chgData name="Kim Weidner" userId="6e313ade-853c-423c-b592-6eb2b50c18ff" providerId="ADAL" clId="{9E25FD01-0D6B-4E52-A691-F507A4016C0E}" dt="2020-10-05T08:18:00.617" v="76" actId="22"/>
        <pc:sldMkLst>
          <pc:docMk/>
          <pc:sldMk cId="775397103" sldId="291"/>
        </pc:sldMkLst>
        <pc:spChg chg="add del">
          <ac:chgData name="Kim Weidner" userId="6e313ade-853c-423c-b592-6eb2b50c18ff" providerId="ADAL" clId="{9E25FD01-0D6B-4E52-A691-F507A4016C0E}" dt="2020-10-05T08:18:00.617" v="76" actId="22"/>
          <ac:spMkLst>
            <pc:docMk/>
            <pc:sldMk cId="775397103" sldId="291"/>
            <ac:spMk id="29" creationId="{0B947DFF-BE90-4413-8330-B7223A0BDDCD}"/>
          </ac:spMkLst>
        </pc:spChg>
      </pc:sldChg>
      <pc:sldChg chg="add del">
        <pc:chgData name="Kim Weidner" userId="6e313ade-853c-423c-b592-6eb2b50c18ff" providerId="ADAL" clId="{9E25FD01-0D6B-4E52-A691-F507A4016C0E}" dt="2020-10-05T08:17:48.740" v="74" actId="47"/>
        <pc:sldMkLst>
          <pc:docMk/>
          <pc:sldMk cId="3925072323" sldId="292"/>
        </pc:sldMkLst>
      </pc:sldChg>
      <pc:sldChg chg="add del">
        <pc:chgData name="Kim Weidner" userId="6e313ade-853c-423c-b592-6eb2b50c18ff" providerId="ADAL" clId="{9E25FD01-0D6B-4E52-A691-F507A4016C0E}" dt="2020-10-05T11:17:15.313" v="85" actId="47"/>
        <pc:sldMkLst>
          <pc:docMk/>
          <pc:sldMk cId="3425167986" sldId="314"/>
        </pc:sldMkLst>
      </pc:sldChg>
      <pc:sldChg chg="add del">
        <pc:chgData name="Kim Weidner" userId="6e313ade-853c-423c-b592-6eb2b50c18ff" providerId="ADAL" clId="{9E25FD01-0D6B-4E52-A691-F507A4016C0E}" dt="2020-10-05T11:17:15.313" v="85" actId="47"/>
        <pc:sldMkLst>
          <pc:docMk/>
          <pc:sldMk cId="1580005078" sldId="315"/>
        </pc:sldMkLst>
      </pc:sldChg>
      <pc:sldChg chg="add del">
        <pc:chgData name="Kim Weidner" userId="6e313ade-853c-423c-b592-6eb2b50c18ff" providerId="ADAL" clId="{9E25FD01-0D6B-4E52-A691-F507A4016C0E}" dt="2020-10-05T11:17:15.313" v="85" actId="47"/>
        <pc:sldMkLst>
          <pc:docMk/>
          <pc:sldMk cId="3043226801" sldId="316"/>
        </pc:sldMkLst>
      </pc:sldChg>
      <pc:sldChg chg="add del">
        <pc:chgData name="Kim Weidner" userId="6e313ade-853c-423c-b592-6eb2b50c18ff" providerId="ADAL" clId="{9E25FD01-0D6B-4E52-A691-F507A4016C0E}" dt="2020-10-05T11:17:15.313" v="85" actId="47"/>
        <pc:sldMkLst>
          <pc:docMk/>
          <pc:sldMk cId="583838850" sldId="317"/>
        </pc:sldMkLst>
      </pc:sldChg>
      <pc:sldChg chg="add del">
        <pc:chgData name="Kim Weidner" userId="6e313ade-853c-423c-b592-6eb2b50c18ff" providerId="ADAL" clId="{9E25FD01-0D6B-4E52-A691-F507A4016C0E}" dt="2020-10-05T11:17:24.895" v="86"/>
        <pc:sldMkLst>
          <pc:docMk/>
          <pc:sldMk cId="1881552" sldId="318"/>
        </pc:sldMkLst>
      </pc:sldChg>
      <pc:sldChg chg="delSp add mod">
        <pc:chgData name="Kim Weidner" userId="6e313ade-853c-423c-b592-6eb2b50c18ff" providerId="ADAL" clId="{9E25FD01-0D6B-4E52-A691-F507A4016C0E}" dt="2020-10-02T13:25:00.438" v="7" actId="478"/>
        <pc:sldMkLst>
          <pc:docMk/>
          <pc:sldMk cId="1909014020" sldId="320"/>
        </pc:sldMkLst>
        <pc:spChg chg="del">
          <ac:chgData name="Kim Weidner" userId="6e313ade-853c-423c-b592-6eb2b50c18ff" providerId="ADAL" clId="{9E25FD01-0D6B-4E52-A691-F507A4016C0E}" dt="2020-10-02T13:25:00.438" v="7" actId="478"/>
          <ac:spMkLst>
            <pc:docMk/>
            <pc:sldMk cId="1909014020" sldId="320"/>
            <ac:spMk id="6" creationId="{8494D559-DFCC-46EB-99FB-B49478C0F9CF}"/>
          </ac:spMkLst>
        </pc:spChg>
      </pc:sldChg>
      <pc:sldChg chg="addSp delSp modSp new add del mod">
        <pc:chgData name="Kim Weidner" userId="6e313ade-853c-423c-b592-6eb2b50c18ff" providerId="ADAL" clId="{9E25FD01-0D6B-4E52-A691-F507A4016C0E}" dt="2020-10-05T11:27:50.032" v="90" actId="20577"/>
        <pc:sldMkLst>
          <pc:docMk/>
          <pc:sldMk cId="2944623570" sldId="321"/>
        </pc:sldMkLst>
        <pc:spChg chg="mod">
          <ac:chgData name="Kim Weidner" userId="6e313ade-853c-423c-b592-6eb2b50c18ff" providerId="ADAL" clId="{9E25FD01-0D6B-4E52-A691-F507A4016C0E}" dt="2020-10-05T08:47:28.073" v="83" actId="790"/>
          <ac:spMkLst>
            <pc:docMk/>
            <pc:sldMk cId="2944623570" sldId="321"/>
            <ac:spMk id="2" creationId="{E5DF121F-1116-4164-AB05-47E55D9C7CB3}"/>
          </ac:spMkLst>
        </pc:spChg>
        <pc:spChg chg="add del mod">
          <ac:chgData name="Kim Weidner" userId="6e313ade-853c-423c-b592-6eb2b50c18ff" providerId="ADAL" clId="{9E25FD01-0D6B-4E52-A691-F507A4016C0E}" dt="2020-10-05T06:52:57.829" v="13"/>
          <ac:spMkLst>
            <pc:docMk/>
            <pc:sldMk cId="2944623570" sldId="321"/>
            <ac:spMk id="3" creationId="{421116B8-C968-4C1A-9709-A27D98078A96}"/>
          </ac:spMkLst>
        </pc:spChg>
        <pc:spChg chg="del">
          <ac:chgData name="Kim Weidner" userId="6e313ade-853c-423c-b592-6eb2b50c18ff" providerId="ADAL" clId="{9E25FD01-0D6B-4E52-A691-F507A4016C0E}" dt="2020-10-05T08:47:19.409" v="82" actId="478"/>
          <ac:spMkLst>
            <pc:docMk/>
            <pc:sldMk cId="2944623570" sldId="321"/>
            <ac:spMk id="3" creationId="{91EF2F78-8AB1-43FC-8433-CCCCE6FB1688}"/>
          </ac:spMkLst>
        </pc:spChg>
        <pc:graphicFrameChg chg="add del mod">
          <ac:chgData name="Kim Weidner" userId="6e313ade-853c-423c-b592-6eb2b50c18ff" providerId="ADAL" clId="{9E25FD01-0D6B-4E52-A691-F507A4016C0E}" dt="2020-10-05T06:52:51.605" v="10"/>
          <ac:graphicFrameMkLst>
            <pc:docMk/>
            <pc:sldMk cId="2944623570" sldId="321"/>
            <ac:graphicFrameMk id="6" creationId="{E544FCC1-8336-47EA-8571-6F83DE4BADF1}"/>
          </ac:graphicFrameMkLst>
        </pc:graphicFrameChg>
        <pc:graphicFrameChg chg="add mod modGraphic">
          <ac:chgData name="Kim Weidner" userId="6e313ade-853c-423c-b592-6eb2b50c18ff" providerId="ADAL" clId="{9E25FD01-0D6B-4E52-A691-F507A4016C0E}" dt="2020-10-05T11:27:50.032" v="90" actId="20577"/>
          <ac:graphicFrameMkLst>
            <pc:docMk/>
            <pc:sldMk cId="2944623570" sldId="321"/>
            <ac:graphicFrameMk id="7" creationId="{8C69E707-ECF6-4DFE-906C-BEEA1AB97620}"/>
          </ac:graphicFrameMkLst>
        </pc:graphicFrameChg>
      </pc:sldChg>
      <pc:sldChg chg="new del">
        <pc:chgData name="Kim Weidner" userId="6e313ade-853c-423c-b592-6eb2b50c18ff" providerId="ADAL" clId="{9E25FD01-0D6B-4E52-A691-F507A4016C0E}" dt="2020-10-05T07:03:34.373" v="63" actId="47"/>
        <pc:sldMkLst>
          <pc:docMk/>
          <pc:sldMk cId="2004579827" sldId="322"/>
        </pc:sldMkLst>
      </pc:sldChg>
      <pc:sldChg chg="modSp add mod">
        <pc:chgData name="Kim Weidner" userId="6e313ade-853c-423c-b592-6eb2b50c18ff" providerId="ADAL" clId="{9E25FD01-0D6B-4E52-A691-F507A4016C0E}" dt="2020-10-05T08:53:35.692" v="84" actId="2085"/>
        <pc:sldMkLst>
          <pc:docMk/>
          <pc:sldMk cId="3925072323" sldId="322"/>
        </pc:sldMkLst>
        <pc:spChg chg="mod">
          <ac:chgData name="Kim Weidner" userId="6e313ade-853c-423c-b592-6eb2b50c18ff" providerId="ADAL" clId="{9E25FD01-0D6B-4E52-A691-F507A4016C0E}" dt="2020-10-05T08:18:18.071" v="78" actId="790"/>
          <ac:spMkLst>
            <pc:docMk/>
            <pc:sldMk cId="3925072323" sldId="322"/>
            <ac:spMk id="2" creationId="{A22FEF79-6873-41B7-9C19-48314A110CC0}"/>
          </ac:spMkLst>
        </pc:spChg>
        <pc:picChg chg="mod">
          <ac:chgData name="Kim Weidner" userId="6e313ade-853c-423c-b592-6eb2b50c18ff" providerId="ADAL" clId="{9E25FD01-0D6B-4E52-A691-F507A4016C0E}" dt="2020-10-05T08:53:35.692" v="84" actId="2085"/>
          <ac:picMkLst>
            <pc:docMk/>
            <pc:sldMk cId="3925072323" sldId="322"/>
            <ac:picMk id="13" creationId="{88FBC4E8-8F21-41F2-8522-F79FB36B6D02}"/>
          </ac:picMkLst>
        </pc:picChg>
      </pc:sldChg>
      <pc:sldChg chg="add">
        <pc:chgData name="Kim Weidner" userId="6e313ade-853c-423c-b592-6eb2b50c18ff" providerId="ADAL" clId="{9E25FD01-0D6B-4E52-A691-F507A4016C0E}" dt="2020-10-05T11:17:24.895" v="86"/>
        <pc:sldMkLst>
          <pc:docMk/>
          <pc:sldMk cId="3911727396" sldId="323"/>
        </pc:sldMkLst>
      </pc:sldChg>
      <pc:sldChg chg="add del">
        <pc:chgData name="Kim Weidner" userId="6e313ade-853c-423c-b592-6eb2b50c18ff" providerId="ADAL" clId="{9E25FD01-0D6B-4E52-A691-F507A4016C0E}" dt="2020-10-05T13:36:16.387" v="135" actId="47"/>
        <pc:sldMkLst>
          <pc:docMk/>
          <pc:sldMk cId="4012426189" sldId="324"/>
        </pc:sldMkLst>
      </pc:sldChg>
      <pc:sldChg chg="modSp add mod">
        <pc:chgData name="Kim Weidner" userId="6e313ade-853c-423c-b592-6eb2b50c18ff" providerId="ADAL" clId="{9E25FD01-0D6B-4E52-A691-F507A4016C0E}" dt="2020-10-05T12:27:04.154" v="133" actId="1036"/>
        <pc:sldMkLst>
          <pc:docMk/>
          <pc:sldMk cId="3097033376" sldId="325"/>
        </pc:sldMkLst>
        <pc:spChg chg="mod">
          <ac:chgData name="Kim Weidner" userId="6e313ade-853c-423c-b592-6eb2b50c18ff" providerId="ADAL" clId="{9E25FD01-0D6B-4E52-A691-F507A4016C0E}" dt="2020-10-05T12:27:04.154" v="133" actId="1036"/>
          <ac:spMkLst>
            <pc:docMk/>
            <pc:sldMk cId="3097033376" sldId="325"/>
            <ac:spMk id="21" creationId="{F1DBD0FF-EB69-480B-8BC7-E188028B28B5}"/>
          </ac:spMkLst>
        </pc:spChg>
      </pc:sldChg>
      <pc:sldChg chg="modSp add mod">
        <pc:chgData name="Kim Weidner" userId="6e313ade-853c-423c-b592-6eb2b50c18ff" providerId="ADAL" clId="{9E25FD01-0D6B-4E52-A691-F507A4016C0E}" dt="2020-10-05T12:26:43.318" v="119" actId="1036"/>
        <pc:sldMkLst>
          <pc:docMk/>
          <pc:sldMk cId="939654659" sldId="326"/>
        </pc:sldMkLst>
        <pc:spChg chg="mod">
          <ac:chgData name="Kim Weidner" userId="6e313ade-853c-423c-b592-6eb2b50c18ff" providerId="ADAL" clId="{9E25FD01-0D6B-4E52-A691-F507A4016C0E}" dt="2020-10-05T12:26:43.318" v="119" actId="1036"/>
          <ac:spMkLst>
            <pc:docMk/>
            <pc:sldMk cId="939654659" sldId="326"/>
            <ac:spMk id="13" creationId="{01932681-2B18-485E-8994-551581C2851F}"/>
          </ac:spMkLst>
        </pc:spChg>
      </pc:sldChg>
      <pc:sldChg chg="add">
        <pc:chgData name="Kim Weidner" userId="6e313ade-853c-423c-b592-6eb2b50c18ff" providerId="ADAL" clId="{9E25FD01-0D6B-4E52-A691-F507A4016C0E}" dt="2020-10-05T13:36:14.945" v="134"/>
        <pc:sldMkLst>
          <pc:docMk/>
          <pc:sldMk cId="2030570139" sldId="327"/>
        </pc:sldMkLst>
      </pc:sldChg>
      <pc:sldMasterChg chg="modSldLayout">
        <pc:chgData name="Kim Weidner" userId="6e313ade-853c-423c-b592-6eb2b50c18ff" providerId="ADAL" clId="{9E25FD01-0D6B-4E52-A691-F507A4016C0E}" dt="2020-10-05T08:09:34.166" v="73" actId="20577"/>
        <pc:sldMasterMkLst>
          <pc:docMk/>
          <pc:sldMasterMk cId="0" sldId="2147483652"/>
        </pc:sldMasterMkLst>
        <pc:sldLayoutChg chg="modSp mod">
          <pc:chgData name="Kim Weidner" userId="6e313ade-853c-423c-b592-6eb2b50c18ff" providerId="ADAL" clId="{9E25FD01-0D6B-4E52-A691-F507A4016C0E}" dt="2020-10-05T08:09:34.166" v="73" actId="20577"/>
          <pc:sldLayoutMkLst>
            <pc:docMk/>
            <pc:sldMasterMk cId="0" sldId="2147483652"/>
            <pc:sldLayoutMk cId="950337711" sldId="2147483862"/>
          </pc:sldLayoutMkLst>
          <pc:spChg chg="mod">
            <ac:chgData name="Kim Weidner" userId="6e313ade-853c-423c-b592-6eb2b50c18ff" providerId="ADAL" clId="{9E25FD01-0D6B-4E52-A691-F507A4016C0E}" dt="2020-10-05T08:09:34.166" v="73" actId="20577"/>
            <ac:spMkLst>
              <pc:docMk/>
              <pc:sldMasterMk cId="0" sldId="2147483652"/>
              <pc:sldLayoutMk cId="950337711" sldId="2147483862"/>
              <ac:spMk id="4" creationId="{90013063-C57F-44E9-AA0A-DD05B6A07F59}"/>
            </ac:spMkLst>
          </pc:spChg>
        </pc:sldLayoutChg>
        <pc:sldLayoutChg chg="modSp mod">
          <pc:chgData name="Kim Weidner" userId="6e313ade-853c-423c-b592-6eb2b50c18ff" providerId="ADAL" clId="{9E25FD01-0D6B-4E52-A691-F507A4016C0E}" dt="2020-10-05T08:07:26.125" v="67" actId="20577"/>
          <pc:sldLayoutMkLst>
            <pc:docMk/>
            <pc:sldMasterMk cId="0" sldId="2147483652"/>
            <pc:sldLayoutMk cId="1496228377" sldId="2147483863"/>
          </pc:sldLayoutMkLst>
          <pc:spChg chg="mod">
            <ac:chgData name="Kim Weidner" userId="6e313ade-853c-423c-b592-6eb2b50c18ff" providerId="ADAL" clId="{9E25FD01-0D6B-4E52-A691-F507A4016C0E}" dt="2020-10-05T08:07:26.125" v="67" actId="20577"/>
            <ac:spMkLst>
              <pc:docMk/>
              <pc:sldMasterMk cId="0" sldId="2147483652"/>
              <pc:sldLayoutMk cId="1496228377" sldId="2147483863"/>
              <ac:spMk id="11" creationId="{00000000-0000-0000-0000-000000000000}"/>
            </ac:spMkLst>
          </pc:spChg>
        </pc:sldLayoutChg>
        <pc:sldLayoutChg chg="modSp mod">
          <pc:chgData name="Kim Weidner" userId="6e313ade-853c-423c-b592-6eb2b50c18ff" providerId="ADAL" clId="{9E25FD01-0D6B-4E52-A691-F507A4016C0E}" dt="2020-10-05T08:07:16.307" v="65" actId="20577"/>
          <pc:sldLayoutMkLst>
            <pc:docMk/>
            <pc:sldMasterMk cId="0" sldId="2147483652"/>
            <pc:sldLayoutMk cId="2511200995" sldId="2147483865"/>
          </pc:sldLayoutMkLst>
          <pc:spChg chg="mod">
            <ac:chgData name="Kim Weidner" userId="6e313ade-853c-423c-b592-6eb2b50c18ff" providerId="ADAL" clId="{9E25FD01-0D6B-4E52-A691-F507A4016C0E}" dt="2020-10-05T08:07:16.307" v="65" actId="20577"/>
            <ac:spMkLst>
              <pc:docMk/>
              <pc:sldMasterMk cId="0" sldId="2147483652"/>
              <pc:sldLayoutMk cId="2511200995" sldId="2147483865"/>
              <ac:spMk id="11" creationId="{00000000-0000-0000-0000-000000000000}"/>
            </ac:spMkLst>
          </pc:spChg>
        </pc:sldLayoutChg>
      </pc:sldMasterChg>
    </pc:docChg>
  </pc:docChgLst>
  <pc:docChgLst>
    <pc:chgData name="Stefan Morana" userId="304c5a85-2121-4790-b315-0427d8387ab0" providerId="ADAL" clId="{937045F0-8F28-4B60-9526-04A318665117}"/>
    <pc:docChg chg="undo redo custSel addSld delSld modSld modMainMaster">
      <pc:chgData name="Stefan Morana" userId="304c5a85-2121-4790-b315-0427d8387ab0" providerId="ADAL" clId="{937045F0-8F28-4B60-9526-04A318665117}" dt="2020-09-30T07:19:32.145" v="842" actId="14100"/>
      <pc:docMkLst>
        <pc:docMk/>
      </pc:docMkLst>
      <pc:sldChg chg="addSp delSp modSp mod">
        <pc:chgData name="Stefan Morana" userId="304c5a85-2121-4790-b315-0427d8387ab0" providerId="ADAL" clId="{937045F0-8F28-4B60-9526-04A318665117}" dt="2020-09-30T06:42:22.902" v="128" actId="20577"/>
        <pc:sldMkLst>
          <pc:docMk/>
          <pc:sldMk cId="0" sldId="256"/>
        </pc:sldMkLst>
        <pc:spChg chg="add del mod">
          <ac:chgData name="Stefan Morana" userId="304c5a85-2121-4790-b315-0427d8387ab0" providerId="ADAL" clId="{937045F0-8F28-4B60-9526-04A318665117}" dt="2020-09-30T06:41:38.988" v="89" actId="478"/>
          <ac:spMkLst>
            <pc:docMk/>
            <pc:sldMk cId="0" sldId="256"/>
            <ac:spMk id="4" creationId="{F78EA4F4-DE27-4DBB-96FD-0B95D17347C0}"/>
          </ac:spMkLst>
        </pc:spChg>
        <pc:spChg chg="mod">
          <ac:chgData name="Stefan Morana" userId="304c5a85-2121-4790-b315-0427d8387ab0" providerId="ADAL" clId="{937045F0-8F28-4B60-9526-04A318665117}" dt="2020-09-30T06:39:55.175" v="42" actId="20577"/>
          <ac:spMkLst>
            <pc:docMk/>
            <pc:sldMk cId="0" sldId="256"/>
            <ac:spMk id="17410" creationId="{00000000-0000-0000-0000-000000000000}"/>
          </ac:spMkLst>
        </pc:spChg>
        <pc:spChg chg="mod">
          <ac:chgData name="Stefan Morana" userId="304c5a85-2121-4790-b315-0427d8387ab0" providerId="ADAL" clId="{937045F0-8F28-4B60-9526-04A318665117}" dt="2020-09-30T06:42:22.902" v="128" actId="20577"/>
          <ac:spMkLst>
            <pc:docMk/>
            <pc:sldMk cId="0" sldId="256"/>
            <ac:spMk id="17411" creationId="{00000000-0000-0000-0000-000000000000}"/>
          </ac:spMkLst>
        </pc:spChg>
      </pc:sldChg>
      <pc:sldChg chg="modSp mod chgLayout">
        <pc:chgData name="Stefan Morana" userId="304c5a85-2121-4790-b315-0427d8387ab0" providerId="ADAL" clId="{937045F0-8F28-4B60-9526-04A318665117}" dt="2020-09-30T07:07:11.517" v="504" actId="20577"/>
        <pc:sldMkLst>
          <pc:docMk/>
          <pc:sldMk cId="0" sldId="265"/>
        </pc:sldMkLst>
        <pc:spChg chg="mod ord">
          <ac:chgData name="Stefan Morana" userId="304c5a85-2121-4790-b315-0427d8387ab0" providerId="ADAL" clId="{937045F0-8F28-4B60-9526-04A318665117}" dt="2020-09-30T07:07:09.628" v="503"/>
          <ac:spMkLst>
            <pc:docMk/>
            <pc:sldMk cId="0" sldId="265"/>
            <ac:spMk id="18434" creationId="{00000000-0000-0000-0000-000000000000}"/>
          </ac:spMkLst>
        </pc:spChg>
        <pc:spChg chg="mod ord">
          <ac:chgData name="Stefan Morana" userId="304c5a85-2121-4790-b315-0427d8387ab0" providerId="ADAL" clId="{937045F0-8F28-4B60-9526-04A318665117}" dt="2020-09-30T07:07:11.517" v="504" actId="20577"/>
          <ac:spMkLst>
            <pc:docMk/>
            <pc:sldMk cId="0" sldId="265"/>
            <ac:spMk id="18435" creationId="{00000000-0000-0000-0000-000000000000}"/>
          </ac:spMkLst>
        </pc:spChg>
        <pc:spChg chg="mod ord">
          <ac:chgData name="Stefan Morana" userId="304c5a85-2121-4790-b315-0427d8387ab0" providerId="ADAL" clId="{937045F0-8F28-4B60-9526-04A318665117}" dt="2020-09-30T07:01:22.517" v="452" actId="700"/>
          <ac:spMkLst>
            <pc:docMk/>
            <pc:sldMk cId="0" sldId="265"/>
            <ac:spMk id="18436" creationId="{00000000-0000-0000-0000-000000000000}"/>
          </ac:spMkLst>
        </pc:spChg>
        <pc:spChg chg="mod ord">
          <ac:chgData name="Stefan Morana" userId="304c5a85-2121-4790-b315-0427d8387ab0" providerId="ADAL" clId="{937045F0-8F28-4B60-9526-04A318665117}" dt="2020-09-30T07:01:22.517" v="452" actId="700"/>
          <ac:spMkLst>
            <pc:docMk/>
            <pc:sldMk cId="0" sldId="265"/>
            <ac:spMk id="18437" creationId="{00000000-0000-0000-0000-000000000000}"/>
          </ac:spMkLst>
        </pc:spChg>
      </pc:sldChg>
      <pc:sldChg chg="modSp mod chgLayout">
        <pc:chgData name="Stefan Morana" userId="304c5a85-2121-4790-b315-0427d8387ab0" providerId="ADAL" clId="{937045F0-8F28-4B60-9526-04A318665117}" dt="2020-09-30T07:07:00.175" v="502" actId="20577"/>
        <pc:sldMkLst>
          <pc:docMk/>
          <pc:sldMk cId="0" sldId="268"/>
        </pc:sldMkLst>
        <pc:spChg chg="mod ord">
          <ac:chgData name="Stefan Morana" userId="304c5a85-2121-4790-b315-0427d8387ab0" providerId="ADAL" clId="{937045F0-8F28-4B60-9526-04A318665117}" dt="2020-09-30T07:07:00.175" v="502" actId="20577"/>
          <ac:spMkLst>
            <pc:docMk/>
            <pc:sldMk cId="0" sldId="268"/>
            <ac:spMk id="19458" creationId="{00000000-0000-0000-0000-000000000000}"/>
          </ac:spMkLst>
        </pc:spChg>
        <pc:spChg chg="mod ord">
          <ac:chgData name="Stefan Morana" userId="304c5a85-2121-4790-b315-0427d8387ab0" providerId="ADAL" clId="{937045F0-8F28-4B60-9526-04A318665117}" dt="2020-09-30T07:01:32.079" v="453" actId="700"/>
          <ac:spMkLst>
            <pc:docMk/>
            <pc:sldMk cId="0" sldId="268"/>
            <ac:spMk id="19459" creationId="{00000000-0000-0000-0000-000000000000}"/>
          </ac:spMkLst>
        </pc:spChg>
        <pc:spChg chg="mod ord">
          <ac:chgData name="Stefan Morana" userId="304c5a85-2121-4790-b315-0427d8387ab0" providerId="ADAL" clId="{937045F0-8F28-4B60-9526-04A318665117}" dt="2020-09-30T07:01:32.079" v="453" actId="700"/>
          <ac:spMkLst>
            <pc:docMk/>
            <pc:sldMk cId="0" sldId="268"/>
            <ac:spMk id="19460" creationId="{00000000-0000-0000-0000-000000000000}"/>
          </ac:spMkLst>
        </pc:spChg>
        <pc:spChg chg="mod ord">
          <ac:chgData name="Stefan Morana" userId="304c5a85-2121-4790-b315-0427d8387ab0" providerId="ADAL" clId="{937045F0-8F28-4B60-9526-04A318665117}" dt="2020-09-30T07:06:58.251" v="500" actId="20577"/>
          <ac:spMkLst>
            <pc:docMk/>
            <pc:sldMk cId="0" sldId="268"/>
            <ac:spMk id="19462" creationId="{00000000-0000-0000-0000-000000000000}"/>
          </ac:spMkLst>
        </pc:spChg>
      </pc:sldChg>
      <pc:sldChg chg="modSp mod">
        <pc:chgData name="Stefan Morana" userId="304c5a85-2121-4790-b315-0427d8387ab0" providerId="ADAL" clId="{937045F0-8F28-4B60-9526-04A318665117}" dt="2020-09-30T07:07:29.740" v="507"/>
        <pc:sldMkLst>
          <pc:docMk/>
          <pc:sldMk cId="0" sldId="269"/>
        </pc:sldMkLst>
        <pc:spChg chg="mod">
          <ac:chgData name="Stefan Morana" userId="304c5a85-2121-4790-b315-0427d8387ab0" providerId="ADAL" clId="{937045F0-8F28-4B60-9526-04A318665117}" dt="2020-09-30T07:07:29.740" v="507"/>
          <ac:spMkLst>
            <pc:docMk/>
            <pc:sldMk cId="0" sldId="269"/>
            <ac:spMk id="22530" creationId="{00000000-0000-0000-0000-000000000000}"/>
          </ac:spMkLst>
        </pc:spChg>
        <pc:spChg chg="mod">
          <ac:chgData name="Stefan Morana" userId="304c5a85-2121-4790-b315-0427d8387ab0" providerId="ADAL" clId="{937045F0-8F28-4B60-9526-04A318665117}" dt="2020-09-30T07:07:27.780" v="506" actId="20577"/>
          <ac:spMkLst>
            <pc:docMk/>
            <pc:sldMk cId="0" sldId="269"/>
            <ac:spMk id="22534" creationId="{00000000-0000-0000-0000-000000000000}"/>
          </ac:spMkLst>
        </pc:spChg>
      </pc:sldChg>
      <pc:sldChg chg="modSp mod">
        <pc:chgData name="Stefan Morana" userId="304c5a85-2121-4790-b315-0427d8387ab0" providerId="ADAL" clId="{937045F0-8F28-4B60-9526-04A318665117}" dt="2020-09-30T07:07:38.917" v="510" actId="20577"/>
        <pc:sldMkLst>
          <pc:docMk/>
          <pc:sldMk cId="0" sldId="271"/>
        </pc:sldMkLst>
        <pc:spChg chg="mod">
          <ac:chgData name="Stefan Morana" userId="304c5a85-2121-4790-b315-0427d8387ab0" providerId="ADAL" clId="{937045F0-8F28-4B60-9526-04A318665117}" dt="2020-09-30T07:07:36.919" v="509" actId="20577"/>
          <ac:spMkLst>
            <pc:docMk/>
            <pc:sldMk cId="0" sldId="271"/>
            <ac:spMk id="23554" creationId="{00000000-0000-0000-0000-000000000000}"/>
          </ac:spMkLst>
        </pc:spChg>
        <pc:spChg chg="mod">
          <ac:chgData name="Stefan Morana" userId="304c5a85-2121-4790-b315-0427d8387ab0" providerId="ADAL" clId="{937045F0-8F28-4B60-9526-04A318665117}" dt="2020-09-30T07:07:38.917" v="510" actId="20577"/>
          <ac:spMkLst>
            <pc:docMk/>
            <pc:sldMk cId="0" sldId="271"/>
            <ac:spMk id="23558" creationId="{00000000-0000-0000-0000-000000000000}"/>
          </ac:spMkLst>
        </pc:spChg>
      </pc:sldChg>
      <pc:sldChg chg="modSp mod">
        <pc:chgData name="Stefan Morana" userId="304c5a85-2121-4790-b315-0427d8387ab0" providerId="ADAL" clId="{937045F0-8F28-4B60-9526-04A318665117}" dt="2020-09-30T07:06:53.965" v="499" actId="20577"/>
        <pc:sldMkLst>
          <pc:docMk/>
          <pc:sldMk cId="0" sldId="272"/>
        </pc:sldMkLst>
        <pc:spChg chg="mod">
          <ac:chgData name="Stefan Morana" userId="304c5a85-2121-4790-b315-0427d8387ab0" providerId="ADAL" clId="{937045F0-8F28-4B60-9526-04A318665117}" dt="2020-09-30T07:06:53.965" v="499" actId="20577"/>
          <ac:spMkLst>
            <pc:docMk/>
            <pc:sldMk cId="0" sldId="272"/>
            <ac:spMk id="21509" creationId="{00000000-0000-0000-0000-000000000000}"/>
          </ac:spMkLst>
        </pc:spChg>
      </pc:sldChg>
      <pc:sldChg chg="modSp mod chgLayout">
        <pc:chgData name="Stefan Morana" userId="304c5a85-2121-4790-b315-0427d8387ab0" providerId="ADAL" clId="{937045F0-8F28-4B60-9526-04A318665117}" dt="2020-09-30T07:07:21.165" v="505"/>
        <pc:sldMkLst>
          <pc:docMk/>
          <pc:sldMk cId="0" sldId="276"/>
        </pc:sldMkLst>
        <pc:spChg chg="mod ord">
          <ac:chgData name="Stefan Morana" userId="304c5a85-2121-4790-b315-0427d8387ab0" providerId="ADAL" clId="{937045F0-8F28-4B60-9526-04A318665117}" dt="2020-09-30T07:06:42.600" v="498" actId="700"/>
          <ac:spMkLst>
            <pc:docMk/>
            <pc:sldMk cId="0" sldId="276"/>
            <ac:spMk id="20482" creationId="{00000000-0000-0000-0000-000000000000}"/>
          </ac:spMkLst>
        </pc:spChg>
        <pc:spChg chg="mod ord">
          <ac:chgData name="Stefan Morana" userId="304c5a85-2121-4790-b315-0427d8387ab0" providerId="ADAL" clId="{937045F0-8F28-4B60-9526-04A318665117}" dt="2020-09-30T07:06:42.600" v="498" actId="700"/>
          <ac:spMkLst>
            <pc:docMk/>
            <pc:sldMk cId="0" sldId="276"/>
            <ac:spMk id="20483" creationId="{00000000-0000-0000-0000-000000000000}"/>
          </ac:spMkLst>
        </pc:spChg>
        <pc:spChg chg="mod ord">
          <ac:chgData name="Stefan Morana" userId="304c5a85-2121-4790-b315-0427d8387ab0" providerId="ADAL" clId="{937045F0-8F28-4B60-9526-04A318665117}" dt="2020-09-30T07:07:21.165" v="505"/>
          <ac:spMkLst>
            <pc:docMk/>
            <pc:sldMk cId="0" sldId="276"/>
            <ac:spMk id="20485" creationId="{00000000-0000-0000-0000-000000000000}"/>
          </ac:spMkLst>
        </pc:spChg>
        <pc:spChg chg="mod ord">
          <ac:chgData name="Stefan Morana" userId="304c5a85-2121-4790-b315-0427d8387ab0" providerId="ADAL" clId="{937045F0-8F28-4B60-9526-04A318665117}" dt="2020-09-30T07:06:42.600" v="498" actId="700"/>
          <ac:spMkLst>
            <pc:docMk/>
            <pc:sldMk cId="0" sldId="276"/>
            <ac:spMk id="20486" creationId="{00000000-0000-0000-0000-000000000000}"/>
          </ac:spMkLst>
        </pc:spChg>
      </pc:sldChg>
      <pc:sldChg chg="modSp mod">
        <pc:chgData name="Stefan Morana" userId="304c5a85-2121-4790-b315-0427d8387ab0" providerId="ADAL" clId="{937045F0-8F28-4B60-9526-04A318665117}" dt="2020-09-30T07:07:48.391" v="512" actId="20577"/>
        <pc:sldMkLst>
          <pc:docMk/>
          <pc:sldMk cId="0" sldId="279"/>
        </pc:sldMkLst>
        <pc:spChg chg="mod">
          <ac:chgData name="Stefan Morana" userId="304c5a85-2121-4790-b315-0427d8387ab0" providerId="ADAL" clId="{937045F0-8F28-4B60-9526-04A318665117}" dt="2020-09-30T07:07:48.391" v="512" actId="20577"/>
          <ac:spMkLst>
            <pc:docMk/>
            <pc:sldMk cId="0" sldId="279"/>
            <ac:spMk id="24578" creationId="{00000000-0000-0000-0000-000000000000}"/>
          </ac:spMkLst>
        </pc:spChg>
      </pc:sldChg>
      <pc:sldChg chg="modSp mod">
        <pc:chgData name="Stefan Morana" userId="304c5a85-2121-4790-b315-0427d8387ab0" providerId="ADAL" clId="{937045F0-8F28-4B60-9526-04A318665117}" dt="2020-09-30T07:07:52.655" v="514" actId="20577"/>
        <pc:sldMkLst>
          <pc:docMk/>
          <pc:sldMk cId="0" sldId="280"/>
        </pc:sldMkLst>
        <pc:spChg chg="mod">
          <ac:chgData name="Stefan Morana" userId="304c5a85-2121-4790-b315-0427d8387ab0" providerId="ADAL" clId="{937045F0-8F28-4B60-9526-04A318665117}" dt="2020-09-30T07:07:52.655" v="514" actId="20577"/>
          <ac:spMkLst>
            <pc:docMk/>
            <pc:sldMk cId="0" sldId="280"/>
            <ac:spMk id="25602" creationId="{00000000-0000-0000-0000-000000000000}"/>
          </ac:spMkLst>
        </pc:spChg>
      </pc:sldChg>
      <pc:sldChg chg="modSp del mod">
        <pc:chgData name="Stefan Morana" userId="304c5a85-2121-4790-b315-0427d8387ab0" providerId="ADAL" clId="{937045F0-8F28-4B60-9526-04A318665117}" dt="2020-09-30T07:08:18.934" v="517" actId="47"/>
        <pc:sldMkLst>
          <pc:docMk/>
          <pc:sldMk cId="0" sldId="281"/>
        </pc:sldMkLst>
        <pc:spChg chg="mod">
          <ac:chgData name="Stefan Morana" userId="304c5a85-2121-4790-b315-0427d8387ab0" providerId="ADAL" clId="{937045F0-8F28-4B60-9526-04A318665117}" dt="2020-09-30T07:08:03.847" v="516" actId="20577"/>
          <ac:spMkLst>
            <pc:docMk/>
            <pc:sldMk cId="0" sldId="281"/>
            <ac:spMk id="30722" creationId="{00000000-0000-0000-0000-000000000000}"/>
          </ac:spMkLst>
        </pc:spChg>
      </pc:sldChg>
      <pc:sldChg chg="addSp delSp modSp new mod">
        <pc:chgData name="Stefan Morana" userId="304c5a85-2121-4790-b315-0427d8387ab0" providerId="ADAL" clId="{937045F0-8F28-4B60-9526-04A318665117}" dt="2020-09-30T07:17:53.057" v="803" actId="6549"/>
        <pc:sldMkLst>
          <pc:docMk/>
          <pc:sldMk cId="2447468497" sldId="283"/>
        </pc:sldMkLst>
        <pc:spChg chg="mod">
          <ac:chgData name="Stefan Morana" userId="304c5a85-2121-4790-b315-0427d8387ab0" providerId="ADAL" clId="{937045F0-8F28-4B60-9526-04A318665117}" dt="2020-09-30T07:12:06.559" v="561" actId="20577"/>
          <ac:spMkLst>
            <pc:docMk/>
            <pc:sldMk cId="2447468497" sldId="283"/>
            <ac:spMk id="2" creationId="{764CD8E8-8831-449D-9A08-F42C4E337365}"/>
          </ac:spMkLst>
        </pc:spChg>
        <pc:spChg chg="mod">
          <ac:chgData name="Stefan Morana" userId="304c5a85-2121-4790-b315-0427d8387ab0" providerId="ADAL" clId="{937045F0-8F28-4B60-9526-04A318665117}" dt="2020-09-30T07:14:49.929" v="719" actId="20577"/>
          <ac:spMkLst>
            <pc:docMk/>
            <pc:sldMk cId="2447468497" sldId="283"/>
            <ac:spMk id="3" creationId="{04E9D653-7ADF-440B-A78D-6BB5E35405D9}"/>
          </ac:spMkLst>
        </pc:spChg>
        <pc:spChg chg="mod">
          <ac:chgData name="Stefan Morana" userId="304c5a85-2121-4790-b315-0427d8387ab0" providerId="ADAL" clId="{937045F0-8F28-4B60-9526-04A318665117}" dt="2020-09-30T07:17:53.057" v="803" actId="6549"/>
          <ac:spMkLst>
            <pc:docMk/>
            <pc:sldMk cId="2447468497" sldId="283"/>
            <ac:spMk id="4" creationId="{B942B72A-9F7E-46A8-8F28-011C05731D9C}"/>
          </ac:spMkLst>
        </pc:spChg>
        <pc:spChg chg="add mod">
          <ac:chgData name="Stefan Morana" userId="304c5a85-2121-4790-b315-0427d8387ab0" providerId="ADAL" clId="{937045F0-8F28-4B60-9526-04A318665117}" dt="2020-09-30T07:14:02.569" v="606" actId="404"/>
          <ac:spMkLst>
            <pc:docMk/>
            <pc:sldMk cId="2447468497" sldId="283"/>
            <ac:spMk id="7" creationId="{1BCEF478-323D-42D8-997F-AEEB24C311A7}"/>
          </ac:spMkLst>
        </pc:spChg>
        <pc:spChg chg="add del mod">
          <ac:chgData name="Stefan Morana" userId="304c5a85-2121-4790-b315-0427d8387ab0" providerId="ADAL" clId="{937045F0-8F28-4B60-9526-04A318665117}" dt="2020-09-30T07:13:49.856" v="603" actId="478"/>
          <ac:spMkLst>
            <pc:docMk/>
            <pc:sldMk cId="2447468497" sldId="283"/>
            <ac:spMk id="10" creationId="{C519CA71-5CB6-4C0B-B899-8DA0DD76DFAD}"/>
          </ac:spMkLst>
        </pc:spChg>
        <pc:picChg chg="add mod modCrop">
          <ac:chgData name="Stefan Morana" userId="304c5a85-2121-4790-b315-0427d8387ab0" providerId="ADAL" clId="{937045F0-8F28-4B60-9526-04A318665117}" dt="2020-09-30T07:13:45.160" v="601" actId="732"/>
          <ac:picMkLst>
            <pc:docMk/>
            <pc:sldMk cId="2447468497" sldId="283"/>
            <ac:picMk id="9" creationId="{9FCF32D3-11D4-4D43-B744-B01A43A4447E}"/>
          </ac:picMkLst>
        </pc:picChg>
      </pc:sldChg>
      <pc:sldChg chg="addSp delSp modSp new mod modClrScheme chgLayout">
        <pc:chgData name="Stefan Morana" userId="304c5a85-2121-4790-b315-0427d8387ab0" providerId="ADAL" clId="{937045F0-8F28-4B60-9526-04A318665117}" dt="2020-09-30T07:17:13.831" v="766"/>
        <pc:sldMkLst>
          <pc:docMk/>
          <pc:sldMk cId="523864842" sldId="284"/>
        </pc:sldMkLst>
        <pc:spChg chg="del mod ord">
          <ac:chgData name="Stefan Morana" userId="304c5a85-2121-4790-b315-0427d8387ab0" providerId="ADAL" clId="{937045F0-8F28-4B60-9526-04A318665117}" dt="2020-09-30T07:15:25.814" v="721" actId="700"/>
          <ac:spMkLst>
            <pc:docMk/>
            <pc:sldMk cId="523864842" sldId="284"/>
            <ac:spMk id="2" creationId="{2105F5C3-68B4-4D97-A566-38EAE0E1F662}"/>
          </ac:spMkLst>
        </pc:spChg>
        <pc:spChg chg="del mod ord">
          <ac:chgData name="Stefan Morana" userId="304c5a85-2121-4790-b315-0427d8387ab0" providerId="ADAL" clId="{937045F0-8F28-4B60-9526-04A318665117}" dt="2020-09-30T07:15:25.814" v="721" actId="700"/>
          <ac:spMkLst>
            <pc:docMk/>
            <pc:sldMk cId="523864842" sldId="284"/>
            <ac:spMk id="3" creationId="{F3598D46-2127-44E1-AB41-CBD37EF3419F}"/>
          </ac:spMkLst>
        </pc:spChg>
        <pc:spChg chg="mod ord">
          <ac:chgData name="Stefan Morana" userId="304c5a85-2121-4790-b315-0427d8387ab0" providerId="ADAL" clId="{937045F0-8F28-4B60-9526-04A318665117}" dt="2020-09-30T07:16:35.538" v="740" actId="700"/>
          <ac:spMkLst>
            <pc:docMk/>
            <pc:sldMk cId="523864842" sldId="284"/>
            <ac:spMk id="4" creationId="{DE8311FC-68DC-4F09-88F5-4C70EB7D5F55}"/>
          </ac:spMkLst>
        </pc:spChg>
        <pc:spChg chg="mod ord">
          <ac:chgData name="Stefan Morana" userId="304c5a85-2121-4790-b315-0427d8387ab0" providerId="ADAL" clId="{937045F0-8F28-4B60-9526-04A318665117}" dt="2020-09-30T07:16:35.538" v="740" actId="700"/>
          <ac:spMkLst>
            <pc:docMk/>
            <pc:sldMk cId="523864842" sldId="284"/>
            <ac:spMk id="5" creationId="{7C39BA9A-EC11-4FB2-B1C2-6DB548F9AEB6}"/>
          </ac:spMkLst>
        </pc:spChg>
        <pc:spChg chg="add del mod ord">
          <ac:chgData name="Stefan Morana" userId="304c5a85-2121-4790-b315-0427d8387ab0" providerId="ADAL" clId="{937045F0-8F28-4B60-9526-04A318665117}" dt="2020-09-30T07:16:35.538" v="740" actId="700"/>
          <ac:spMkLst>
            <pc:docMk/>
            <pc:sldMk cId="523864842" sldId="284"/>
            <ac:spMk id="6" creationId="{3F9A68EE-7D21-498F-866E-B008CA6B7CBE}"/>
          </ac:spMkLst>
        </pc:spChg>
        <pc:spChg chg="add del mod ord">
          <ac:chgData name="Stefan Morana" userId="304c5a85-2121-4790-b315-0427d8387ab0" providerId="ADAL" clId="{937045F0-8F28-4B60-9526-04A318665117}" dt="2020-09-30T07:16:35.538" v="740" actId="700"/>
          <ac:spMkLst>
            <pc:docMk/>
            <pc:sldMk cId="523864842" sldId="284"/>
            <ac:spMk id="7" creationId="{3822A521-40B5-496C-AE89-3BA577906602}"/>
          </ac:spMkLst>
        </pc:spChg>
        <pc:spChg chg="add mod ord">
          <ac:chgData name="Stefan Morana" userId="304c5a85-2121-4790-b315-0427d8387ab0" providerId="ADAL" clId="{937045F0-8F28-4B60-9526-04A318665117}" dt="2020-09-30T07:17:13.831" v="766"/>
          <ac:spMkLst>
            <pc:docMk/>
            <pc:sldMk cId="523864842" sldId="284"/>
            <ac:spMk id="10" creationId="{DB478C14-75BC-47DA-8375-EF695249CDE4}"/>
          </ac:spMkLst>
        </pc:spChg>
        <pc:spChg chg="add mod ord">
          <ac:chgData name="Stefan Morana" userId="304c5a85-2121-4790-b315-0427d8387ab0" providerId="ADAL" clId="{937045F0-8F28-4B60-9526-04A318665117}" dt="2020-09-30T07:16:57.265" v="759" actId="20577"/>
          <ac:spMkLst>
            <pc:docMk/>
            <pc:sldMk cId="523864842" sldId="284"/>
            <ac:spMk id="11" creationId="{CA9CE046-A8CE-4031-9825-599DB7683FC0}"/>
          </ac:spMkLst>
        </pc:spChg>
        <pc:picChg chg="add mod">
          <ac:chgData name="Stefan Morana" userId="304c5a85-2121-4790-b315-0427d8387ab0" providerId="ADAL" clId="{937045F0-8F28-4B60-9526-04A318665117}" dt="2020-09-30T07:15:51.535" v="735" actId="1076"/>
          <ac:picMkLst>
            <pc:docMk/>
            <pc:sldMk cId="523864842" sldId="284"/>
            <ac:picMk id="9" creationId="{E274EF00-4211-4E5A-B290-E8DB7791E135}"/>
          </ac:picMkLst>
        </pc:picChg>
      </pc:sldChg>
      <pc:sldChg chg="addSp delSp modSp new mod modClrScheme chgLayout">
        <pc:chgData name="Stefan Morana" userId="304c5a85-2121-4790-b315-0427d8387ab0" providerId="ADAL" clId="{937045F0-8F28-4B60-9526-04A318665117}" dt="2020-09-30T07:19:32.145" v="842" actId="14100"/>
        <pc:sldMkLst>
          <pc:docMk/>
          <pc:sldMk cId="1684410334" sldId="285"/>
        </pc:sldMkLst>
        <pc:spChg chg="del mod ord">
          <ac:chgData name="Stefan Morana" userId="304c5a85-2121-4790-b315-0427d8387ab0" providerId="ADAL" clId="{937045F0-8F28-4B60-9526-04A318665117}" dt="2020-09-30T07:18:44.609" v="805" actId="700"/>
          <ac:spMkLst>
            <pc:docMk/>
            <pc:sldMk cId="1684410334" sldId="285"/>
            <ac:spMk id="2" creationId="{CC3E6C8A-CCFF-4760-A9BA-FCEF8FDFD6CD}"/>
          </ac:spMkLst>
        </pc:spChg>
        <pc:spChg chg="del mod ord">
          <ac:chgData name="Stefan Morana" userId="304c5a85-2121-4790-b315-0427d8387ab0" providerId="ADAL" clId="{937045F0-8F28-4B60-9526-04A318665117}" dt="2020-09-30T07:18:44.609" v="805" actId="700"/>
          <ac:spMkLst>
            <pc:docMk/>
            <pc:sldMk cId="1684410334" sldId="285"/>
            <ac:spMk id="3" creationId="{FD1C7251-08A7-4DB8-8D83-0DC2EADBCCED}"/>
          </ac:spMkLst>
        </pc:spChg>
        <pc:spChg chg="mod ord">
          <ac:chgData name="Stefan Morana" userId="304c5a85-2121-4790-b315-0427d8387ab0" providerId="ADAL" clId="{937045F0-8F28-4B60-9526-04A318665117}" dt="2020-09-30T07:18:44.609" v="805" actId="700"/>
          <ac:spMkLst>
            <pc:docMk/>
            <pc:sldMk cId="1684410334" sldId="285"/>
            <ac:spMk id="4" creationId="{8E213B94-E52C-4DF9-8052-98486A74DF86}"/>
          </ac:spMkLst>
        </pc:spChg>
        <pc:spChg chg="mod ord">
          <ac:chgData name="Stefan Morana" userId="304c5a85-2121-4790-b315-0427d8387ab0" providerId="ADAL" clId="{937045F0-8F28-4B60-9526-04A318665117}" dt="2020-09-30T07:18:44.609" v="805" actId="700"/>
          <ac:spMkLst>
            <pc:docMk/>
            <pc:sldMk cId="1684410334" sldId="285"/>
            <ac:spMk id="5" creationId="{3669316E-6C98-496F-AE00-18CC22FD99F6}"/>
          </ac:spMkLst>
        </pc:spChg>
        <pc:spChg chg="add mod ord">
          <ac:chgData name="Stefan Morana" userId="304c5a85-2121-4790-b315-0427d8387ab0" providerId="ADAL" clId="{937045F0-8F28-4B60-9526-04A318665117}" dt="2020-09-30T07:18:50.864" v="834" actId="20577"/>
          <ac:spMkLst>
            <pc:docMk/>
            <pc:sldMk cId="1684410334" sldId="285"/>
            <ac:spMk id="6" creationId="{559138D0-1F98-43A2-BCFE-71519F6CD0BC}"/>
          </ac:spMkLst>
        </pc:spChg>
        <pc:spChg chg="add mod ord">
          <ac:chgData name="Stefan Morana" userId="304c5a85-2121-4790-b315-0427d8387ab0" providerId="ADAL" clId="{937045F0-8F28-4B60-9526-04A318665117}" dt="2020-09-30T07:19:32.145" v="842" actId="14100"/>
          <ac:spMkLst>
            <pc:docMk/>
            <pc:sldMk cId="1684410334" sldId="285"/>
            <ac:spMk id="7" creationId="{C076B7C8-3CED-4A9A-B87A-1E7880402472}"/>
          </ac:spMkLst>
        </pc:spChg>
        <pc:picChg chg="add mod">
          <ac:chgData name="Stefan Morana" userId="304c5a85-2121-4790-b315-0427d8387ab0" providerId="ADAL" clId="{937045F0-8F28-4B60-9526-04A318665117}" dt="2020-09-30T07:19:03.137" v="836" actId="1076"/>
          <ac:picMkLst>
            <pc:docMk/>
            <pc:sldMk cId="1684410334" sldId="285"/>
            <ac:picMk id="9" creationId="{0C3E2AE3-041D-4D2D-A961-4DF4C0AD8125}"/>
          </ac:picMkLst>
        </pc:picChg>
        <pc:picChg chg="add mod modCrop">
          <ac:chgData name="Stefan Morana" userId="304c5a85-2121-4790-b315-0427d8387ab0" providerId="ADAL" clId="{937045F0-8F28-4B60-9526-04A318665117}" dt="2020-09-30T07:19:28.120" v="841" actId="732"/>
          <ac:picMkLst>
            <pc:docMk/>
            <pc:sldMk cId="1684410334" sldId="285"/>
            <ac:picMk id="11" creationId="{BA84A6BC-C733-47A7-A7F7-0FBDB97C3D50}"/>
          </ac:picMkLst>
        </pc:picChg>
      </pc:sldChg>
      <pc:sldMasterChg chg="addSldLayout modSldLayout">
        <pc:chgData name="Stefan Morana" userId="304c5a85-2121-4790-b315-0427d8387ab0" providerId="ADAL" clId="{937045F0-8F28-4B60-9526-04A318665117}" dt="2020-09-30T07:16:47.465" v="741" actId="478"/>
        <pc:sldMasterMkLst>
          <pc:docMk/>
          <pc:sldMasterMk cId="0" sldId="2147483652"/>
        </pc:sldMasterMkLst>
        <pc:sldLayoutChg chg="addSp delSp modSp mod">
          <pc:chgData name="Stefan Morana" userId="304c5a85-2121-4790-b315-0427d8387ab0" providerId="ADAL" clId="{937045F0-8F28-4B60-9526-04A318665117}" dt="2020-09-30T07:00:15.952" v="451" actId="478"/>
          <pc:sldLayoutMkLst>
            <pc:docMk/>
            <pc:sldMasterMk cId="0" sldId="2147483652"/>
            <pc:sldLayoutMk cId="950337711" sldId="2147483862"/>
          </pc:sldLayoutMkLst>
          <pc:spChg chg="add mod">
            <ac:chgData name="Stefan Morana" userId="304c5a85-2121-4790-b315-0427d8387ab0" providerId="ADAL" clId="{937045F0-8F28-4B60-9526-04A318665117}" dt="2020-09-30T06:50:51.554" v="431" actId="113"/>
            <ac:spMkLst>
              <pc:docMk/>
              <pc:sldMasterMk cId="0" sldId="2147483652"/>
              <pc:sldLayoutMk cId="950337711" sldId="2147483862"/>
              <ac:spMk id="4" creationId="{90013063-C57F-44E9-AA0A-DD05B6A07F59}"/>
            </ac:spMkLst>
          </pc:spChg>
          <pc:spChg chg="add del mod">
            <ac:chgData name="Stefan Morana" userId="304c5a85-2121-4790-b315-0427d8387ab0" providerId="ADAL" clId="{937045F0-8F28-4B60-9526-04A318665117}" dt="2020-09-30T06:46:27.503" v="237" actId="478"/>
            <ac:spMkLst>
              <pc:docMk/>
              <pc:sldMasterMk cId="0" sldId="2147483652"/>
              <pc:sldLayoutMk cId="950337711" sldId="2147483862"/>
              <ac:spMk id="5" creationId="{6DF9A807-666D-4C89-BEA0-7D1A6976C277}"/>
            </ac:spMkLst>
          </pc:spChg>
          <pc:spChg chg="add del mod">
            <ac:chgData name="Stefan Morana" userId="304c5a85-2121-4790-b315-0427d8387ab0" providerId="ADAL" clId="{937045F0-8F28-4B60-9526-04A318665117}" dt="2020-09-30T06:49:54.239" v="425" actId="478"/>
            <ac:spMkLst>
              <pc:docMk/>
              <pc:sldMasterMk cId="0" sldId="2147483652"/>
              <pc:sldLayoutMk cId="950337711" sldId="2147483862"/>
              <ac:spMk id="11" creationId="{5B1D3F44-482A-4D96-9324-3143BDF32266}"/>
            </ac:spMkLst>
          </pc:spChg>
          <pc:picChg chg="add del">
            <ac:chgData name="Stefan Morana" userId="304c5a85-2121-4790-b315-0427d8387ab0" providerId="ADAL" clId="{937045F0-8F28-4B60-9526-04A318665117}" dt="2020-09-30T06:51:34.631" v="434" actId="478"/>
            <ac:picMkLst>
              <pc:docMk/>
              <pc:sldMasterMk cId="0" sldId="2147483652"/>
              <pc:sldLayoutMk cId="950337711" sldId="2147483862"/>
              <ac:picMk id="13" creationId="{AC2B1BC4-4F48-4084-8344-B2FF49AA15F1}"/>
            </ac:picMkLst>
          </pc:picChg>
          <pc:cxnChg chg="add del mod">
            <ac:chgData name="Stefan Morana" userId="304c5a85-2121-4790-b315-0427d8387ab0" providerId="ADAL" clId="{937045F0-8F28-4B60-9526-04A318665117}" dt="2020-09-30T07:00:15.952" v="451" actId="478"/>
            <ac:cxnSpMkLst>
              <pc:docMk/>
              <pc:sldMasterMk cId="0" sldId="2147483652"/>
              <pc:sldLayoutMk cId="950337711" sldId="2147483862"/>
              <ac:cxnSpMk id="10" creationId="{E773561A-482D-4B3C-BFDB-4E0B5EB42B08}"/>
            </ac:cxnSpMkLst>
          </pc:cxnChg>
          <pc:cxnChg chg="add del mod">
            <ac:chgData name="Stefan Morana" userId="304c5a85-2121-4790-b315-0427d8387ab0" providerId="ADAL" clId="{937045F0-8F28-4B60-9526-04A318665117}" dt="2020-09-30T07:00:15.432" v="450"/>
            <ac:cxnSpMkLst>
              <pc:docMk/>
              <pc:sldMasterMk cId="0" sldId="2147483652"/>
              <pc:sldLayoutMk cId="950337711" sldId="2147483862"/>
              <ac:cxnSpMk id="14" creationId="{792285A6-0163-4808-9D42-2BC887710760}"/>
            </ac:cxnSpMkLst>
          </pc:cxnChg>
        </pc:sldLayoutChg>
        <pc:sldLayoutChg chg="modSp mod">
          <pc:chgData name="Stefan Morana" userId="304c5a85-2121-4790-b315-0427d8387ab0" providerId="ADAL" clId="{937045F0-8F28-4B60-9526-04A318665117}" dt="2020-09-30T07:05:03.795" v="469" actId="20577"/>
          <pc:sldLayoutMkLst>
            <pc:docMk/>
            <pc:sldMasterMk cId="0" sldId="2147483652"/>
            <pc:sldLayoutMk cId="1496228377" sldId="2147483863"/>
          </pc:sldLayoutMkLst>
          <pc:spChg chg="mod">
            <ac:chgData name="Stefan Morana" userId="304c5a85-2121-4790-b315-0427d8387ab0" providerId="ADAL" clId="{937045F0-8F28-4B60-9526-04A318665117}" dt="2020-09-30T07:05:03.795" v="469" actId="20577"/>
            <ac:spMkLst>
              <pc:docMk/>
              <pc:sldMasterMk cId="0" sldId="2147483652"/>
              <pc:sldLayoutMk cId="1496228377" sldId="2147483863"/>
              <ac:spMk id="27" creationId="{00000000-0000-0000-0000-000000000000}"/>
            </ac:spMkLst>
          </pc:spChg>
          <pc:spChg chg="mod">
            <ac:chgData name="Stefan Morana" userId="304c5a85-2121-4790-b315-0427d8387ab0" providerId="ADAL" clId="{937045F0-8F28-4B60-9526-04A318665117}" dt="2020-09-30T07:02:12.213" v="456" actId="404"/>
            <ac:spMkLst>
              <pc:docMk/>
              <pc:sldMasterMk cId="0" sldId="2147483652"/>
              <pc:sldLayoutMk cId="1496228377" sldId="2147483863"/>
              <ac:spMk id="29" creationId="{00000000-0000-0000-0000-000000000000}"/>
            </ac:spMkLst>
          </pc:spChg>
        </pc:sldLayoutChg>
        <pc:sldLayoutChg chg="modSp mod">
          <pc:chgData name="Stefan Morana" userId="304c5a85-2121-4790-b315-0427d8387ab0" providerId="ADAL" clId="{937045F0-8F28-4B60-9526-04A318665117}" dt="2020-09-30T07:05:12.474" v="471" actId="404"/>
          <pc:sldLayoutMkLst>
            <pc:docMk/>
            <pc:sldMasterMk cId="0" sldId="2147483652"/>
            <pc:sldLayoutMk cId="2488728689" sldId="2147483864"/>
          </pc:sldLayoutMkLst>
          <pc:spChg chg="mod">
            <ac:chgData name="Stefan Morana" userId="304c5a85-2121-4790-b315-0427d8387ab0" providerId="ADAL" clId="{937045F0-8F28-4B60-9526-04A318665117}" dt="2020-09-30T07:05:12.474" v="471" actId="404"/>
            <ac:spMkLst>
              <pc:docMk/>
              <pc:sldMasterMk cId="0" sldId="2147483652"/>
              <pc:sldLayoutMk cId="2488728689" sldId="2147483864"/>
              <ac:spMk id="14" creationId="{00000000-0000-0000-0000-000000000000}"/>
            </ac:spMkLst>
          </pc:spChg>
          <pc:spChg chg="mod">
            <ac:chgData name="Stefan Morana" userId="304c5a85-2121-4790-b315-0427d8387ab0" providerId="ADAL" clId="{937045F0-8F28-4B60-9526-04A318665117}" dt="2020-09-30T07:02:16.256" v="457" actId="404"/>
            <ac:spMkLst>
              <pc:docMk/>
              <pc:sldMasterMk cId="0" sldId="2147483652"/>
              <pc:sldLayoutMk cId="2488728689" sldId="2147483864"/>
              <ac:spMk id="29" creationId="{00000000-0000-0000-0000-000000000000}"/>
            </ac:spMkLst>
          </pc:spChg>
        </pc:sldLayoutChg>
        <pc:sldLayoutChg chg="modSp mod">
          <pc:chgData name="Stefan Morana" userId="304c5a85-2121-4790-b315-0427d8387ab0" providerId="ADAL" clId="{937045F0-8F28-4B60-9526-04A318665117}" dt="2020-09-30T07:05:16.650" v="473" actId="404"/>
          <pc:sldLayoutMkLst>
            <pc:docMk/>
            <pc:sldMasterMk cId="0" sldId="2147483652"/>
            <pc:sldLayoutMk cId="2511200995" sldId="2147483865"/>
          </pc:sldLayoutMkLst>
          <pc:spChg chg="mod">
            <ac:chgData name="Stefan Morana" userId="304c5a85-2121-4790-b315-0427d8387ab0" providerId="ADAL" clId="{937045F0-8F28-4B60-9526-04A318665117}" dt="2020-09-30T07:05:16.650" v="473" actId="404"/>
            <ac:spMkLst>
              <pc:docMk/>
              <pc:sldMasterMk cId="0" sldId="2147483652"/>
              <pc:sldLayoutMk cId="2511200995" sldId="2147483865"/>
              <ac:spMk id="14" creationId="{00000000-0000-0000-0000-000000000000}"/>
            </ac:spMkLst>
          </pc:spChg>
          <pc:spChg chg="mod">
            <ac:chgData name="Stefan Morana" userId="304c5a85-2121-4790-b315-0427d8387ab0" providerId="ADAL" clId="{937045F0-8F28-4B60-9526-04A318665117}" dt="2020-09-30T07:04:00.859" v="464" actId="404"/>
            <ac:spMkLst>
              <pc:docMk/>
              <pc:sldMasterMk cId="0" sldId="2147483652"/>
              <pc:sldLayoutMk cId="2511200995" sldId="2147483865"/>
              <ac:spMk id="16" creationId="{00000000-0000-0000-0000-000000000000}"/>
            </ac:spMkLst>
          </pc:spChg>
        </pc:sldLayoutChg>
        <pc:sldLayoutChg chg="modSp">
          <pc:chgData name="Stefan Morana" userId="304c5a85-2121-4790-b315-0427d8387ab0" providerId="ADAL" clId="{937045F0-8F28-4B60-9526-04A318665117}" dt="2020-09-30T07:05:24.569" v="475" actId="404"/>
          <pc:sldLayoutMkLst>
            <pc:docMk/>
            <pc:sldMasterMk cId="0" sldId="2147483652"/>
            <pc:sldLayoutMk cId="714480039" sldId="2147483866"/>
          </pc:sldLayoutMkLst>
          <pc:spChg chg="mod">
            <ac:chgData name="Stefan Morana" userId="304c5a85-2121-4790-b315-0427d8387ab0" providerId="ADAL" clId="{937045F0-8F28-4B60-9526-04A318665117}" dt="2020-09-30T07:05:24.569" v="475" actId="404"/>
            <ac:spMkLst>
              <pc:docMk/>
              <pc:sldMasterMk cId="0" sldId="2147483652"/>
              <pc:sldLayoutMk cId="714480039" sldId="2147483866"/>
              <ac:spMk id="14" creationId="{00000000-0000-0000-0000-000000000000}"/>
            </ac:spMkLst>
          </pc:spChg>
        </pc:sldLayoutChg>
        <pc:sldLayoutChg chg="modSp">
          <pc:chgData name="Stefan Morana" userId="304c5a85-2121-4790-b315-0427d8387ab0" providerId="ADAL" clId="{937045F0-8F28-4B60-9526-04A318665117}" dt="2020-09-30T07:05:59.497" v="488" actId="404"/>
          <pc:sldLayoutMkLst>
            <pc:docMk/>
            <pc:sldMasterMk cId="0" sldId="2147483652"/>
            <pc:sldLayoutMk cId="3015594339" sldId="2147483867"/>
          </pc:sldLayoutMkLst>
          <pc:spChg chg="mod">
            <ac:chgData name="Stefan Morana" userId="304c5a85-2121-4790-b315-0427d8387ab0" providerId="ADAL" clId="{937045F0-8F28-4B60-9526-04A318665117}" dt="2020-09-30T07:05:59.497" v="488" actId="404"/>
            <ac:spMkLst>
              <pc:docMk/>
              <pc:sldMasterMk cId="0" sldId="2147483652"/>
              <pc:sldLayoutMk cId="3015594339" sldId="2147483867"/>
              <ac:spMk id="10" creationId="{00000000-0000-0000-0000-000000000000}"/>
            </ac:spMkLst>
          </pc:spChg>
        </pc:sldLayoutChg>
        <pc:sldLayoutChg chg="modSp">
          <pc:chgData name="Stefan Morana" userId="304c5a85-2121-4790-b315-0427d8387ab0" providerId="ADAL" clId="{937045F0-8F28-4B60-9526-04A318665117}" dt="2020-09-30T07:03:26.017" v="460" actId="404"/>
          <pc:sldLayoutMkLst>
            <pc:docMk/>
            <pc:sldMasterMk cId="0" sldId="2147483652"/>
            <pc:sldLayoutMk cId="550904331" sldId="2147483868"/>
          </pc:sldLayoutMkLst>
          <pc:spChg chg="mod">
            <ac:chgData name="Stefan Morana" userId="304c5a85-2121-4790-b315-0427d8387ab0" providerId="ADAL" clId="{937045F0-8F28-4B60-9526-04A318665117}" dt="2020-09-30T07:03:26.017" v="460" actId="404"/>
            <ac:spMkLst>
              <pc:docMk/>
              <pc:sldMasterMk cId="0" sldId="2147483652"/>
              <pc:sldLayoutMk cId="550904331" sldId="2147483868"/>
              <ac:spMk id="14" creationId="{00000000-0000-0000-0000-000000000000}"/>
            </ac:spMkLst>
          </pc:spChg>
        </pc:sldLayoutChg>
        <pc:sldLayoutChg chg="modSp">
          <pc:chgData name="Stefan Morana" userId="304c5a85-2121-4790-b315-0427d8387ab0" providerId="ADAL" clId="{937045F0-8F28-4B60-9526-04A318665117}" dt="2020-09-30T07:05:29.243" v="477" actId="404"/>
          <pc:sldLayoutMkLst>
            <pc:docMk/>
            <pc:sldMasterMk cId="0" sldId="2147483652"/>
            <pc:sldLayoutMk cId="112315438" sldId="2147483869"/>
          </pc:sldLayoutMkLst>
          <pc:spChg chg="mod">
            <ac:chgData name="Stefan Morana" userId="304c5a85-2121-4790-b315-0427d8387ab0" providerId="ADAL" clId="{937045F0-8F28-4B60-9526-04A318665117}" dt="2020-09-30T07:03:39.073" v="461" actId="404"/>
            <ac:spMkLst>
              <pc:docMk/>
              <pc:sldMasterMk cId="0" sldId="2147483652"/>
              <pc:sldLayoutMk cId="112315438" sldId="2147483869"/>
              <ac:spMk id="14" creationId="{00000000-0000-0000-0000-000000000000}"/>
            </ac:spMkLst>
          </pc:spChg>
          <pc:spChg chg="mod">
            <ac:chgData name="Stefan Morana" userId="304c5a85-2121-4790-b315-0427d8387ab0" providerId="ADAL" clId="{937045F0-8F28-4B60-9526-04A318665117}" dt="2020-09-30T07:05:29.243" v="477" actId="404"/>
            <ac:spMkLst>
              <pc:docMk/>
              <pc:sldMasterMk cId="0" sldId="2147483652"/>
              <pc:sldLayoutMk cId="112315438" sldId="2147483869"/>
              <ac:spMk id="27" creationId="{00000000-0000-0000-0000-000000000000}"/>
            </ac:spMkLst>
          </pc:spChg>
        </pc:sldLayoutChg>
        <pc:sldLayoutChg chg="modSp mod">
          <pc:chgData name="Stefan Morana" userId="304c5a85-2121-4790-b315-0427d8387ab0" providerId="ADAL" clId="{937045F0-8F28-4B60-9526-04A318665117}" dt="2020-09-30T07:05:34.331" v="479" actId="404"/>
          <pc:sldLayoutMkLst>
            <pc:docMk/>
            <pc:sldMasterMk cId="0" sldId="2147483652"/>
            <pc:sldLayoutMk cId="2189352888" sldId="2147483870"/>
          </pc:sldLayoutMkLst>
          <pc:spChg chg="mod">
            <ac:chgData name="Stefan Morana" userId="304c5a85-2121-4790-b315-0427d8387ab0" providerId="ADAL" clId="{937045F0-8F28-4B60-9526-04A318665117}" dt="2020-09-30T07:03:45.833" v="462" actId="404"/>
            <ac:spMkLst>
              <pc:docMk/>
              <pc:sldMasterMk cId="0" sldId="2147483652"/>
              <pc:sldLayoutMk cId="2189352888" sldId="2147483870"/>
              <ac:spMk id="14" creationId="{00000000-0000-0000-0000-000000000000}"/>
            </ac:spMkLst>
          </pc:spChg>
          <pc:spChg chg="mod">
            <ac:chgData name="Stefan Morana" userId="304c5a85-2121-4790-b315-0427d8387ab0" providerId="ADAL" clId="{937045F0-8F28-4B60-9526-04A318665117}" dt="2020-09-30T07:05:34.331" v="479" actId="404"/>
            <ac:spMkLst>
              <pc:docMk/>
              <pc:sldMasterMk cId="0" sldId="2147483652"/>
              <pc:sldLayoutMk cId="2189352888" sldId="2147483870"/>
              <ac:spMk id="27" creationId="{00000000-0000-0000-0000-000000000000}"/>
            </ac:spMkLst>
          </pc:spChg>
        </pc:sldLayoutChg>
        <pc:sldLayoutChg chg="modSp">
          <pc:chgData name="Stefan Morana" userId="304c5a85-2121-4790-b315-0427d8387ab0" providerId="ADAL" clId="{937045F0-8F28-4B60-9526-04A318665117}" dt="2020-09-30T07:05:38.139" v="481" actId="404"/>
          <pc:sldLayoutMkLst>
            <pc:docMk/>
            <pc:sldMasterMk cId="0" sldId="2147483652"/>
            <pc:sldLayoutMk cId="690801760" sldId="2147483871"/>
          </pc:sldLayoutMkLst>
          <pc:spChg chg="mod">
            <ac:chgData name="Stefan Morana" userId="304c5a85-2121-4790-b315-0427d8387ab0" providerId="ADAL" clId="{937045F0-8F28-4B60-9526-04A318665117}" dt="2020-09-30T07:03:52.435" v="463" actId="404"/>
            <ac:spMkLst>
              <pc:docMk/>
              <pc:sldMasterMk cId="0" sldId="2147483652"/>
              <pc:sldLayoutMk cId="690801760" sldId="2147483871"/>
              <ac:spMk id="15" creationId="{00000000-0000-0000-0000-000000000000}"/>
            </ac:spMkLst>
          </pc:spChg>
          <pc:spChg chg="mod">
            <ac:chgData name="Stefan Morana" userId="304c5a85-2121-4790-b315-0427d8387ab0" providerId="ADAL" clId="{937045F0-8F28-4B60-9526-04A318665117}" dt="2020-09-30T07:05:38.139" v="481" actId="404"/>
            <ac:spMkLst>
              <pc:docMk/>
              <pc:sldMasterMk cId="0" sldId="2147483652"/>
              <pc:sldLayoutMk cId="690801760" sldId="2147483871"/>
              <ac:spMk id="27" creationId="{00000000-0000-0000-0000-000000000000}"/>
            </ac:spMkLst>
          </pc:spChg>
        </pc:sldLayoutChg>
        <pc:sldLayoutChg chg="modSp mod">
          <pc:chgData name="Stefan Morana" userId="304c5a85-2121-4790-b315-0427d8387ab0" providerId="ADAL" clId="{937045F0-8F28-4B60-9526-04A318665117}" dt="2020-09-30T07:05:43.834" v="483" actId="404"/>
          <pc:sldLayoutMkLst>
            <pc:docMk/>
            <pc:sldMasterMk cId="0" sldId="2147483652"/>
            <pc:sldLayoutMk cId="2207299565" sldId="2147483872"/>
          </pc:sldLayoutMkLst>
          <pc:spChg chg="mod">
            <ac:chgData name="Stefan Morana" userId="304c5a85-2121-4790-b315-0427d8387ab0" providerId="ADAL" clId="{937045F0-8F28-4B60-9526-04A318665117}" dt="2020-09-30T07:04:33.755" v="465" actId="404"/>
            <ac:spMkLst>
              <pc:docMk/>
              <pc:sldMasterMk cId="0" sldId="2147483652"/>
              <pc:sldLayoutMk cId="2207299565" sldId="2147483872"/>
              <ac:spMk id="15" creationId="{00000000-0000-0000-0000-000000000000}"/>
            </ac:spMkLst>
          </pc:spChg>
          <pc:spChg chg="mod">
            <ac:chgData name="Stefan Morana" userId="304c5a85-2121-4790-b315-0427d8387ab0" providerId="ADAL" clId="{937045F0-8F28-4B60-9526-04A318665117}" dt="2020-09-30T07:05:43.834" v="483" actId="404"/>
            <ac:spMkLst>
              <pc:docMk/>
              <pc:sldMasterMk cId="0" sldId="2147483652"/>
              <pc:sldLayoutMk cId="2207299565" sldId="2147483872"/>
              <ac:spMk id="27" creationId="{00000000-0000-0000-0000-000000000000}"/>
            </ac:spMkLst>
          </pc:spChg>
        </pc:sldLayoutChg>
        <pc:sldLayoutChg chg="delSp modSp mod">
          <pc:chgData name="Stefan Morana" userId="304c5a85-2121-4790-b315-0427d8387ab0" providerId="ADAL" clId="{937045F0-8F28-4B60-9526-04A318665117}" dt="2020-09-30T07:05:50.217" v="486" actId="404"/>
          <pc:sldLayoutMkLst>
            <pc:docMk/>
            <pc:sldMasterMk cId="0" sldId="2147483652"/>
            <pc:sldLayoutMk cId="4000269217" sldId="2147483873"/>
          </pc:sldLayoutMkLst>
          <pc:spChg chg="mod">
            <ac:chgData name="Stefan Morana" userId="304c5a85-2121-4790-b315-0427d8387ab0" providerId="ADAL" clId="{937045F0-8F28-4B60-9526-04A318665117}" dt="2020-09-30T07:04:39.378" v="466" actId="404"/>
            <ac:spMkLst>
              <pc:docMk/>
              <pc:sldMasterMk cId="0" sldId="2147483652"/>
              <pc:sldLayoutMk cId="4000269217" sldId="2147483873"/>
              <ac:spMk id="16" creationId="{00000000-0000-0000-0000-000000000000}"/>
            </ac:spMkLst>
          </pc:spChg>
          <pc:spChg chg="mod">
            <ac:chgData name="Stefan Morana" userId="304c5a85-2121-4790-b315-0427d8387ab0" providerId="ADAL" clId="{937045F0-8F28-4B60-9526-04A318665117}" dt="2020-09-30T07:05:50.217" v="486" actId="404"/>
            <ac:spMkLst>
              <pc:docMk/>
              <pc:sldMasterMk cId="0" sldId="2147483652"/>
              <pc:sldLayoutMk cId="4000269217" sldId="2147483873"/>
              <ac:spMk id="27" creationId="{00000000-0000-0000-0000-000000000000}"/>
            </ac:spMkLst>
          </pc:spChg>
          <pc:cxnChg chg="del">
            <ac:chgData name="Stefan Morana" userId="304c5a85-2121-4790-b315-0427d8387ab0" providerId="ADAL" clId="{937045F0-8F28-4B60-9526-04A318665117}" dt="2020-09-30T07:00:06.635" v="447" actId="21"/>
            <ac:cxnSpMkLst>
              <pc:docMk/>
              <pc:sldMasterMk cId="0" sldId="2147483652"/>
              <pc:sldLayoutMk cId="4000269217" sldId="2147483873"/>
              <ac:cxnSpMk id="11" creationId="{00000000-0000-0000-0000-000000000000}"/>
            </ac:cxnSpMkLst>
          </pc:cxnChg>
        </pc:sldLayoutChg>
        <pc:sldLayoutChg chg="modSp">
          <pc:chgData name="Stefan Morana" userId="304c5a85-2121-4790-b315-0427d8387ab0" providerId="ADAL" clId="{937045F0-8F28-4B60-9526-04A318665117}" dt="2020-09-30T07:06:03.066" v="490" actId="404"/>
          <pc:sldLayoutMkLst>
            <pc:docMk/>
            <pc:sldMasterMk cId="0" sldId="2147483652"/>
            <pc:sldLayoutMk cId="4109964787" sldId="2147483874"/>
          </pc:sldLayoutMkLst>
          <pc:spChg chg="mod">
            <ac:chgData name="Stefan Morana" userId="304c5a85-2121-4790-b315-0427d8387ab0" providerId="ADAL" clId="{937045F0-8F28-4B60-9526-04A318665117}" dt="2020-09-30T07:06:03.066" v="490" actId="404"/>
            <ac:spMkLst>
              <pc:docMk/>
              <pc:sldMasterMk cId="0" sldId="2147483652"/>
              <pc:sldLayoutMk cId="4109964787" sldId="2147483874"/>
              <ac:spMk id="18" creationId="{00000000-0000-0000-0000-000000000000}"/>
            </ac:spMkLst>
          </pc:spChg>
        </pc:sldLayoutChg>
        <pc:sldLayoutChg chg="modSp">
          <pc:chgData name="Stefan Morana" userId="304c5a85-2121-4790-b315-0427d8387ab0" providerId="ADAL" clId="{937045F0-8F28-4B60-9526-04A318665117}" dt="2020-09-30T07:06:22.001" v="497" actId="404"/>
          <pc:sldLayoutMkLst>
            <pc:docMk/>
            <pc:sldMasterMk cId="0" sldId="2147483652"/>
            <pc:sldLayoutMk cId="3744589821" sldId="2147483875"/>
          </pc:sldLayoutMkLst>
          <pc:spChg chg="mod">
            <ac:chgData name="Stefan Morana" userId="304c5a85-2121-4790-b315-0427d8387ab0" providerId="ADAL" clId="{937045F0-8F28-4B60-9526-04A318665117}" dt="2020-09-30T07:06:22.001" v="497" actId="404"/>
            <ac:spMkLst>
              <pc:docMk/>
              <pc:sldMasterMk cId="0" sldId="2147483652"/>
              <pc:sldLayoutMk cId="3744589821" sldId="2147483875"/>
              <ac:spMk id="10" creationId="{00000000-0000-0000-0000-000000000000}"/>
            </ac:spMkLst>
          </pc:spChg>
        </pc:sldLayoutChg>
        <pc:sldLayoutChg chg="modSp">
          <pc:chgData name="Stefan Morana" userId="304c5a85-2121-4790-b315-0427d8387ab0" providerId="ADAL" clId="{937045F0-8F28-4B60-9526-04A318665117}" dt="2020-09-30T07:06:16.315" v="494" actId="404"/>
          <pc:sldLayoutMkLst>
            <pc:docMk/>
            <pc:sldMasterMk cId="0" sldId="2147483652"/>
            <pc:sldLayoutMk cId="1906553623" sldId="2147483876"/>
          </pc:sldLayoutMkLst>
          <pc:spChg chg="mod">
            <ac:chgData name="Stefan Morana" userId="304c5a85-2121-4790-b315-0427d8387ab0" providerId="ADAL" clId="{937045F0-8F28-4B60-9526-04A318665117}" dt="2020-09-30T07:06:16.315" v="494" actId="404"/>
            <ac:spMkLst>
              <pc:docMk/>
              <pc:sldMasterMk cId="0" sldId="2147483652"/>
              <pc:sldLayoutMk cId="1906553623" sldId="2147483876"/>
              <ac:spMk id="9" creationId="{00000000-0000-0000-0000-000000000000}"/>
            </ac:spMkLst>
          </pc:spChg>
        </pc:sldLayoutChg>
        <pc:sldLayoutChg chg="modSp">
          <pc:chgData name="Stefan Morana" userId="304c5a85-2121-4790-b315-0427d8387ab0" providerId="ADAL" clId="{937045F0-8F28-4B60-9526-04A318665117}" dt="2020-09-30T07:06:11.434" v="492" actId="404"/>
          <pc:sldLayoutMkLst>
            <pc:docMk/>
            <pc:sldMasterMk cId="0" sldId="2147483652"/>
            <pc:sldLayoutMk cId="1887705081" sldId="2147483877"/>
          </pc:sldLayoutMkLst>
          <pc:spChg chg="mod">
            <ac:chgData name="Stefan Morana" userId="304c5a85-2121-4790-b315-0427d8387ab0" providerId="ADAL" clId="{937045F0-8F28-4B60-9526-04A318665117}" dt="2020-09-30T07:06:11.434" v="492" actId="404"/>
            <ac:spMkLst>
              <pc:docMk/>
              <pc:sldMasterMk cId="0" sldId="2147483652"/>
              <pc:sldLayoutMk cId="1887705081" sldId="2147483877"/>
              <ac:spMk id="18" creationId="{00000000-0000-0000-0000-000000000000}"/>
            </ac:spMkLst>
          </pc:spChg>
        </pc:sldLayoutChg>
        <pc:sldLayoutChg chg="delSp modSp add mod modTransition">
          <pc:chgData name="Stefan Morana" userId="304c5a85-2121-4790-b315-0427d8387ab0" providerId="ADAL" clId="{937045F0-8F28-4B60-9526-04A318665117}" dt="2020-09-30T07:16:47.465" v="741" actId="478"/>
          <pc:sldLayoutMkLst>
            <pc:docMk/>
            <pc:sldMasterMk cId="0" sldId="2147483652"/>
            <pc:sldLayoutMk cId="3639715787" sldId="2147483879"/>
          </pc:sldLayoutMkLst>
          <pc:spChg chg="del mod">
            <ac:chgData name="Stefan Morana" userId="304c5a85-2121-4790-b315-0427d8387ab0" providerId="ADAL" clId="{937045F0-8F28-4B60-9526-04A318665117}" dt="2020-09-30T07:16:47.465" v="741" actId="478"/>
            <ac:spMkLst>
              <pc:docMk/>
              <pc:sldMasterMk cId="0" sldId="2147483652"/>
              <pc:sldLayoutMk cId="3639715787" sldId="2147483879"/>
              <ac:spMk id="11" creationId="{00000000-0000-0000-0000-000000000000}"/>
            </ac:spMkLst>
          </pc:spChg>
          <pc:spChg chg="mod">
            <ac:chgData name="Stefan Morana" userId="304c5a85-2121-4790-b315-0427d8387ab0" providerId="ADAL" clId="{937045F0-8F28-4B60-9526-04A318665117}" dt="2020-09-30T07:16:26.761" v="739" actId="14100"/>
            <ac:spMkLst>
              <pc:docMk/>
              <pc:sldMasterMk cId="0" sldId="2147483652"/>
              <pc:sldLayoutMk cId="3639715787" sldId="2147483879"/>
              <ac:spMk id="15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CD58586-DA46-4585-914A-B9545ACEE27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0"/>
            <a:r>
              <a:rPr lang="de-DE" noProof="0"/>
              <a:t>Zweite Ebene</a:t>
            </a:r>
          </a:p>
          <a:p>
            <a:pPr lvl="0"/>
            <a:r>
              <a:rPr lang="de-DE" noProof="0"/>
              <a:t>Dritte Ebene</a:t>
            </a:r>
          </a:p>
          <a:p>
            <a:pPr lvl="0"/>
            <a:r>
              <a:rPr lang="de-DE" noProof="0"/>
              <a:t>Vierte Ebene</a:t>
            </a:r>
          </a:p>
          <a:p>
            <a:pPr lvl="0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9581B4C-3AB1-49C3-8662-FB1C9B8FCAA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9581B4C-3AB1-49C3-8662-FB1C9B8FCAAE}" type="slidenum">
              <a:rPr lang="de-DE" altLang="de-DE" smtClean="0"/>
              <a:pPr>
                <a:defRPr/>
              </a:pPr>
              <a:t>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05380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3413" y="433388"/>
            <a:ext cx="990600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463818" y="2511726"/>
            <a:ext cx="7008779" cy="1437521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Title of the Seminar Thesis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4463818" y="3951886"/>
            <a:ext cx="7008779" cy="1637355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30000"/>
              </a:lnSpc>
              <a:buNone/>
              <a:defRPr sz="1600" b="0" baseline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Seminar Thesis</a:t>
            </a:r>
          </a:p>
          <a:p>
            <a:endParaRPr lang="de-DE" dirty="0"/>
          </a:p>
          <a:p>
            <a:r>
              <a:rPr lang="de-DE" dirty="0"/>
              <a:t>Martina Mustermann</a:t>
            </a:r>
          </a:p>
        </p:txBody>
      </p:sp>
      <p:pic>
        <p:nvPicPr>
          <p:cNvPr id="7" name="Grafik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75"/>
          <a:stretch>
            <a:fillRect/>
          </a:stretch>
        </p:blipFill>
        <p:spPr bwMode="auto">
          <a:xfrm>
            <a:off x="0" y="19050"/>
            <a:ext cx="3024188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90013063-C57F-44E9-AA0A-DD05B6A07F59}"/>
              </a:ext>
            </a:extLst>
          </p:cNvPr>
          <p:cNvSpPr/>
          <p:nvPr userDrawn="1"/>
        </p:nvSpPr>
        <p:spPr>
          <a:xfrm>
            <a:off x="8400257" y="522164"/>
            <a:ext cx="2078707" cy="35264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>
              <a:lnSpc>
                <a:spcPct val="100000"/>
              </a:lnSpc>
            </a:pPr>
            <a:r>
              <a:rPr lang="de-DE" sz="700" b="0" cap="none" baseline="0" dirty="0">
                <a:solidFill>
                  <a:srgbClr val="00487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Chair </a:t>
            </a:r>
            <a:r>
              <a:rPr lang="de-DE" sz="700" b="0" cap="none" baseline="0" dirty="0" err="1">
                <a:solidFill>
                  <a:srgbClr val="00487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of</a:t>
            </a:r>
            <a:r>
              <a:rPr lang="de-DE" sz="700" b="0" cap="none" baseline="0" dirty="0">
                <a:solidFill>
                  <a:srgbClr val="00487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br>
              <a:rPr lang="de-DE" sz="700" b="0" cap="none" baseline="0" dirty="0">
                <a:solidFill>
                  <a:srgbClr val="00487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de-DE" sz="700" b="0" cap="none" baseline="0" dirty="0">
                <a:solidFill>
                  <a:srgbClr val="00487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Digital Transformation </a:t>
            </a:r>
          </a:p>
          <a:p>
            <a:pPr algn="r">
              <a:lnSpc>
                <a:spcPct val="100000"/>
              </a:lnSpc>
            </a:pPr>
            <a:r>
              <a:rPr lang="de-DE" sz="700" b="0" cap="none" baseline="0" dirty="0">
                <a:solidFill>
                  <a:srgbClr val="00487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and Information Systems</a:t>
            </a:r>
          </a:p>
          <a:p>
            <a:pPr algn="r">
              <a:lnSpc>
                <a:spcPct val="100000"/>
              </a:lnSpc>
            </a:pPr>
            <a:endParaRPr lang="de-DE" sz="700" b="0" cap="none" baseline="0" dirty="0">
              <a:solidFill>
                <a:srgbClr val="004876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E773561A-482D-4B3C-BFDB-4E0B5EB42B08}"/>
              </a:ext>
            </a:extLst>
          </p:cNvPr>
          <p:cNvCxnSpPr/>
          <p:nvPr userDrawn="1"/>
        </p:nvCxnSpPr>
        <p:spPr>
          <a:xfrm>
            <a:off x="10637841" y="433388"/>
            <a:ext cx="0" cy="398462"/>
          </a:xfrm>
          <a:prstGeom prst="line">
            <a:avLst/>
          </a:prstGeom>
          <a:ln w="12700">
            <a:solidFill>
              <a:srgbClr val="C2C2C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0337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mit Fließtext 24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18"/>
          <p:cNvSpPr>
            <a:spLocks noChangeArrowheads="1"/>
          </p:cNvSpPr>
          <p:nvPr userDrawn="1"/>
        </p:nvSpPr>
        <p:spPr bwMode="auto">
          <a:xfrm flipH="1">
            <a:off x="-6350" y="6254750"/>
            <a:ext cx="12204700" cy="603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5" name="Gerade Verbindung 14"/>
          <p:cNvCxnSpPr/>
          <p:nvPr userDrawn="1"/>
        </p:nvCxnSpPr>
        <p:spPr>
          <a:xfrm rot="5400000">
            <a:off x="1367632" y="6595269"/>
            <a:ext cx="522287" cy="3175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15"/>
          <p:cNvCxnSpPr/>
          <p:nvPr userDrawn="1"/>
        </p:nvCxnSpPr>
        <p:spPr>
          <a:xfrm rot="5400000">
            <a:off x="10541000" y="6596063"/>
            <a:ext cx="522287" cy="1588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12203113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hteck 18"/>
          <p:cNvSpPr>
            <a:spLocks noChangeArrowheads="1"/>
          </p:cNvSpPr>
          <p:nvPr userDrawn="1"/>
        </p:nvSpPr>
        <p:spPr bwMode="auto">
          <a:xfrm flipH="1" flipV="1">
            <a:off x="0" y="0"/>
            <a:ext cx="9555163" cy="44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9" name="Rechteck 18"/>
          <p:cNvSpPr>
            <a:spLocks noChangeArrowheads="1"/>
          </p:cNvSpPr>
          <p:nvPr userDrawn="1"/>
        </p:nvSpPr>
        <p:spPr bwMode="auto">
          <a:xfrm flipH="1" flipV="1">
            <a:off x="9551988" y="0"/>
            <a:ext cx="2640012" cy="222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10" name="Bild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8963" y="388938"/>
            <a:ext cx="1108075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Textplatzhalter 26"/>
          <p:cNvSpPr>
            <a:spLocks noGrp="1"/>
          </p:cNvSpPr>
          <p:nvPr>
            <p:ph type="body" sz="quarter" idx="10"/>
          </p:nvPr>
        </p:nvSpPr>
        <p:spPr>
          <a:xfrm>
            <a:off x="397933" y="349044"/>
            <a:ext cx="8866419" cy="6858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Lucida Grande"/>
              <a:buNone/>
              <a:defRPr sz="24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/>
            <a:r>
              <a:rPr lang="en-US" dirty="0"/>
              <a:t>Textmasterformate durch </a:t>
            </a:r>
            <a:r>
              <a:rPr lang="en-US" dirty="0" err="1"/>
              <a:t>Klicken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</p:txBody>
      </p:sp>
      <p:sp>
        <p:nvSpPr>
          <p:cNvPr id="29" name="Textplatzhalter 28"/>
          <p:cNvSpPr>
            <a:spLocks noGrp="1"/>
          </p:cNvSpPr>
          <p:nvPr>
            <p:ph type="body" sz="quarter" idx="11"/>
          </p:nvPr>
        </p:nvSpPr>
        <p:spPr>
          <a:xfrm>
            <a:off x="397933" y="1350048"/>
            <a:ext cx="11459105" cy="4495800"/>
          </a:xfrm>
          <a:prstGeom prst="rect">
            <a:avLst/>
          </a:prstGeom>
        </p:spPr>
        <p:txBody>
          <a:bodyPr vert="horz" lIns="0"/>
          <a:lstStyle>
            <a:lvl1pPr marL="0" marR="0" indent="-342900" algn="l" defTabSz="4572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9144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3716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8288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11" name="Fußzeilenplatzhalter 15"/>
          <p:cNvSpPr>
            <a:spLocks noGrp="1"/>
          </p:cNvSpPr>
          <p:nvPr>
            <p:ph type="ftr" sz="quarter" idx="12"/>
          </p:nvPr>
        </p:nvSpPr>
        <p:spPr>
          <a:xfrm>
            <a:off x="1625600" y="6416675"/>
            <a:ext cx="8985250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Seminar | Chair of Digital Transformation and Information Systems</a:t>
            </a:r>
            <a:endParaRPr lang="de-DE" dirty="0"/>
          </a:p>
        </p:txBody>
      </p:sp>
      <p:sp>
        <p:nvSpPr>
          <p:cNvPr id="12" name="Foliennummernplatzhalter 16"/>
          <p:cNvSpPr>
            <a:spLocks noGrp="1"/>
          </p:cNvSpPr>
          <p:nvPr>
            <p:ph type="sldNum" sz="quarter" idx="13"/>
          </p:nvPr>
        </p:nvSpPr>
        <p:spPr>
          <a:xfrm>
            <a:off x="10991850" y="6416675"/>
            <a:ext cx="1200150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403F9C6-84D0-4162-91EE-42F978B0FA19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  <p:sp>
        <p:nvSpPr>
          <p:cNvPr id="13" name="Datumsplatzhalter 17"/>
          <p:cNvSpPr>
            <a:spLocks noGrp="1"/>
          </p:cNvSpPr>
          <p:nvPr>
            <p:ph type="dt" sz="half" idx="14"/>
          </p:nvPr>
        </p:nvSpPr>
        <p:spPr>
          <a:xfrm>
            <a:off x="398463" y="6424613"/>
            <a:ext cx="1227137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3487C632-293E-4793-B966-896D390FDED1}" type="datetime1">
              <a:rPr lang="de-DE" smtClean="0"/>
              <a:t>06.03.2024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96228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fzählung eingerüc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18"/>
          <p:cNvSpPr>
            <a:spLocks noChangeArrowheads="1"/>
          </p:cNvSpPr>
          <p:nvPr userDrawn="1"/>
        </p:nvSpPr>
        <p:spPr bwMode="auto">
          <a:xfrm flipH="1">
            <a:off x="-6350" y="6254750"/>
            <a:ext cx="12204700" cy="603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5" name="Gerade Verbindung 14"/>
          <p:cNvCxnSpPr/>
          <p:nvPr userDrawn="1"/>
        </p:nvCxnSpPr>
        <p:spPr>
          <a:xfrm rot="5400000">
            <a:off x="1367632" y="6595269"/>
            <a:ext cx="522287" cy="3175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15"/>
          <p:cNvCxnSpPr/>
          <p:nvPr userDrawn="1"/>
        </p:nvCxnSpPr>
        <p:spPr>
          <a:xfrm rot="5400000">
            <a:off x="10541000" y="6596063"/>
            <a:ext cx="522287" cy="1588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12203113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hteck 18"/>
          <p:cNvSpPr>
            <a:spLocks noChangeArrowheads="1"/>
          </p:cNvSpPr>
          <p:nvPr userDrawn="1"/>
        </p:nvSpPr>
        <p:spPr bwMode="auto">
          <a:xfrm flipH="1" flipV="1">
            <a:off x="0" y="0"/>
            <a:ext cx="9555163" cy="44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9" name="Rechteck 18"/>
          <p:cNvSpPr>
            <a:spLocks noChangeArrowheads="1"/>
          </p:cNvSpPr>
          <p:nvPr userDrawn="1"/>
        </p:nvSpPr>
        <p:spPr bwMode="auto">
          <a:xfrm flipH="1" flipV="1">
            <a:off x="9551988" y="0"/>
            <a:ext cx="2640012" cy="222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10" name="Bild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8963" y="388938"/>
            <a:ext cx="1108075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platzhalter 26"/>
          <p:cNvSpPr>
            <a:spLocks noGrp="1"/>
          </p:cNvSpPr>
          <p:nvPr>
            <p:ph type="body" sz="quarter" idx="10"/>
          </p:nvPr>
        </p:nvSpPr>
        <p:spPr>
          <a:xfrm>
            <a:off x="397933" y="349044"/>
            <a:ext cx="8866419" cy="6858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Lucida Grande"/>
              <a:buNone/>
              <a:defRPr sz="24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/>
            <a:r>
              <a:rPr lang="en-US" dirty="0"/>
              <a:t>Textmasterformate durch Klicken bearbeiten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398462" y="1345199"/>
            <a:ext cx="11458575" cy="4913312"/>
          </a:xfrm>
          <a:prstGeom prst="rect">
            <a:avLst/>
          </a:prstGeom>
        </p:spPr>
        <p:txBody>
          <a:bodyPr lIns="0" tIns="46800"/>
          <a:lstStyle>
            <a:lvl1pPr marL="342900" indent="-342900">
              <a:lnSpc>
                <a:spcPct val="150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spcBef>
                <a:spcPts val="1000"/>
              </a:spcBef>
              <a:buFont typeface="Wingdings" panose="05000000000000000000" pitchFamily="2" charset="2"/>
              <a:buChar char="§"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spcBef>
                <a:spcPts val="1000"/>
              </a:spcBef>
              <a:buFont typeface="Wingdings" panose="05000000000000000000" pitchFamily="2" charset="2"/>
              <a:buChar char="§"/>
              <a:defRPr sz="14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11" name="Fußzeilenplatzhalter 15"/>
          <p:cNvSpPr>
            <a:spLocks noGrp="1"/>
          </p:cNvSpPr>
          <p:nvPr>
            <p:ph type="ftr" sz="quarter" idx="11"/>
          </p:nvPr>
        </p:nvSpPr>
        <p:spPr>
          <a:xfrm>
            <a:off x="1625600" y="6416675"/>
            <a:ext cx="8985250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Martina </a:t>
            </a:r>
            <a:r>
              <a:rPr lang="en-US" dirty="0" err="1"/>
              <a:t>Mustermann</a:t>
            </a:r>
            <a:endParaRPr lang="de-DE" dirty="0"/>
          </a:p>
        </p:txBody>
      </p:sp>
      <p:sp>
        <p:nvSpPr>
          <p:cNvPr id="12" name="Foliennummernplatzhalter 16"/>
          <p:cNvSpPr>
            <a:spLocks noGrp="1"/>
          </p:cNvSpPr>
          <p:nvPr>
            <p:ph type="sldNum" sz="quarter" idx="12"/>
          </p:nvPr>
        </p:nvSpPr>
        <p:spPr>
          <a:xfrm>
            <a:off x="10991850" y="6416675"/>
            <a:ext cx="1200150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7D33876-A343-4AB0-AF59-3085283FF471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  <p:sp>
        <p:nvSpPr>
          <p:cNvPr id="13" name="Datumsplatzhalter 17"/>
          <p:cNvSpPr>
            <a:spLocks noGrp="1"/>
          </p:cNvSpPr>
          <p:nvPr>
            <p:ph type="dt" sz="half" idx="13"/>
          </p:nvPr>
        </p:nvSpPr>
        <p:spPr>
          <a:xfrm>
            <a:off x="398463" y="6424613"/>
            <a:ext cx="1227137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F87F59FE-7FB2-4F1F-A195-CA4897A27CE7}" type="datetime1">
              <a:rPr lang="de-DE" smtClean="0"/>
              <a:t>06.03.2024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11200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-Text-Kombi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18"/>
          <p:cNvSpPr>
            <a:spLocks noChangeArrowheads="1"/>
          </p:cNvSpPr>
          <p:nvPr userDrawn="1"/>
        </p:nvSpPr>
        <p:spPr bwMode="auto">
          <a:xfrm flipH="1">
            <a:off x="-6350" y="6254750"/>
            <a:ext cx="12204700" cy="603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5" name="Gerade Verbindung 14"/>
          <p:cNvCxnSpPr/>
          <p:nvPr userDrawn="1"/>
        </p:nvCxnSpPr>
        <p:spPr>
          <a:xfrm rot="5400000">
            <a:off x="1367632" y="6595269"/>
            <a:ext cx="522287" cy="3175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15"/>
          <p:cNvCxnSpPr/>
          <p:nvPr userDrawn="1"/>
        </p:nvCxnSpPr>
        <p:spPr>
          <a:xfrm rot="5400000">
            <a:off x="10541000" y="6596063"/>
            <a:ext cx="522287" cy="1588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12203113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hteck 18"/>
          <p:cNvSpPr>
            <a:spLocks noChangeArrowheads="1"/>
          </p:cNvSpPr>
          <p:nvPr userDrawn="1"/>
        </p:nvSpPr>
        <p:spPr bwMode="auto">
          <a:xfrm flipH="1" flipV="1">
            <a:off x="0" y="0"/>
            <a:ext cx="9555163" cy="44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9" name="Rechteck 18"/>
          <p:cNvSpPr>
            <a:spLocks noChangeArrowheads="1"/>
          </p:cNvSpPr>
          <p:nvPr userDrawn="1"/>
        </p:nvSpPr>
        <p:spPr bwMode="auto">
          <a:xfrm flipH="1" flipV="1">
            <a:off x="9551988" y="0"/>
            <a:ext cx="2640012" cy="222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10" name="Bild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8963" y="388938"/>
            <a:ext cx="1108075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hteck 10"/>
          <p:cNvSpPr/>
          <p:nvPr userDrawn="1"/>
        </p:nvSpPr>
        <p:spPr>
          <a:xfrm>
            <a:off x="6350" y="1349375"/>
            <a:ext cx="6089650" cy="49053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7" name="Textplatzhalter 26"/>
          <p:cNvSpPr>
            <a:spLocks noGrp="1"/>
          </p:cNvSpPr>
          <p:nvPr>
            <p:ph type="body" sz="quarter" idx="10"/>
          </p:nvPr>
        </p:nvSpPr>
        <p:spPr>
          <a:xfrm>
            <a:off x="397933" y="349044"/>
            <a:ext cx="8866419" cy="6858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Lucida Grande"/>
              <a:buNone/>
              <a:defRPr sz="24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/>
            <a:r>
              <a:rPr lang="en-US" dirty="0"/>
              <a:t>Textmasterformate durch Klicken bearbeiten</a:t>
            </a:r>
          </a:p>
        </p:txBody>
      </p:sp>
      <p:sp>
        <p:nvSpPr>
          <p:cNvPr id="14" name="Textplatzhalter 28"/>
          <p:cNvSpPr>
            <a:spLocks noGrp="1"/>
          </p:cNvSpPr>
          <p:nvPr>
            <p:ph type="body" sz="quarter" idx="11"/>
          </p:nvPr>
        </p:nvSpPr>
        <p:spPr>
          <a:xfrm>
            <a:off x="6768766" y="1350048"/>
            <a:ext cx="5049838" cy="4495800"/>
          </a:xfrm>
          <a:prstGeom prst="rect">
            <a:avLst/>
          </a:prstGeom>
        </p:spPr>
        <p:txBody>
          <a:bodyPr vert="horz" lIns="0"/>
          <a:lstStyle>
            <a:lvl1pPr marL="0" marR="0" indent="-342900" algn="l" defTabSz="4572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9144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3716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8288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12" name="Fußzeilenplatzhalter 15"/>
          <p:cNvSpPr>
            <a:spLocks noGrp="1"/>
          </p:cNvSpPr>
          <p:nvPr>
            <p:ph type="ftr" sz="quarter" idx="12"/>
          </p:nvPr>
        </p:nvSpPr>
        <p:spPr>
          <a:xfrm>
            <a:off x="1625600" y="6416675"/>
            <a:ext cx="8985250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Martina </a:t>
            </a:r>
            <a:r>
              <a:rPr lang="en-US" dirty="0" err="1"/>
              <a:t>Mustermann</a:t>
            </a:r>
            <a:endParaRPr lang="de-DE" dirty="0"/>
          </a:p>
        </p:txBody>
      </p:sp>
      <p:sp>
        <p:nvSpPr>
          <p:cNvPr id="13" name="Foliennummernplatzhalter 16"/>
          <p:cNvSpPr>
            <a:spLocks noGrp="1"/>
          </p:cNvSpPr>
          <p:nvPr>
            <p:ph type="sldNum" sz="quarter" idx="13"/>
          </p:nvPr>
        </p:nvSpPr>
        <p:spPr>
          <a:xfrm>
            <a:off x="10991850" y="6416675"/>
            <a:ext cx="1200150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F903EA1-EC3C-48FB-AFDC-0715A5E8F6B5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  <p:sp>
        <p:nvSpPr>
          <p:cNvPr id="15" name="Datumsplatzhalter 17"/>
          <p:cNvSpPr>
            <a:spLocks noGrp="1"/>
          </p:cNvSpPr>
          <p:nvPr>
            <p:ph type="dt" sz="half" idx="14"/>
          </p:nvPr>
        </p:nvSpPr>
        <p:spPr>
          <a:xfrm>
            <a:off x="398463" y="6424613"/>
            <a:ext cx="1227137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0580D81A-7922-45F8-99D6-5428BEF1DB57}" type="datetime1">
              <a:rPr lang="de-DE" smtClean="0"/>
              <a:t>06.03.2024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2315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-Text-Kombi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18"/>
          <p:cNvSpPr>
            <a:spLocks noChangeArrowheads="1"/>
          </p:cNvSpPr>
          <p:nvPr userDrawn="1"/>
        </p:nvSpPr>
        <p:spPr bwMode="auto">
          <a:xfrm flipH="1">
            <a:off x="-6350" y="6254750"/>
            <a:ext cx="12204700" cy="603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5" name="Gerade Verbindung 14"/>
          <p:cNvCxnSpPr/>
          <p:nvPr userDrawn="1"/>
        </p:nvCxnSpPr>
        <p:spPr>
          <a:xfrm rot="5400000">
            <a:off x="1367632" y="6595269"/>
            <a:ext cx="522287" cy="3175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15"/>
          <p:cNvCxnSpPr/>
          <p:nvPr userDrawn="1"/>
        </p:nvCxnSpPr>
        <p:spPr>
          <a:xfrm rot="5400000">
            <a:off x="10541000" y="6596063"/>
            <a:ext cx="522287" cy="1588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12203113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hteck 18"/>
          <p:cNvSpPr>
            <a:spLocks noChangeArrowheads="1"/>
          </p:cNvSpPr>
          <p:nvPr userDrawn="1"/>
        </p:nvSpPr>
        <p:spPr bwMode="auto">
          <a:xfrm flipH="1" flipV="1">
            <a:off x="0" y="0"/>
            <a:ext cx="9555163" cy="44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9" name="Rechteck 18"/>
          <p:cNvSpPr>
            <a:spLocks noChangeArrowheads="1"/>
          </p:cNvSpPr>
          <p:nvPr userDrawn="1"/>
        </p:nvSpPr>
        <p:spPr bwMode="auto">
          <a:xfrm flipH="1" flipV="1">
            <a:off x="9551988" y="0"/>
            <a:ext cx="2640012" cy="222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10" name="Bild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8963" y="388938"/>
            <a:ext cx="1108075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hteck 10"/>
          <p:cNvSpPr/>
          <p:nvPr userDrawn="1"/>
        </p:nvSpPr>
        <p:spPr>
          <a:xfrm>
            <a:off x="6097588" y="1349375"/>
            <a:ext cx="6089650" cy="49053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7" name="Textplatzhalter 26"/>
          <p:cNvSpPr>
            <a:spLocks noGrp="1"/>
          </p:cNvSpPr>
          <p:nvPr>
            <p:ph type="body" sz="quarter" idx="10"/>
          </p:nvPr>
        </p:nvSpPr>
        <p:spPr>
          <a:xfrm>
            <a:off x="397933" y="349044"/>
            <a:ext cx="8866419" cy="6858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Lucida Grande"/>
              <a:buNone/>
              <a:defRPr sz="24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/>
            <a:r>
              <a:rPr lang="en-US" dirty="0"/>
              <a:t>Textmasterformate durch Klicken bearbeiten</a:t>
            </a:r>
          </a:p>
        </p:txBody>
      </p:sp>
      <p:sp>
        <p:nvSpPr>
          <p:cNvPr id="14" name="Textplatzhalter 28"/>
          <p:cNvSpPr>
            <a:spLocks noGrp="1"/>
          </p:cNvSpPr>
          <p:nvPr>
            <p:ph type="body" sz="quarter" idx="11"/>
          </p:nvPr>
        </p:nvSpPr>
        <p:spPr>
          <a:xfrm>
            <a:off x="397933" y="1350048"/>
            <a:ext cx="4984004" cy="4911052"/>
          </a:xfrm>
          <a:prstGeom prst="rect">
            <a:avLst/>
          </a:prstGeom>
        </p:spPr>
        <p:txBody>
          <a:bodyPr vert="horz" lIns="0"/>
          <a:lstStyle>
            <a:lvl1pPr marL="0" marR="0" indent="-342900" algn="l" defTabSz="4572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9144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3716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8288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12" name="Fußzeilenplatzhalter 15"/>
          <p:cNvSpPr>
            <a:spLocks noGrp="1"/>
          </p:cNvSpPr>
          <p:nvPr>
            <p:ph type="ftr" sz="quarter" idx="12"/>
          </p:nvPr>
        </p:nvSpPr>
        <p:spPr>
          <a:xfrm>
            <a:off x="1625600" y="6416675"/>
            <a:ext cx="8985250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Martina </a:t>
            </a:r>
            <a:r>
              <a:rPr lang="en-US" dirty="0" err="1"/>
              <a:t>Mustermann</a:t>
            </a:r>
            <a:endParaRPr lang="de-DE" dirty="0"/>
          </a:p>
        </p:txBody>
      </p:sp>
      <p:sp>
        <p:nvSpPr>
          <p:cNvPr id="13" name="Foliennummernplatzhalter 16"/>
          <p:cNvSpPr>
            <a:spLocks noGrp="1"/>
          </p:cNvSpPr>
          <p:nvPr>
            <p:ph type="sldNum" sz="quarter" idx="13"/>
          </p:nvPr>
        </p:nvSpPr>
        <p:spPr>
          <a:xfrm>
            <a:off x="10991850" y="6416675"/>
            <a:ext cx="1200150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49EA074-14BF-4C08-ABA0-19844DC6C375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  <p:sp>
        <p:nvSpPr>
          <p:cNvPr id="15" name="Datumsplatzhalter 17"/>
          <p:cNvSpPr>
            <a:spLocks noGrp="1"/>
          </p:cNvSpPr>
          <p:nvPr>
            <p:ph type="dt" sz="half" idx="14"/>
          </p:nvPr>
        </p:nvSpPr>
        <p:spPr>
          <a:xfrm>
            <a:off x="398463" y="6424613"/>
            <a:ext cx="1227137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3F9D7CF5-C051-45F1-893D-7ECB7BCC5C87}" type="datetime1">
              <a:rPr lang="de-DE" smtClean="0"/>
              <a:t>06.03.2024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89352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eren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18"/>
          <p:cNvSpPr>
            <a:spLocks noChangeArrowheads="1"/>
          </p:cNvSpPr>
          <p:nvPr userDrawn="1"/>
        </p:nvSpPr>
        <p:spPr bwMode="auto">
          <a:xfrm flipH="1">
            <a:off x="-6350" y="6254750"/>
            <a:ext cx="12204700" cy="603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5" name="Gerade Verbindung 14"/>
          <p:cNvCxnSpPr/>
          <p:nvPr userDrawn="1"/>
        </p:nvCxnSpPr>
        <p:spPr>
          <a:xfrm rot="5400000">
            <a:off x="1367632" y="6595269"/>
            <a:ext cx="522287" cy="3175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15"/>
          <p:cNvCxnSpPr/>
          <p:nvPr userDrawn="1"/>
        </p:nvCxnSpPr>
        <p:spPr>
          <a:xfrm rot="5400000">
            <a:off x="10541000" y="6596063"/>
            <a:ext cx="522287" cy="1588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12203113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hteck 18"/>
          <p:cNvSpPr>
            <a:spLocks noChangeArrowheads="1"/>
          </p:cNvSpPr>
          <p:nvPr userDrawn="1"/>
        </p:nvSpPr>
        <p:spPr bwMode="auto">
          <a:xfrm flipH="1" flipV="1">
            <a:off x="0" y="0"/>
            <a:ext cx="9555163" cy="44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9" name="Rechteck 18"/>
          <p:cNvSpPr>
            <a:spLocks noChangeArrowheads="1"/>
          </p:cNvSpPr>
          <p:nvPr userDrawn="1"/>
        </p:nvSpPr>
        <p:spPr bwMode="auto">
          <a:xfrm flipH="1" flipV="1">
            <a:off x="9551988" y="0"/>
            <a:ext cx="2640012" cy="222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10" name="Bild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8963" y="388938"/>
            <a:ext cx="1108075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Textplatzhalter 26"/>
          <p:cNvSpPr>
            <a:spLocks noGrp="1"/>
          </p:cNvSpPr>
          <p:nvPr>
            <p:ph type="body" sz="quarter" idx="10" hasCustomPrompt="1"/>
          </p:nvPr>
        </p:nvSpPr>
        <p:spPr>
          <a:xfrm>
            <a:off x="397933" y="349044"/>
            <a:ext cx="7714291" cy="6858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Lucida Grande"/>
              <a:buNone/>
              <a:defRPr sz="24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/>
            <a:r>
              <a:rPr lang="en-US" dirty="0"/>
              <a:t>References</a:t>
            </a:r>
          </a:p>
        </p:txBody>
      </p:sp>
      <p:sp>
        <p:nvSpPr>
          <p:cNvPr id="16" name="Textplatzhalter 28"/>
          <p:cNvSpPr>
            <a:spLocks noGrp="1"/>
          </p:cNvSpPr>
          <p:nvPr>
            <p:ph type="body" sz="quarter" idx="11" hasCustomPrompt="1"/>
          </p:nvPr>
        </p:nvSpPr>
        <p:spPr>
          <a:xfrm>
            <a:off x="397933" y="1350048"/>
            <a:ext cx="11457517" cy="4495800"/>
          </a:xfrm>
          <a:prstGeom prst="rect">
            <a:avLst/>
          </a:prstGeom>
        </p:spPr>
        <p:txBody>
          <a:bodyPr vert="horz" lIns="0" numCol="2"/>
          <a:lstStyle>
            <a:lvl1pPr marL="180340" marR="0" indent="-180340" algn="just" defTabSz="457200" rtl="0" eaLnBrk="0" fontAlgn="base" latinLnBrk="0" hangingPunct="0">
              <a:lnSpc>
                <a:spcPct val="150000"/>
              </a:lnSpc>
              <a:spcBef>
                <a:spcPts val="300"/>
              </a:spcBef>
              <a:spcAft>
                <a:spcPts val="720"/>
              </a:spcAft>
              <a:buClrTx/>
              <a:buSzTx/>
              <a:buFontTx/>
              <a:buNone/>
              <a:tabLst/>
              <a:defRPr sz="1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9144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3716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8288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marL="180340" marR="0" lvl="0" indent="-180340" algn="just" defTabSz="457200" rtl="0" eaLnBrk="0" fontAlgn="base" latinLnBrk="0" hangingPunct="0">
              <a:lnSpc>
                <a:spcPct val="150000"/>
              </a:lnSpc>
              <a:spcBef>
                <a:spcPts val="300"/>
              </a:spcBef>
              <a:spcAft>
                <a:spcPts val="72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Quellen einfügen</a:t>
            </a:r>
          </a:p>
        </p:txBody>
      </p:sp>
      <p:sp>
        <p:nvSpPr>
          <p:cNvPr id="12" name="Fußzeilenplatzhalter 15"/>
          <p:cNvSpPr>
            <a:spLocks noGrp="1"/>
          </p:cNvSpPr>
          <p:nvPr>
            <p:ph type="ftr" sz="quarter" idx="12"/>
          </p:nvPr>
        </p:nvSpPr>
        <p:spPr>
          <a:xfrm>
            <a:off x="1625600" y="6416675"/>
            <a:ext cx="8985250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Martina </a:t>
            </a:r>
            <a:r>
              <a:rPr lang="en-US" dirty="0" err="1"/>
              <a:t>Mustermann</a:t>
            </a:r>
            <a:endParaRPr lang="de-DE" dirty="0"/>
          </a:p>
        </p:txBody>
      </p:sp>
      <p:sp>
        <p:nvSpPr>
          <p:cNvPr id="13" name="Foliennummernplatzhalter 16"/>
          <p:cNvSpPr>
            <a:spLocks noGrp="1"/>
          </p:cNvSpPr>
          <p:nvPr>
            <p:ph type="sldNum" sz="quarter" idx="13"/>
          </p:nvPr>
        </p:nvSpPr>
        <p:spPr>
          <a:xfrm>
            <a:off x="10991850" y="6416675"/>
            <a:ext cx="1200150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CD1FB83-203C-41EE-8C47-FF8D51B47D55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  <p:sp>
        <p:nvSpPr>
          <p:cNvPr id="14" name="Datumsplatzhalter 17"/>
          <p:cNvSpPr>
            <a:spLocks noGrp="1"/>
          </p:cNvSpPr>
          <p:nvPr>
            <p:ph type="dt" sz="half" idx="14"/>
          </p:nvPr>
        </p:nvSpPr>
        <p:spPr>
          <a:xfrm>
            <a:off x="398463" y="6424613"/>
            <a:ext cx="1227137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6FC47B04-ADE7-428D-A83A-1BB548C99C55}" type="datetime1">
              <a:rPr lang="de-DE" smtClean="0"/>
              <a:t>06.03.2024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00269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4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r>
              <a:rPr lang="en-US" dirty="0"/>
              <a:t>Martina </a:t>
            </a:r>
            <a:r>
              <a:rPr lang="en-US" dirty="0" err="1"/>
              <a:t>Mustermann</a:t>
            </a:r>
            <a:endParaRPr lang="de-DE" dirty="0"/>
          </a:p>
        </p:txBody>
      </p:sp>
      <p:sp>
        <p:nvSpPr>
          <p:cNvPr id="15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9C26CF26-809F-407B-9122-BBEFC90D682E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5" r:id="rId3"/>
    <p:sldLayoutId id="2147483869" r:id="rId4"/>
    <p:sldLayoutId id="2147483870" r:id="rId5"/>
    <p:sldLayoutId id="2147483873" r:id="rId6"/>
  </p:sldLayoutIdLst>
  <p:hf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el 1"/>
          <p:cNvSpPr>
            <a:spLocks noGrp="1"/>
          </p:cNvSpPr>
          <p:nvPr>
            <p:ph type="ctrTitle"/>
          </p:nvPr>
        </p:nvSpPr>
        <p:spPr bwMode="auto">
          <a:xfrm>
            <a:off x="4464050" y="2511425"/>
            <a:ext cx="7008813" cy="1438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de-DE" dirty="0"/>
              <a:t>Title of the Seminar Thesis</a:t>
            </a:r>
          </a:p>
        </p:txBody>
      </p:sp>
      <p:sp>
        <p:nvSpPr>
          <p:cNvPr id="17411" name="Untertitel 2"/>
          <p:cNvSpPr>
            <a:spLocks noGrp="1"/>
          </p:cNvSpPr>
          <p:nvPr>
            <p:ph type="subTitle" idx="1"/>
          </p:nvPr>
        </p:nvSpPr>
        <p:spPr bwMode="auto">
          <a:xfrm>
            <a:off x="4464050" y="3951288"/>
            <a:ext cx="7008813" cy="1638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b="1" dirty="0"/>
              <a:t>Seminar Thesis</a:t>
            </a:r>
          </a:p>
          <a:p>
            <a:endParaRPr lang="de-DE" altLang="de-DE" b="1" dirty="0"/>
          </a:p>
          <a:p>
            <a:r>
              <a:rPr lang="de-DE" altLang="de-DE" sz="1600" dirty="0"/>
              <a:t>Martina Mustermann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ABA036E4-0B64-4E99-A12B-4FC14BF0B6D2}"/>
              </a:ext>
            </a:extLst>
          </p:cNvPr>
          <p:cNvSpPr/>
          <p:nvPr/>
        </p:nvSpPr>
        <p:spPr>
          <a:xfrm>
            <a:off x="6744072" y="1124745"/>
            <a:ext cx="4458939" cy="103225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Segoe UI" panose="020B0502040204020203" pitchFamily="34" charset="0"/>
                <a:cs typeface="Segoe UI" panose="020B0502040204020203" pitchFamily="34" charset="0"/>
              </a:rPr>
              <a:t>Please send your presentation slides to your supervisor at least one day before your presentation day!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D1A85201-EBA4-4340-96E5-39BB992BC3B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/>
              <a:t>Introduction / Motivation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A57145-56E1-4F07-AB65-5D7A0286F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Catch attention and motivate your seminar topic.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What is the topic and why is it important?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Use some pictures, if it is suitable.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What is the goal of your seminar thesis? Present your research question!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/>
          </a:p>
          <a:p>
            <a:pPr>
              <a:buFont typeface="Wingdings" panose="05000000000000000000" pitchFamily="2" charset="2"/>
              <a:buChar char="§"/>
            </a:pP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4147F31-AC69-4A7C-A2FA-5F7F63BE0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Martina </a:t>
            </a:r>
            <a:r>
              <a:rPr lang="en-US" dirty="0" err="1"/>
              <a:t>Mustermann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6DE1B2E-4529-4F72-9481-166D1EAC6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D33876-A343-4AB0-AF59-3085283FF471}" type="slidenum">
              <a:rPr lang="de-DE" altLang="de-DE" smtClean="0"/>
              <a:pPr>
                <a:defRPr/>
              </a:pPr>
              <a:t>2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4263707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40E3A491-4600-4F05-8D00-100F23049A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/>
              <a:t>Method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489C5E0-6527-46AA-8F2B-C762DFBEC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463" y="1345199"/>
            <a:ext cx="5697537" cy="49133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b="1" dirty="0"/>
              <a:t>What did you do? </a:t>
            </a:r>
          </a:p>
          <a:p>
            <a:pPr lvl="1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en-US" dirty="0"/>
              <a:t>Provide an overview on your applied literature review methodology </a:t>
            </a:r>
            <a:br>
              <a:rPr lang="en-US" dirty="0"/>
            </a:br>
            <a:r>
              <a:rPr lang="en-US" dirty="0"/>
              <a:t>(e.g. literature search, filter strategy, literature analysis etc.)</a:t>
            </a:r>
          </a:p>
          <a:p>
            <a:pPr lvl="1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en-US" dirty="0"/>
              <a:t>Summarize key numbers of your review (e.g. results in the data bases, etc.)</a:t>
            </a:r>
          </a:p>
          <a:p>
            <a:pPr>
              <a:buFont typeface="Wingdings" panose="05000000000000000000" pitchFamily="2" charset="2"/>
              <a:buChar char="§"/>
            </a:pP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54C3780-1270-4D09-8ED3-B60F5ED1C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Martina </a:t>
            </a:r>
            <a:r>
              <a:rPr lang="en-US" dirty="0" err="1"/>
              <a:t>Mustermann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D58634E-74E7-4435-923F-394DC582E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D33876-A343-4AB0-AF59-3085283FF471}" type="slidenum">
              <a:rPr lang="de-DE" altLang="de-DE" smtClean="0"/>
              <a:pPr>
                <a:defRPr/>
              </a:pPr>
              <a:t>3</a:t>
            </a:fld>
            <a:endParaRPr lang="de-DE" altLang="de-DE" dirty="0"/>
          </a:p>
        </p:txBody>
      </p:sp>
      <p:sp>
        <p:nvSpPr>
          <p:cNvPr id="6" name="Inhaltsplatzhalter 4">
            <a:extLst>
              <a:ext uri="{FF2B5EF4-FFF2-40B4-BE49-F238E27FC236}">
                <a16:creationId xmlns:a16="http://schemas.microsoft.com/office/drawing/2014/main" id="{8174F770-BCAA-4F7E-8AFB-7318A07D87D2}"/>
              </a:ext>
            </a:extLst>
          </p:cNvPr>
          <p:cNvSpPr txBox="1">
            <a:spLocks/>
          </p:cNvSpPr>
          <p:nvPr/>
        </p:nvSpPr>
        <p:spPr>
          <a:xfrm>
            <a:off x="6672066" y="1345198"/>
            <a:ext cx="4788530" cy="468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14325" indent="-31432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90575" indent="-3143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209675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57350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95500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457200" eaLnBrk="0" hangingPunct="0">
              <a:lnSpc>
                <a:spcPct val="150000"/>
              </a:lnSpc>
              <a:buNone/>
            </a:pPr>
            <a:r>
              <a:rPr lang="en-GB" sz="2000" b="1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Mid-term presentation:</a:t>
            </a:r>
          </a:p>
          <a:p>
            <a:pPr marL="266700" indent="-285750" defTabSz="457200" eaLnBrk="0" hangingPunct="0">
              <a:lnSpc>
                <a:spcPct val="114000"/>
              </a:lnSpc>
            </a:pPr>
            <a:r>
              <a:rPr lang="en-GB" sz="18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How would you like to answer your research question?</a:t>
            </a:r>
          </a:p>
          <a:p>
            <a:pPr marL="266700" indent="-285750" defTabSz="457200" eaLnBrk="0" hangingPunct="0">
              <a:lnSpc>
                <a:spcPct val="114000"/>
              </a:lnSpc>
            </a:pPr>
            <a:r>
              <a:rPr lang="en-GB" sz="18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How does your planned literature review look like? (e.g. search string, </a:t>
            </a:r>
            <a:r>
              <a:rPr lang="en-US" sz="18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databases,</a:t>
            </a:r>
            <a:r>
              <a:rPr lang="en-GB" sz="18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filter strategy, analysis)</a:t>
            </a:r>
            <a:endParaRPr lang="de-DE" sz="18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66700" indent="-285750" defTabSz="457200" eaLnBrk="0" hangingPunct="0">
              <a:lnSpc>
                <a:spcPct val="114000"/>
              </a:lnSpc>
            </a:pPr>
            <a:r>
              <a:rPr lang="en-GB" sz="18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Present your plan of actions.</a:t>
            </a:r>
            <a:endParaRPr lang="de-DE" sz="18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875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40E3A491-4600-4F05-8D00-100F23049A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/>
              <a:t>Results / Findings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489C5E0-6527-46AA-8F2B-C762DFBEC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463" y="1345199"/>
            <a:ext cx="5697537" cy="49133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b="1" dirty="0"/>
              <a:t>What are the main findings of your thesis? </a:t>
            </a:r>
          </a:p>
          <a:p>
            <a:pPr lvl="1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en-US" dirty="0"/>
              <a:t>Present the results of your thesis and limit the content to the essential findings.</a:t>
            </a:r>
          </a:p>
          <a:p>
            <a:pPr lvl="1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en-US" dirty="0"/>
              <a:t>Structure the content in a logical and clear way („</a:t>
            </a:r>
            <a:r>
              <a:rPr lang="en-US" dirty="0" err="1"/>
              <a:t>roter</a:t>
            </a:r>
            <a:r>
              <a:rPr lang="en-US" dirty="0"/>
              <a:t> </a:t>
            </a:r>
            <a:r>
              <a:rPr lang="en-US" dirty="0" err="1"/>
              <a:t>Faden</a:t>
            </a:r>
            <a:r>
              <a:rPr lang="en-US" dirty="0"/>
              <a:t>”).</a:t>
            </a:r>
          </a:p>
          <a:p>
            <a:pPr>
              <a:buFont typeface="Wingdings" panose="05000000000000000000" pitchFamily="2" charset="2"/>
              <a:buChar char="§"/>
            </a:pP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54C3780-1270-4D09-8ED3-B60F5ED1C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Martina </a:t>
            </a:r>
            <a:r>
              <a:rPr lang="en-US" dirty="0" err="1"/>
              <a:t>Mustermann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D58634E-74E7-4435-923F-394DC582E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D33876-A343-4AB0-AF59-3085283FF471}" type="slidenum">
              <a:rPr lang="de-DE" altLang="de-DE" smtClean="0"/>
              <a:pPr>
                <a:defRPr/>
              </a:pPr>
              <a:t>4</a:t>
            </a:fld>
            <a:endParaRPr lang="de-DE" altLang="de-DE" dirty="0"/>
          </a:p>
        </p:txBody>
      </p:sp>
      <p:sp>
        <p:nvSpPr>
          <p:cNvPr id="6" name="Inhaltsplatzhalter 4">
            <a:extLst>
              <a:ext uri="{FF2B5EF4-FFF2-40B4-BE49-F238E27FC236}">
                <a16:creationId xmlns:a16="http://schemas.microsoft.com/office/drawing/2014/main" id="{8174F770-BCAA-4F7E-8AFB-7318A07D87D2}"/>
              </a:ext>
            </a:extLst>
          </p:cNvPr>
          <p:cNvSpPr txBox="1">
            <a:spLocks/>
          </p:cNvSpPr>
          <p:nvPr/>
        </p:nvSpPr>
        <p:spPr>
          <a:xfrm>
            <a:off x="6672066" y="1345197"/>
            <a:ext cx="4788530" cy="468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14325" indent="-31432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90575" indent="-3143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209675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57350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95500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457200" eaLnBrk="0" hangingPunct="0">
              <a:lnSpc>
                <a:spcPct val="150000"/>
              </a:lnSpc>
              <a:buNone/>
            </a:pPr>
            <a:r>
              <a:rPr lang="en-GB" sz="2000" b="1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Mid-term presentation:</a:t>
            </a:r>
          </a:p>
          <a:p>
            <a:pPr marL="266700" indent="-285750" defTabSz="457200" eaLnBrk="0" hangingPunct="0">
              <a:lnSpc>
                <a:spcPct val="114000"/>
              </a:lnSpc>
            </a:pPr>
            <a:r>
              <a:rPr lang="en-US" sz="18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Briefly, show how far you have come until now.</a:t>
            </a:r>
          </a:p>
          <a:p>
            <a:pPr marL="266700" indent="-285750" defTabSz="457200" eaLnBrk="0" hangingPunct="0">
              <a:lnSpc>
                <a:spcPct val="114000"/>
              </a:lnSpc>
            </a:pPr>
            <a:r>
              <a:rPr lang="en-US" sz="18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Present your approach to literature search (search string, data bases, etc.) and first results of your literature search.</a:t>
            </a:r>
          </a:p>
          <a:p>
            <a:pPr marL="266700" indent="-285750" defTabSz="457200" eaLnBrk="0" hangingPunct="0">
              <a:lnSpc>
                <a:spcPct val="114000"/>
              </a:lnSpc>
            </a:pPr>
            <a:r>
              <a:rPr lang="en-US" sz="18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What are your next steps?</a:t>
            </a:r>
          </a:p>
        </p:txBody>
      </p:sp>
    </p:spTree>
    <p:extLst>
      <p:ext uri="{BB962C8B-B14F-4D97-AF65-F5344CB8AC3E}">
        <p14:creationId xmlns:p14="http://schemas.microsoft.com/office/powerpoint/2010/main" val="1566014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EA199A2D-6FBE-41D2-9CF6-37F7AA07D67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/>
              <a:t>Conclusion </a:t>
            </a:r>
            <a:r>
              <a:rPr lang="en-US" b="1"/>
              <a:t>(only in final presentation)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084D07-D2D2-4711-B716-20BD903E3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Which implications for research and practice can be derived from the results of your thesis?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Briefly mention limitations of your seminar thesis.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Outline (potential) future research with the results of your thesis. How could the results be used for further work?</a:t>
            </a:r>
          </a:p>
          <a:p>
            <a:pPr>
              <a:buFont typeface="Wingdings" panose="05000000000000000000" pitchFamily="2" charset="2"/>
              <a:buChar char="§"/>
            </a:pP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694741C-9570-4E16-9CE4-E6A1A5B04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Martina </a:t>
            </a:r>
            <a:r>
              <a:rPr lang="en-US" dirty="0" err="1"/>
              <a:t>Mustermann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8681749-C91E-4FD2-931D-1D40BB401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D33876-A343-4AB0-AF59-3085283FF471}" type="slidenum">
              <a:rPr lang="de-DE" altLang="de-DE" smtClean="0"/>
              <a:pPr>
                <a:defRPr/>
              </a:pPr>
              <a:t>5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47504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A3C934AC-BA7D-4FD3-BA87-CAF7E78092B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/>
              <a:t>References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AE69D21-AEEF-4A76-815D-7A27E22E798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numCol="2"/>
          <a:lstStyle/>
          <a:p>
            <a:pPr marL="180340" indent="-180340" algn="just">
              <a:spcBef>
                <a:spcPts val="300"/>
              </a:spcBef>
              <a:spcAft>
                <a:spcPts val="720"/>
              </a:spcAft>
            </a:pPr>
            <a:r>
              <a:rPr lang="en-US" sz="800" dirty="0">
                <a:ea typeface="Times New Roman" panose="02020603050405020304" pitchFamily="18" charset="0"/>
              </a:rPr>
              <a:t>Byrd, T. A., and Turner, D. E. 2000. “Measuring the Flexibility of Information Technology Infrastructure: Exploratory Analysis of a Construct,” </a:t>
            </a:r>
            <a:r>
              <a:rPr lang="en-US" sz="800" i="1" dirty="0">
                <a:ea typeface="Times New Roman" panose="02020603050405020304" pitchFamily="18" charset="0"/>
              </a:rPr>
              <a:t>Journal of Management Information Systems</a:t>
            </a:r>
            <a:r>
              <a:rPr lang="en-US" sz="800" dirty="0">
                <a:ea typeface="Times New Roman" panose="02020603050405020304" pitchFamily="18" charset="0"/>
              </a:rPr>
              <a:t> (17:1), pp. 167-208.</a:t>
            </a:r>
            <a:endParaRPr lang="de-DE" sz="800" dirty="0">
              <a:ea typeface="Times New Roman" panose="02020603050405020304" pitchFamily="18" charset="0"/>
            </a:endParaRPr>
          </a:p>
          <a:p>
            <a:pPr marL="180340" indent="-180340" algn="just">
              <a:spcBef>
                <a:spcPts val="300"/>
              </a:spcBef>
              <a:spcAft>
                <a:spcPts val="720"/>
              </a:spcAft>
            </a:pPr>
            <a:r>
              <a:rPr lang="en-US" sz="800" dirty="0">
                <a:ea typeface="Times New Roman" panose="02020603050405020304" pitchFamily="18" charset="0"/>
              </a:rPr>
              <a:t>Chin, W. C., </a:t>
            </a:r>
            <a:r>
              <a:rPr lang="en-US" sz="800" dirty="0" err="1">
                <a:ea typeface="Times New Roman" panose="02020603050405020304" pitchFamily="18" charset="0"/>
              </a:rPr>
              <a:t>Marcolin</a:t>
            </a:r>
            <a:r>
              <a:rPr lang="en-US" sz="800" dirty="0">
                <a:ea typeface="Times New Roman" panose="02020603050405020304" pitchFamily="18" charset="0"/>
              </a:rPr>
              <a:t>, B. R., and </a:t>
            </a:r>
            <a:r>
              <a:rPr lang="en-US" sz="800" dirty="0" err="1">
                <a:ea typeface="Times New Roman" panose="02020603050405020304" pitchFamily="18" charset="0"/>
              </a:rPr>
              <a:t>Newsted</a:t>
            </a:r>
            <a:r>
              <a:rPr lang="en-US" sz="800" dirty="0">
                <a:ea typeface="Times New Roman" panose="02020603050405020304" pitchFamily="18" charset="0"/>
              </a:rPr>
              <a:t>, P. R. 1996. “A Partial Least Squares Latent Variable Modeling Approach for Measuring Interaction Effects: Results from a Monte Carlo Simulation Study and Voice Mail Emotion/Adoption Study,” in </a:t>
            </a:r>
            <a:r>
              <a:rPr lang="en-US" sz="800" i="1" dirty="0">
                <a:ea typeface="Times New Roman" panose="02020603050405020304" pitchFamily="18" charset="0"/>
              </a:rPr>
              <a:t>Proceedings of the Proceedings of the 17</a:t>
            </a:r>
            <a:r>
              <a:rPr lang="en-US" sz="800" i="1" baseline="30000" dirty="0">
                <a:ea typeface="Times New Roman" panose="02020603050405020304" pitchFamily="18" charset="0"/>
              </a:rPr>
              <a:t>th</a:t>
            </a:r>
            <a:r>
              <a:rPr lang="en-US" sz="800" i="1" dirty="0">
                <a:ea typeface="Times New Roman" panose="02020603050405020304" pitchFamily="18" charset="0"/>
              </a:rPr>
              <a:t> International Conference on Information Systems</a:t>
            </a:r>
            <a:r>
              <a:rPr lang="en-US" sz="800" dirty="0">
                <a:ea typeface="Times New Roman" panose="02020603050405020304" pitchFamily="18" charset="0"/>
              </a:rPr>
              <a:t>, J. I. </a:t>
            </a:r>
            <a:r>
              <a:rPr lang="en-US" sz="800" dirty="0" err="1">
                <a:ea typeface="Times New Roman" panose="02020603050405020304" pitchFamily="18" charset="0"/>
              </a:rPr>
              <a:t>DeGross</a:t>
            </a:r>
            <a:r>
              <a:rPr lang="en-US" sz="800" dirty="0">
                <a:ea typeface="Times New Roman" panose="02020603050405020304" pitchFamily="18" charset="0"/>
              </a:rPr>
              <a:t>, S. </a:t>
            </a:r>
            <a:r>
              <a:rPr lang="en-US" sz="800" dirty="0" err="1">
                <a:ea typeface="Times New Roman" panose="02020603050405020304" pitchFamily="18" charset="0"/>
              </a:rPr>
              <a:t>Jarvenpaa</a:t>
            </a:r>
            <a:r>
              <a:rPr lang="en-US" sz="800" dirty="0">
                <a:ea typeface="Times New Roman" panose="02020603050405020304" pitchFamily="18" charset="0"/>
              </a:rPr>
              <a:t>, and A. Srinivasan (eds.), Cleveland, OH, pp. 21-41.</a:t>
            </a:r>
            <a:endParaRPr lang="de-DE" sz="800" dirty="0">
              <a:ea typeface="Times New Roman" panose="02020603050405020304" pitchFamily="18" charset="0"/>
            </a:endParaRPr>
          </a:p>
          <a:p>
            <a:pPr marL="180340" indent="-180340" algn="just">
              <a:spcBef>
                <a:spcPts val="300"/>
              </a:spcBef>
              <a:spcAft>
                <a:spcPts val="720"/>
              </a:spcAft>
            </a:pPr>
            <a:r>
              <a:rPr lang="en-US" sz="800" dirty="0">
                <a:ea typeface="Times New Roman" panose="02020603050405020304" pitchFamily="18" charset="0"/>
              </a:rPr>
              <a:t>Christensen, C. M. 1997. </a:t>
            </a:r>
            <a:r>
              <a:rPr lang="en-US" sz="800" i="1" dirty="0">
                <a:ea typeface="Times New Roman" panose="02020603050405020304" pitchFamily="18" charset="0"/>
              </a:rPr>
              <a:t>The Innovator’s Dilemma</a:t>
            </a:r>
            <a:r>
              <a:rPr lang="en-US" sz="800" dirty="0">
                <a:ea typeface="Times New Roman" panose="02020603050405020304" pitchFamily="18" charset="0"/>
              </a:rPr>
              <a:t>, Cambridge, MA: Harvard Business School Press.</a:t>
            </a:r>
            <a:endParaRPr lang="de-DE" sz="800" dirty="0">
              <a:ea typeface="Times New Roman" panose="02020603050405020304" pitchFamily="18" charset="0"/>
            </a:endParaRPr>
          </a:p>
          <a:p>
            <a:pPr marL="180340" indent="-180340" algn="just">
              <a:spcBef>
                <a:spcPts val="300"/>
              </a:spcBef>
              <a:spcAft>
                <a:spcPts val="720"/>
              </a:spcAft>
            </a:pPr>
            <a:r>
              <a:rPr lang="en-US" sz="800" dirty="0">
                <a:ea typeface="Times New Roman" panose="02020603050405020304" pitchFamily="18" charset="0"/>
              </a:rPr>
              <a:t>Clifford, S. 2009. “Advertisers Get a Trove of Clues in Smartphones,” </a:t>
            </a:r>
            <a:r>
              <a:rPr lang="en-US" sz="800" i="1" dirty="0">
                <a:ea typeface="Times New Roman" panose="02020603050405020304" pitchFamily="18" charset="0"/>
              </a:rPr>
              <a:t>The New York Times</a:t>
            </a:r>
            <a:r>
              <a:rPr lang="en-US" sz="800" dirty="0">
                <a:ea typeface="Times New Roman" panose="02020603050405020304" pitchFamily="18" charset="0"/>
              </a:rPr>
              <a:t>, Media &amp; Advertising, March 11 (http://www.nytimes.com/2009/03/11/business/media/11target.html).</a:t>
            </a:r>
            <a:endParaRPr lang="de-DE" sz="800" dirty="0">
              <a:ea typeface="Times New Roman" panose="02020603050405020304" pitchFamily="18" charset="0"/>
            </a:endParaRPr>
          </a:p>
          <a:p>
            <a:pPr marL="180340" indent="-180340" algn="just">
              <a:spcBef>
                <a:spcPts val="300"/>
              </a:spcBef>
              <a:spcAft>
                <a:spcPts val="720"/>
              </a:spcAft>
            </a:pPr>
            <a:r>
              <a:rPr lang="en-US" sz="800" dirty="0">
                <a:ea typeface="Times New Roman" panose="02020603050405020304" pitchFamily="18" charset="0"/>
              </a:rPr>
              <a:t>Dove, R. 2005. </a:t>
            </a:r>
            <a:r>
              <a:rPr lang="en-US" sz="800" i="1" dirty="0">
                <a:ea typeface="Times New Roman" panose="02020603050405020304" pitchFamily="18" charset="0"/>
              </a:rPr>
              <a:t>Agile Enterprise Cornerstones: Knowledge, Values, and Response Ability</a:t>
            </a:r>
            <a:r>
              <a:rPr lang="en-US" sz="800" dirty="0">
                <a:ea typeface="Times New Roman" panose="02020603050405020304" pitchFamily="18" charset="0"/>
              </a:rPr>
              <a:t>, in Baskerville, R., et al. (eds.), Business Agility and Information Technology Diffusion, Boston, Georgia: Springer, pp. 313–330.</a:t>
            </a:r>
            <a:endParaRPr lang="de-DE" sz="800" dirty="0">
              <a:ea typeface="Times New Roman" panose="02020603050405020304" pitchFamily="18" charset="0"/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4A6A3E5-C95A-43D8-BA87-2BC46C861D78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Martina </a:t>
            </a:r>
            <a:r>
              <a:rPr lang="en-US" dirty="0" err="1"/>
              <a:t>Mustermann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3B3A3B3-AD18-4AFC-A4B3-C7242F687E2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403F9C6-84D0-4162-91EE-42F978B0FA19}" type="slidenum">
              <a:rPr lang="de-DE" altLang="de-DE" smtClean="0"/>
              <a:pPr>
                <a:defRPr/>
              </a:pPr>
              <a:t>6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90901402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Design">
  <a:themeElements>
    <a:clrScheme name="Benutzerdefiniert 1">
      <a:dk1>
        <a:sysClr val="windowText" lastClr="000000"/>
      </a:dk1>
      <a:lt1>
        <a:sysClr val="window" lastClr="FFFFFF"/>
      </a:lt1>
      <a:dk2>
        <a:srgbClr val="004877"/>
      </a:dk2>
      <a:lt2>
        <a:srgbClr val="E6E6E6"/>
      </a:lt2>
      <a:accent1>
        <a:srgbClr val="C82254"/>
      </a:accent1>
      <a:accent2>
        <a:srgbClr val="D7DF23"/>
      </a:accent2>
      <a:accent3>
        <a:srgbClr val="01283F"/>
      </a:accent3>
      <a:accent4>
        <a:srgbClr val="BEBEBE"/>
      </a:accent4>
      <a:accent5>
        <a:srgbClr val="919191"/>
      </a:accent5>
      <a:accent6>
        <a:srgbClr val="BEBEBE"/>
      </a:accent6>
      <a:hlink>
        <a:srgbClr val="0000FF"/>
      </a:hlink>
      <a:folHlink>
        <a:srgbClr val="8DB3E2"/>
      </a:folHlink>
    </a:clrScheme>
    <a:fontScheme name="1_Office-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561</Words>
  <Application>Microsoft Office PowerPoint</Application>
  <PresentationFormat>Breitbild</PresentationFormat>
  <Paragraphs>47</Paragraphs>
  <Slides>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4" baseType="lpstr">
      <vt:lpstr>Arial</vt:lpstr>
      <vt:lpstr>Calibri</vt:lpstr>
      <vt:lpstr>Lucida Grande</vt:lpstr>
      <vt:lpstr>Segoe UI</vt:lpstr>
      <vt:lpstr>Times New Roman</vt:lpstr>
      <vt:lpstr>Verdana</vt:lpstr>
      <vt:lpstr>Wingdings</vt:lpstr>
      <vt:lpstr>1_Office-Design</vt:lpstr>
      <vt:lpstr>Title of the Seminar Thesis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mws</dc:creator>
  <cp:lastModifiedBy>Christian Murlowski</cp:lastModifiedBy>
  <cp:revision>215</cp:revision>
  <dcterms:created xsi:type="dcterms:W3CDTF">2010-05-03T10:36:49Z</dcterms:created>
  <dcterms:modified xsi:type="dcterms:W3CDTF">2024-03-06T08:20:11Z</dcterms:modified>
</cp:coreProperties>
</file>