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262D"/>
    <a:srgbClr val="A52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2780" autoAdjust="0"/>
    <p:restoredTop sz="94660"/>
  </p:normalViewPr>
  <p:slideViewPr>
    <p:cSldViewPr snapToGrid="0" showGuides="1">
      <p:cViewPr>
        <p:scale>
          <a:sx n="160" d="100"/>
          <a:sy n="160" d="100"/>
        </p:scale>
        <p:origin x="282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AF62-BB4C-4A1F-8B71-54A53C358062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E01D-4D6E-4F03-84DB-687E99D31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38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AF62-BB4C-4A1F-8B71-54A53C358062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E01D-4D6E-4F03-84DB-687E99D31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66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AF62-BB4C-4A1F-8B71-54A53C358062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E01D-4D6E-4F03-84DB-687E99D31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24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AF62-BB4C-4A1F-8B71-54A53C358062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E01D-4D6E-4F03-84DB-687E99D31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19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AF62-BB4C-4A1F-8B71-54A53C358062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E01D-4D6E-4F03-84DB-687E99D31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03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AF62-BB4C-4A1F-8B71-54A53C358062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E01D-4D6E-4F03-84DB-687E99D31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847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AF62-BB4C-4A1F-8B71-54A53C358062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E01D-4D6E-4F03-84DB-687E99D31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23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AF62-BB4C-4A1F-8B71-54A53C358062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E01D-4D6E-4F03-84DB-687E99D31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65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AF62-BB4C-4A1F-8B71-54A53C358062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E01D-4D6E-4F03-84DB-687E99D31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55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AF62-BB4C-4A1F-8B71-54A53C358062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E01D-4D6E-4F03-84DB-687E99D31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70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AF62-BB4C-4A1F-8B71-54A53C358062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E01D-4D6E-4F03-84DB-687E99D31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28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7AF62-BB4C-4A1F-8B71-54A53C358062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5E01D-4D6E-4F03-84DB-687E99D31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9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26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E5717BF0-A7BC-498A-B6D7-02B045430BCF}"/>
              </a:ext>
            </a:extLst>
          </p:cNvPr>
          <p:cNvSpPr/>
          <p:nvPr/>
        </p:nvSpPr>
        <p:spPr>
          <a:xfrm>
            <a:off x="452967" y="469900"/>
            <a:ext cx="8216900" cy="58970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200" dirty="0">
                <a:solidFill>
                  <a:schemeClr val="tx1"/>
                </a:solidFill>
              </a:rPr>
              <a:t>Maximal zugelassene Personenzahl: 2</a:t>
            </a:r>
          </a:p>
          <a:p>
            <a:pPr algn="ctr"/>
            <a:endParaRPr lang="de-DE" sz="3600" dirty="0">
              <a:solidFill>
                <a:schemeClr val="tx1"/>
              </a:solidFill>
            </a:endParaRPr>
          </a:p>
          <a:p>
            <a:pPr algn="ctr"/>
            <a:r>
              <a:rPr lang="de-DE" sz="7200" dirty="0">
                <a:solidFill>
                  <a:schemeClr val="tx1"/>
                </a:solidFill>
              </a:rPr>
              <a:t>Maximum </a:t>
            </a:r>
            <a:r>
              <a:rPr lang="de-DE" sz="7200" dirty="0" err="1">
                <a:solidFill>
                  <a:schemeClr val="tx1"/>
                </a:solidFill>
              </a:rPr>
              <a:t>Occupancy</a:t>
            </a:r>
            <a:endParaRPr lang="de-DE" sz="7200" dirty="0">
              <a:solidFill>
                <a:schemeClr val="tx1"/>
              </a:solidFill>
            </a:endParaRPr>
          </a:p>
          <a:p>
            <a:pPr algn="ctr"/>
            <a:r>
              <a:rPr lang="de-DE" sz="7200" dirty="0">
                <a:solidFill>
                  <a:schemeClr val="tx1"/>
                </a:solidFill>
              </a:rPr>
              <a:t>2 </a:t>
            </a:r>
            <a:r>
              <a:rPr lang="de-DE" sz="7200" dirty="0" err="1">
                <a:solidFill>
                  <a:schemeClr val="tx1"/>
                </a:solidFill>
              </a:rPr>
              <a:t>Persons</a:t>
            </a:r>
            <a:endParaRPr lang="de-DE" sz="7200" dirty="0">
              <a:solidFill>
                <a:schemeClr val="tx1"/>
              </a:solidFill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xmlns="" id="{D46503FC-333E-4E0E-904A-FC9DF719C8E9}"/>
              </a:ext>
            </a:extLst>
          </p:cNvPr>
          <p:cNvCxnSpPr/>
          <p:nvPr/>
        </p:nvCxnSpPr>
        <p:spPr>
          <a:xfrm>
            <a:off x="609600" y="3429000"/>
            <a:ext cx="787823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239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Guido Kickelbick</dc:creator>
  <cp:lastModifiedBy>Burkhard Crone</cp:lastModifiedBy>
  <cp:revision>8</cp:revision>
  <dcterms:created xsi:type="dcterms:W3CDTF">2020-04-27T07:23:02Z</dcterms:created>
  <dcterms:modified xsi:type="dcterms:W3CDTF">2020-05-20T11:29:22Z</dcterms:modified>
</cp:coreProperties>
</file>