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28"/>
  </p:notesMasterIdLst>
  <p:handoutMasterIdLst>
    <p:handoutMasterId r:id="rId29"/>
  </p:handoutMasterIdLst>
  <p:sldIdLst>
    <p:sldId id="256" r:id="rId2"/>
    <p:sldId id="308" r:id="rId3"/>
    <p:sldId id="311" r:id="rId4"/>
    <p:sldId id="356" r:id="rId5"/>
    <p:sldId id="313" r:id="rId6"/>
    <p:sldId id="306" r:id="rId7"/>
    <p:sldId id="268" r:id="rId8"/>
    <p:sldId id="318" r:id="rId9"/>
    <p:sldId id="303" r:id="rId10"/>
    <p:sldId id="348" r:id="rId11"/>
    <p:sldId id="351" r:id="rId12"/>
    <p:sldId id="344" r:id="rId13"/>
    <p:sldId id="357" r:id="rId14"/>
    <p:sldId id="328" r:id="rId15"/>
    <p:sldId id="349" r:id="rId16"/>
    <p:sldId id="359" r:id="rId17"/>
    <p:sldId id="360" r:id="rId18"/>
    <p:sldId id="361" r:id="rId19"/>
    <p:sldId id="315" r:id="rId20"/>
    <p:sldId id="317" r:id="rId21"/>
    <p:sldId id="358" r:id="rId22"/>
    <p:sldId id="347" r:id="rId23"/>
    <p:sldId id="341" r:id="rId24"/>
    <p:sldId id="362" r:id="rId25"/>
    <p:sldId id="363" r:id="rId26"/>
    <p:sldId id="258" r:id="rId27"/>
  </p:sldIdLst>
  <p:sldSz cx="12192000" cy="6858000"/>
  <p:notesSz cx="9906000" cy="6794500"/>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5">
          <p15:clr>
            <a:srgbClr val="A4A3A4"/>
          </p15:clr>
        </p15:guide>
        <p15:guide id="4" orient="horz" pos="482">
          <p15:clr>
            <a:srgbClr val="A4A3A4"/>
          </p15:clr>
        </p15:guide>
        <p15:guide id="5" orient="horz" pos="845">
          <p15:clr>
            <a:srgbClr val="A4A3A4"/>
          </p15:clr>
        </p15:guide>
        <p15:guide id="6" pos="1023">
          <p15:clr>
            <a:srgbClr val="A4A3A4"/>
          </p15:clr>
        </p15:guide>
        <p15:guide id="7" orient="horz" pos="980">
          <p15:clr>
            <a:srgbClr val="A4A3A4"/>
          </p15:clr>
        </p15:guide>
        <p15:guide id="8" pos="7441">
          <p15:clr>
            <a:srgbClr val="A4A3A4"/>
          </p15:clr>
        </p15:guide>
        <p15:guide id="9" pos="305">
          <p15:clr>
            <a:srgbClr val="A4A3A4"/>
          </p15:clr>
        </p15:guide>
        <p15:guide id="10" pos="4260">
          <p15:clr>
            <a:srgbClr val="A4A3A4"/>
          </p15:clr>
        </p15:guide>
        <p15:guide id="11"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06B"/>
    <a:srgbClr val="F2F2F2"/>
    <a:srgbClr val="01283F"/>
    <a:srgbClr val="C82254"/>
    <a:srgbClr val="FFFFFF"/>
    <a:srgbClr val="595959"/>
    <a:srgbClr val="5D7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97" autoAdjust="0"/>
    <p:restoredTop sz="93372" autoAdjust="0"/>
  </p:normalViewPr>
  <p:slideViewPr>
    <p:cSldViewPr snapToObjects="1">
      <p:cViewPr varScale="1">
        <p:scale>
          <a:sx n="115" d="100"/>
          <a:sy n="115" d="100"/>
        </p:scale>
        <p:origin x="444" y="96"/>
      </p:cViewPr>
      <p:guideLst>
        <p:guide orient="horz" pos="2160"/>
        <p:guide pos="3840"/>
        <p:guide orient="horz" pos="255"/>
        <p:guide orient="horz" pos="482"/>
        <p:guide orient="horz" pos="845"/>
        <p:guide pos="1023"/>
        <p:guide orient="horz" pos="980"/>
        <p:guide pos="7441"/>
        <p:guide pos="305"/>
        <p:guide pos="4260"/>
        <p:guide pos="577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a:latin typeface="Segoe UI" panose="020B0502040204020203" pitchFamily="34" charset="0"/>
                <a:cs typeface="Segoe UI" panose="020B0502040204020203" pitchFamily="34" charset="0"/>
              </a:rPr>
              <a:t>Diagrammtitel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753-41AC-95BD-12AF54154679}"/>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753-41AC-95BD-12AF54154679}"/>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753-41AC-95BD-12AF54154679}"/>
            </c:ext>
          </c:extLst>
        </c:ser>
        <c:ser>
          <c:idx val="3"/>
          <c:order val="3"/>
          <c:tx>
            <c:strRef>
              <c:f>Tabelle1!$E$1</c:f>
              <c:strCache>
                <c:ptCount val="1"/>
                <c:pt idx="0">
                  <c:v>Datenreihe 4</c:v>
                </c:pt>
              </c:strCache>
            </c:strRef>
          </c:tx>
          <c:spPr>
            <a:solidFill>
              <a:schemeClr val="tx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3</c:v>
                </c:pt>
                <c:pt idx="1">
                  <c:v>4</c:v>
                </c:pt>
                <c:pt idx="2">
                  <c:v>4</c:v>
                </c:pt>
                <c:pt idx="3">
                  <c:v>3</c:v>
                </c:pt>
              </c:numCache>
            </c:numRef>
          </c:val>
          <c:extLst>
            <c:ext xmlns:c16="http://schemas.microsoft.com/office/drawing/2014/chart" uri="{C3380CC4-5D6E-409C-BE32-E72D297353CC}">
              <c16:uniqueId val="{00000003-B753-41AC-95BD-12AF54154679}"/>
            </c:ext>
          </c:extLst>
        </c:ser>
        <c:dLbls>
          <c:showLegendKey val="0"/>
          <c:showVal val="0"/>
          <c:showCatName val="0"/>
          <c:showSerName val="0"/>
          <c:showPercent val="0"/>
          <c:showBubbleSize val="0"/>
        </c:dLbls>
        <c:gapWidth val="219"/>
        <c:overlap val="-27"/>
        <c:axId val="538713616"/>
        <c:axId val="538710008"/>
      </c:barChart>
      <c:catAx>
        <c:axId val="53871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38710008"/>
        <c:crosses val="autoZero"/>
        <c:auto val="1"/>
        <c:lblAlgn val="ctr"/>
        <c:lblOffset val="100"/>
        <c:noMultiLvlLbl val="0"/>
      </c:catAx>
      <c:valAx>
        <c:axId val="538710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38713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a:latin typeface="Segoe UI" panose="020B0502040204020203" pitchFamily="34" charset="0"/>
                <a:cs typeface="Segoe UI" panose="020B0502040204020203" pitchFamily="34" charset="0"/>
              </a:rPr>
              <a:t>Diagrammtitel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Datenreihe 1</c:v>
                </c:pt>
              </c:strCache>
            </c:strRef>
          </c:tx>
          <c:dPt>
            <c:idx val="0"/>
            <c:bubble3D val="0"/>
            <c:spPr>
              <a:solidFill>
                <a:schemeClr val="accent1"/>
              </a:solidFill>
              <a:ln>
                <a:noFill/>
              </a:ln>
              <a:effectLst/>
            </c:spPr>
            <c:extLst>
              <c:ext xmlns:c16="http://schemas.microsoft.com/office/drawing/2014/chart" uri="{C3380CC4-5D6E-409C-BE32-E72D297353CC}">
                <c16:uniqueId val="{00000001-4173-4D4D-94A9-B6795F7C2873}"/>
              </c:ext>
            </c:extLst>
          </c:dPt>
          <c:dPt>
            <c:idx val="1"/>
            <c:bubble3D val="0"/>
            <c:spPr>
              <a:solidFill>
                <a:schemeClr val="accent2"/>
              </a:solidFill>
              <a:ln>
                <a:noFill/>
              </a:ln>
              <a:effectLst/>
            </c:spPr>
            <c:extLst>
              <c:ext xmlns:c16="http://schemas.microsoft.com/office/drawing/2014/chart" uri="{C3380CC4-5D6E-409C-BE32-E72D297353CC}">
                <c16:uniqueId val="{00000003-4173-4D4D-94A9-B6795F7C2873}"/>
              </c:ext>
            </c:extLst>
          </c:dPt>
          <c:dPt>
            <c:idx val="2"/>
            <c:bubble3D val="0"/>
            <c:spPr>
              <a:solidFill>
                <a:schemeClr val="accent3"/>
              </a:solidFill>
              <a:ln>
                <a:noFill/>
              </a:ln>
              <a:effectLst/>
            </c:spPr>
            <c:extLst>
              <c:ext xmlns:c16="http://schemas.microsoft.com/office/drawing/2014/chart" uri="{C3380CC4-5D6E-409C-BE32-E72D297353CC}">
                <c16:uniqueId val="{00000005-4173-4D4D-94A9-B6795F7C2873}"/>
              </c:ext>
            </c:extLst>
          </c:dPt>
          <c:dPt>
            <c:idx val="3"/>
            <c:bubble3D val="0"/>
            <c:spPr>
              <a:solidFill>
                <a:srgbClr val="19406B"/>
              </a:solidFill>
              <a:ln>
                <a:noFill/>
              </a:ln>
              <a:effectLst/>
            </c:spPr>
            <c:extLst>
              <c:ext xmlns:c16="http://schemas.microsoft.com/office/drawing/2014/chart" uri="{C3380CC4-5D6E-409C-BE32-E72D297353CC}">
                <c16:uniqueId val="{00000000-B998-43BD-BBCF-823BF334BEB5}"/>
              </c:ext>
            </c:extLst>
          </c:dPt>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753-41AC-95BD-12AF54154679}"/>
            </c:ext>
          </c:extLst>
        </c:ser>
        <c:ser>
          <c:idx val="1"/>
          <c:order val="1"/>
          <c:tx>
            <c:strRef>
              <c:f>Tabelle1!$C$1</c:f>
              <c:strCache>
                <c:ptCount val="1"/>
                <c:pt idx="0">
                  <c:v>Datenreihe 2</c:v>
                </c:pt>
              </c:strCache>
            </c:strRef>
          </c:tx>
          <c:dPt>
            <c:idx val="0"/>
            <c:bubble3D val="0"/>
            <c:spPr>
              <a:solidFill>
                <a:schemeClr val="accent1"/>
              </a:solidFill>
              <a:ln>
                <a:noFill/>
              </a:ln>
              <a:effectLst/>
            </c:spPr>
            <c:extLst>
              <c:ext xmlns:c16="http://schemas.microsoft.com/office/drawing/2014/chart" uri="{C3380CC4-5D6E-409C-BE32-E72D297353CC}">
                <c16:uniqueId val="{00000009-4173-4D4D-94A9-B6795F7C2873}"/>
              </c:ext>
            </c:extLst>
          </c:dPt>
          <c:dPt>
            <c:idx val="1"/>
            <c:bubble3D val="0"/>
            <c:spPr>
              <a:solidFill>
                <a:schemeClr val="accent2"/>
              </a:solidFill>
              <a:ln>
                <a:noFill/>
              </a:ln>
              <a:effectLst/>
            </c:spPr>
            <c:extLst>
              <c:ext xmlns:c16="http://schemas.microsoft.com/office/drawing/2014/chart" uri="{C3380CC4-5D6E-409C-BE32-E72D297353CC}">
                <c16:uniqueId val="{0000000B-4173-4D4D-94A9-B6795F7C2873}"/>
              </c:ext>
            </c:extLst>
          </c:dPt>
          <c:dPt>
            <c:idx val="2"/>
            <c:bubble3D val="0"/>
            <c:spPr>
              <a:solidFill>
                <a:schemeClr val="accent3"/>
              </a:solidFill>
              <a:ln>
                <a:noFill/>
              </a:ln>
              <a:effectLst/>
            </c:spPr>
            <c:extLst>
              <c:ext xmlns:c16="http://schemas.microsoft.com/office/drawing/2014/chart" uri="{C3380CC4-5D6E-409C-BE32-E72D297353CC}">
                <c16:uniqueId val="{0000000D-4173-4D4D-94A9-B6795F7C2873}"/>
              </c:ext>
            </c:extLst>
          </c:dPt>
          <c:dPt>
            <c:idx val="3"/>
            <c:bubble3D val="0"/>
            <c:spPr>
              <a:solidFill>
                <a:schemeClr val="accent4"/>
              </a:solidFill>
              <a:ln>
                <a:noFill/>
              </a:ln>
              <a:effectLst/>
            </c:spPr>
            <c:extLst>
              <c:ext xmlns:c16="http://schemas.microsoft.com/office/drawing/2014/chart" uri="{C3380CC4-5D6E-409C-BE32-E72D297353CC}">
                <c16:uniqueId val="{0000000F-4173-4D4D-94A9-B6795F7C2873}"/>
              </c:ext>
            </c:extLst>
          </c:dPt>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753-41AC-95BD-12AF54154679}"/>
            </c:ext>
          </c:extLst>
        </c:ser>
        <c:ser>
          <c:idx val="2"/>
          <c:order val="2"/>
          <c:tx>
            <c:strRef>
              <c:f>Tabelle1!$D$1</c:f>
              <c:strCache>
                <c:ptCount val="1"/>
                <c:pt idx="0">
                  <c:v>Datenreihe 3</c:v>
                </c:pt>
              </c:strCache>
            </c:strRef>
          </c:tx>
          <c:dPt>
            <c:idx val="0"/>
            <c:bubble3D val="0"/>
            <c:spPr>
              <a:solidFill>
                <a:schemeClr val="accent1"/>
              </a:solidFill>
              <a:ln>
                <a:noFill/>
              </a:ln>
              <a:effectLst/>
            </c:spPr>
            <c:extLst>
              <c:ext xmlns:c16="http://schemas.microsoft.com/office/drawing/2014/chart" uri="{C3380CC4-5D6E-409C-BE32-E72D297353CC}">
                <c16:uniqueId val="{00000011-4173-4D4D-94A9-B6795F7C2873}"/>
              </c:ext>
            </c:extLst>
          </c:dPt>
          <c:dPt>
            <c:idx val="1"/>
            <c:bubble3D val="0"/>
            <c:spPr>
              <a:solidFill>
                <a:schemeClr val="accent2"/>
              </a:solidFill>
              <a:ln>
                <a:noFill/>
              </a:ln>
              <a:effectLst/>
            </c:spPr>
            <c:extLst>
              <c:ext xmlns:c16="http://schemas.microsoft.com/office/drawing/2014/chart" uri="{C3380CC4-5D6E-409C-BE32-E72D297353CC}">
                <c16:uniqueId val="{00000013-4173-4D4D-94A9-B6795F7C2873}"/>
              </c:ext>
            </c:extLst>
          </c:dPt>
          <c:dPt>
            <c:idx val="2"/>
            <c:bubble3D val="0"/>
            <c:spPr>
              <a:solidFill>
                <a:schemeClr val="accent3"/>
              </a:solidFill>
              <a:ln>
                <a:noFill/>
              </a:ln>
              <a:effectLst/>
            </c:spPr>
            <c:extLst>
              <c:ext xmlns:c16="http://schemas.microsoft.com/office/drawing/2014/chart" uri="{C3380CC4-5D6E-409C-BE32-E72D297353CC}">
                <c16:uniqueId val="{00000015-4173-4D4D-94A9-B6795F7C2873}"/>
              </c:ext>
            </c:extLst>
          </c:dPt>
          <c:dPt>
            <c:idx val="3"/>
            <c:bubble3D val="0"/>
            <c:spPr>
              <a:solidFill>
                <a:schemeClr val="accent4"/>
              </a:solidFill>
              <a:ln>
                <a:noFill/>
              </a:ln>
              <a:effectLst/>
            </c:spPr>
            <c:extLst>
              <c:ext xmlns:c16="http://schemas.microsoft.com/office/drawing/2014/chart" uri="{C3380CC4-5D6E-409C-BE32-E72D297353CC}">
                <c16:uniqueId val="{00000017-4173-4D4D-94A9-B6795F7C2873}"/>
              </c:ext>
            </c:extLst>
          </c:dPt>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753-41AC-95BD-12AF54154679}"/>
            </c:ext>
          </c:extLst>
        </c:ser>
        <c:ser>
          <c:idx val="3"/>
          <c:order val="3"/>
          <c:tx>
            <c:strRef>
              <c:f>Tabelle1!$E$1</c:f>
              <c:strCache>
                <c:ptCount val="1"/>
                <c:pt idx="0">
                  <c:v>Datenreihe 4</c:v>
                </c:pt>
              </c:strCache>
            </c:strRef>
          </c:tx>
          <c:spPr>
            <a:solidFill>
              <a:schemeClr val="tx2"/>
            </a:solidFill>
          </c:spPr>
          <c:dPt>
            <c:idx val="0"/>
            <c:bubble3D val="0"/>
            <c:spPr>
              <a:solidFill>
                <a:schemeClr val="tx2"/>
              </a:solidFill>
              <a:ln>
                <a:noFill/>
              </a:ln>
              <a:effectLst/>
            </c:spPr>
            <c:extLst>
              <c:ext xmlns:c16="http://schemas.microsoft.com/office/drawing/2014/chart" uri="{C3380CC4-5D6E-409C-BE32-E72D297353CC}">
                <c16:uniqueId val="{00000019-4173-4D4D-94A9-B6795F7C2873}"/>
              </c:ext>
            </c:extLst>
          </c:dPt>
          <c:dPt>
            <c:idx val="1"/>
            <c:bubble3D val="0"/>
            <c:spPr>
              <a:solidFill>
                <a:schemeClr val="tx2"/>
              </a:solidFill>
              <a:ln>
                <a:noFill/>
              </a:ln>
              <a:effectLst/>
            </c:spPr>
            <c:extLst>
              <c:ext xmlns:c16="http://schemas.microsoft.com/office/drawing/2014/chart" uri="{C3380CC4-5D6E-409C-BE32-E72D297353CC}">
                <c16:uniqueId val="{0000001B-4173-4D4D-94A9-B6795F7C2873}"/>
              </c:ext>
            </c:extLst>
          </c:dPt>
          <c:dPt>
            <c:idx val="2"/>
            <c:bubble3D val="0"/>
            <c:spPr>
              <a:solidFill>
                <a:schemeClr val="tx2"/>
              </a:solidFill>
              <a:ln>
                <a:noFill/>
              </a:ln>
              <a:effectLst/>
            </c:spPr>
            <c:extLst>
              <c:ext xmlns:c16="http://schemas.microsoft.com/office/drawing/2014/chart" uri="{C3380CC4-5D6E-409C-BE32-E72D297353CC}">
                <c16:uniqueId val="{0000001D-4173-4D4D-94A9-B6795F7C2873}"/>
              </c:ext>
            </c:extLst>
          </c:dPt>
          <c:dPt>
            <c:idx val="3"/>
            <c:bubble3D val="0"/>
            <c:spPr>
              <a:solidFill>
                <a:schemeClr val="tx2"/>
              </a:solidFill>
              <a:ln>
                <a:noFill/>
              </a:ln>
              <a:effectLst/>
            </c:spPr>
            <c:extLst>
              <c:ext xmlns:c16="http://schemas.microsoft.com/office/drawing/2014/chart" uri="{C3380CC4-5D6E-409C-BE32-E72D297353CC}">
                <c16:uniqueId val="{0000001F-4173-4D4D-94A9-B6795F7C2873}"/>
              </c:ext>
            </c:extLst>
          </c:dPt>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3</c:v>
                </c:pt>
                <c:pt idx="1">
                  <c:v>4</c:v>
                </c:pt>
                <c:pt idx="2">
                  <c:v>4</c:v>
                </c:pt>
                <c:pt idx="3">
                  <c:v>3</c:v>
                </c:pt>
              </c:numCache>
            </c:numRef>
          </c:val>
          <c:extLst>
            <c:ext xmlns:c16="http://schemas.microsoft.com/office/drawing/2014/chart" uri="{C3380CC4-5D6E-409C-BE32-E72D297353CC}">
              <c16:uniqueId val="{00000003-B753-41AC-95BD-12AF5415467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292600" cy="339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sz="quarter" idx="1"/>
          </p:nvPr>
        </p:nvSpPr>
        <p:spPr>
          <a:xfrm>
            <a:off x="5611813" y="0"/>
            <a:ext cx="4292600" cy="339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de-DE"/>
          </a:p>
        </p:txBody>
      </p:sp>
      <p:sp>
        <p:nvSpPr>
          <p:cNvPr id="4" name="Fußzeilenplatzhalter 3"/>
          <p:cNvSpPr>
            <a:spLocks noGrp="1"/>
          </p:cNvSpPr>
          <p:nvPr>
            <p:ph type="ftr" sz="quarter" idx="2"/>
          </p:nvPr>
        </p:nvSpPr>
        <p:spPr>
          <a:xfrm>
            <a:off x="0" y="6453188"/>
            <a:ext cx="4292600" cy="339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5" name="Foliennummernplatzhalter 4"/>
          <p:cNvSpPr>
            <a:spLocks noGrp="1"/>
          </p:cNvSpPr>
          <p:nvPr>
            <p:ph type="sldNum" sz="quarter" idx="3"/>
          </p:nvPr>
        </p:nvSpPr>
        <p:spPr>
          <a:xfrm>
            <a:off x="5611813" y="6453188"/>
            <a:ext cx="4292600"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4CC4AF7-2C0A-4CCD-B22C-4C18E4665E7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292600" cy="339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5611813" y="0"/>
            <a:ext cx="4292600" cy="339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de-DE"/>
          </a:p>
        </p:txBody>
      </p:sp>
      <p:sp>
        <p:nvSpPr>
          <p:cNvPr id="4" name="Folienbildplatzhalter 3"/>
          <p:cNvSpPr>
            <a:spLocks noGrp="1" noRot="1" noChangeAspect="1"/>
          </p:cNvSpPr>
          <p:nvPr>
            <p:ph type="sldImg" idx="2"/>
          </p:nvPr>
        </p:nvSpPr>
        <p:spPr>
          <a:xfrm>
            <a:off x="2687638" y="509588"/>
            <a:ext cx="4530725" cy="254793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990600" y="3227388"/>
            <a:ext cx="7924800" cy="3057525"/>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smtClean="0"/>
              <a:t>Mastertextformat bearbeiten</a:t>
            </a:r>
          </a:p>
          <a:p>
            <a:pPr lvl="0"/>
            <a:r>
              <a:rPr lang="de-DE" noProof="0" smtClean="0"/>
              <a:t>Zweite Ebene</a:t>
            </a:r>
          </a:p>
          <a:p>
            <a:pPr lvl="0"/>
            <a:r>
              <a:rPr lang="de-DE" noProof="0" smtClean="0"/>
              <a:t>Dritte Ebene</a:t>
            </a:r>
          </a:p>
          <a:p>
            <a:pPr lvl="0"/>
            <a:r>
              <a:rPr lang="de-DE" noProof="0" smtClean="0"/>
              <a:t>Vierte Ebene</a:t>
            </a:r>
          </a:p>
          <a:p>
            <a:pPr lvl="0"/>
            <a:r>
              <a:rPr lang="de-DE" noProof="0" smtClean="0"/>
              <a:t>Fünfte Ebene</a:t>
            </a:r>
          </a:p>
        </p:txBody>
      </p:sp>
      <p:sp>
        <p:nvSpPr>
          <p:cNvPr id="6" name="Fußzeilenplatzhalter 5"/>
          <p:cNvSpPr>
            <a:spLocks noGrp="1"/>
          </p:cNvSpPr>
          <p:nvPr>
            <p:ph type="ftr" sz="quarter" idx="4"/>
          </p:nvPr>
        </p:nvSpPr>
        <p:spPr>
          <a:xfrm>
            <a:off x="0" y="6453188"/>
            <a:ext cx="4292600" cy="339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5611813" y="6453188"/>
            <a:ext cx="4292600"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7803D8E-8F7A-47B7-8BE4-88043C9633CF}"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742950" indent="-285750" algn="l" defTabSz="457200" rtl="0" eaLnBrk="0" fontAlgn="base" hangingPunct="0">
      <a:spcBef>
        <a:spcPct val="30000"/>
      </a:spcBef>
      <a:spcAft>
        <a:spcPct val="0"/>
      </a:spcAft>
      <a:defRPr sz="1200" kern="1200">
        <a:solidFill>
          <a:schemeClr val="tx1"/>
        </a:solidFill>
        <a:latin typeface="+mn-lt"/>
        <a:ea typeface="+mn-ea"/>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mn-ea"/>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mn-ea"/>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34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06FC17A8-CC78-4923-B011-4B4526429B16}" type="slidenum">
              <a:rPr lang="de-DE" altLang="de-DE" smtClean="0">
                <a:latin typeface="Calibri" panose="020F0502020204030204" pitchFamily="34" charset="0"/>
              </a:rPr>
              <a:pPr/>
              <a:t>17</a:t>
            </a:fld>
            <a:endParaRPr lang="de-DE" altLang="de-DE" smtClean="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2EBCDBC-6AB3-4C2E-865D-D0333E678880}" type="slidenum">
              <a:rPr lang="de-DE" altLang="de-DE" smtClean="0">
                <a:latin typeface="Calibri" panose="020F0502020204030204" pitchFamily="34" charset="0"/>
              </a:rPr>
              <a:pPr/>
              <a:t>18</a:t>
            </a:fld>
            <a:endParaRPr lang="de-DE" altLang="de-DE" smtClean="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6" name="Grafik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3413" y="433388"/>
            <a:ext cx="9906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463818" y="2511726"/>
            <a:ext cx="7008779" cy="1437521"/>
          </a:xfrm>
          <a:prstGeom prst="rect">
            <a:avLst/>
          </a:prstGeom>
        </p:spPr>
        <p:txBody>
          <a:bodyPr/>
          <a:lstStyle>
            <a:lvl1pPr algn="l">
              <a:defRPr sz="3200">
                <a:solidFill>
                  <a:schemeClr val="tx2"/>
                </a:solidFill>
                <a:latin typeface="Segoe UI" panose="020B0502040204020203" pitchFamily="34" charset="0"/>
                <a:cs typeface="Segoe UI" panose="020B0502040204020203" pitchFamily="34" charset="0"/>
              </a:defRPr>
            </a:lvl1pPr>
          </a:lstStyle>
          <a:p>
            <a:r>
              <a:rPr lang="en-US" dirty="0"/>
              <a:t>Titelmasterformat durch Klicken bearbeiten</a:t>
            </a:r>
            <a:endParaRPr lang="de-DE" dirty="0"/>
          </a:p>
        </p:txBody>
      </p:sp>
      <p:sp>
        <p:nvSpPr>
          <p:cNvPr id="3" name="Untertitel 2"/>
          <p:cNvSpPr>
            <a:spLocks noGrp="1"/>
          </p:cNvSpPr>
          <p:nvPr>
            <p:ph type="subTitle" idx="1"/>
          </p:nvPr>
        </p:nvSpPr>
        <p:spPr>
          <a:xfrm>
            <a:off x="4463818" y="3951886"/>
            <a:ext cx="7008779" cy="1637355"/>
          </a:xfrm>
          <a:prstGeom prst="rect">
            <a:avLst/>
          </a:prstGeom>
        </p:spPr>
        <p:txBody>
          <a:bodyPr/>
          <a:lstStyle>
            <a:lvl1pPr marL="0" indent="0" algn="l">
              <a:lnSpc>
                <a:spcPct val="130000"/>
              </a:lnSpc>
              <a:buNone/>
              <a:defRPr sz="2000" baseline="0">
                <a:solidFill>
                  <a:schemeClr val="tx2"/>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Formatvorlage des Untertitelmasters durch Klicken bearbeiten</a:t>
            </a:r>
            <a:endParaRPr lang="de-DE" dirty="0"/>
          </a:p>
        </p:txBody>
      </p:sp>
      <p:pic>
        <p:nvPicPr>
          <p:cNvPr id="7" name="Grafik 9"/>
          <p:cNvPicPr>
            <a:picLocks noChangeAspect="1"/>
          </p:cNvPicPr>
          <p:nvPr userDrawn="1"/>
        </p:nvPicPr>
        <p:blipFill>
          <a:blip r:embed="rId3">
            <a:extLst>
              <a:ext uri="{28A0092B-C50C-407E-A947-70E740481C1C}">
                <a14:useLocalDpi xmlns:a14="http://schemas.microsoft.com/office/drawing/2010/main" val="0"/>
              </a:ext>
            </a:extLst>
          </a:blip>
          <a:srcRect l="50375"/>
          <a:stretch>
            <a:fillRect/>
          </a:stretch>
        </p:blipFill>
        <p:spPr bwMode="auto">
          <a:xfrm>
            <a:off x="0" y="19050"/>
            <a:ext cx="30241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41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Text-Kombi-4-Aufzählung recht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5" name="Content Placeholder 2"/>
          <p:cNvSpPr>
            <a:spLocks noGrp="1"/>
          </p:cNvSpPr>
          <p:nvPr>
            <p:ph idx="1"/>
          </p:nvPr>
        </p:nvSpPr>
        <p:spPr>
          <a:xfrm>
            <a:off x="6768765"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58D41CE4-8D99-4D5D-94B9-FD2B06526ABD}" type="slidenum">
              <a:rPr lang="de-DE" altLang="de-DE"/>
              <a:pPr>
                <a:defRPr/>
              </a:pPr>
              <a:t>‹Nr.›</a:t>
            </a:fld>
            <a:endParaRPr lang="de-DE" altLang="de-DE" dirty="0"/>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35B9076-AEC2-4E45-AAB7-8194CFD02F6C}" type="datetime1">
              <a:rPr lang="de-DE"/>
              <a:pPr>
                <a:defRPr/>
              </a:pPr>
              <a:t>02.06.2020</a:t>
            </a:fld>
            <a:endParaRPr lang="de-DE" dirty="0"/>
          </a:p>
        </p:txBody>
      </p:sp>
    </p:spTree>
    <p:extLst>
      <p:ext uri="{BB962C8B-B14F-4D97-AF65-F5344CB8AC3E}">
        <p14:creationId xmlns:p14="http://schemas.microsoft.com/office/powerpoint/2010/main" val="348233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Text-Kombi-5-Aufzählung link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5" name="Content Placeholder 2"/>
          <p:cNvSpPr>
            <a:spLocks noGrp="1"/>
          </p:cNvSpPr>
          <p:nvPr>
            <p:ph idx="1"/>
          </p:nvPr>
        </p:nvSpPr>
        <p:spPr>
          <a:xfrm>
            <a:off x="485392"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4A517D29-C3B2-4610-9A26-A2D4D14B87AB}" type="slidenum">
              <a:rPr lang="de-DE" altLang="de-DE"/>
              <a:pPr>
                <a:defRPr/>
              </a:pPr>
              <a:t>‹Nr.›</a:t>
            </a:fld>
            <a:endParaRPr lang="de-DE" altLang="de-DE" dirty="0"/>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9462706-F638-41A3-8640-1F9AEDEA4D73}" type="datetime1">
              <a:rPr lang="de-DE"/>
              <a:pPr>
                <a:defRPr/>
              </a:pPr>
              <a:t>02.06.2020</a:t>
            </a:fld>
            <a:endParaRPr lang="de-DE" dirty="0"/>
          </a:p>
        </p:txBody>
      </p:sp>
    </p:spTree>
    <p:extLst>
      <p:ext uri="{BB962C8B-B14F-4D97-AF65-F5344CB8AC3E}">
        <p14:creationId xmlns:p14="http://schemas.microsoft.com/office/powerpoint/2010/main" val="2990288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lie mit Platzierung zweites Logo">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5"/>
          <p:cNvCxnSpPr/>
          <p:nvPr userDrawn="1"/>
        </p:nvCxnSpPr>
        <p:spPr>
          <a:xfrm rot="5400000">
            <a:off x="10156825" y="593725"/>
            <a:ext cx="522288" cy="1588"/>
          </a:xfrm>
          <a:prstGeom prst="line">
            <a:avLst/>
          </a:prstGeom>
          <a:ln w="63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platzhalter 26"/>
          <p:cNvSpPr>
            <a:spLocks noGrp="1"/>
          </p:cNvSpPr>
          <p:nvPr>
            <p:ph type="body" sz="quarter" idx="10"/>
          </p:nvPr>
        </p:nvSpPr>
        <p:spPr>
          <a:xfrm>
            <a:off x="397933" y="349044"/>
            <a:ext cx="7714291"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6"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21A3E40B-EB32-4703-9F8B-9AB168295B72}" type="slidenum">
              <a:rPr lang="de-DE" altLang="de-DE"/>
              <a:pPr>
                <a:defRPr/>
              </a:pPr>
              <a:t>‹Nr.›</a:t>
            </a:fld>
            <a:endParaRPr lang="de-DE" altLang="de-DE" dirty="0"/>
          </a:p>
        </p:txBody>
      </p:sp>
      <p:sp>
        <p:nvSpPr>
          <p:cNvPr id="14"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DADD2BF-E44A-4B2D-A469-ABEE9C5A4691}" type="datetime1">
              <a:rPr lang="de-DE"/>
              <a:pPr>
                <a:defRPr/>
              </a:pPr>
              <a:t>02.06.2020</a:t>
            </a:fld>
            <a:endParaRPr lang="de-DE" dirty="0"/>
          </a:p>
        </p:txBody>
      </p:sp>
    </p:spTree>
    <p:extLst>
      <p:ext uri="{BB962C8B-B14F-4D97-AF65-F5344CB8AC3E}">
        <p14:creationId xmlns:p14="http://schemas.microsoft.com/office/powerpoint/2010/main" val="381092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nnfolie 1 - Gelbgrün">
    <p:spTree>
      <p:nvGrpSpPr>
        <p:cNvPr id="1" name=""/>
        <p:cNvGrpSpPr/>
        <p:nvPr/>
      </p:nvGrpSpPr>
      <p:grpSpPr>
        <a:xfrm>
          <a:off x="0" y="0"/>
          <a:ext cx="0" cy="0"/>
          <a:chOff x="0" y="0"/>
          <a:chExt cx="0" cy="0"/>
        </a:xfrm>
      </p:grpSpPr>
      <p:sp>
        <p:nvSpPr>
          <p:cNvPr id="11" name="Rechteck 10"/>
          <p:cNvSpPr/>
          <p:nvPr userDrawn="1"/>
        </p:nvSpPr>
        <p:spPr>
          <a:xfrm>
            <a:off x="0" y="2740"/>
            <a:ext cx="12192000"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Textplatzhalter 26"/>
          <p:cNvSpPr>
            <a:spLocks noGrp="1"/>
          </p:cNvSpPr>
          <p:nvPr>
            <p:ph type="body" sz="quarter" idx="13"/>
          </p:nvPr>
        </p:nvSpPr>
        <p:spPr>
          <a:xfrm>
            <a:off x="0" y="2745414"/>
            <a:ext cx="12203113" cy="695618"/>
          </a:xfrm>
          <a:prstGeom prst="rect">
            <a:avLst/>
          </a:prstGeom>
        </p:spPr>
        <p:txBody>
          <a:bodyPr vert="horz"/>
          <a:lstStyle>
            <a:lvl1pPr marL="0" indent="0" algn="ctr">
              <a:buFont typeface="Lucida Grande"/>
              <a:buNone/>
              <a:defRPr sz="3000">
                <a:solidFill>
                  <a:srgbClr val="01283F"/>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7"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8"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9"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066860AB-BFA1-491A-8EF6-6D0ADBE81FA7}" type="datetime1">
              <a:rPr lang="de-DE"/>
              <a:pPr>
                <a:defRPr/>
              </a:pPr>
              <a:t>02.06.2020</a:t>
            </a:fld>
            <a:endParaRPr lang="de-DE" dirty="0"/>
          </a:p>
        </p:txBody>
      </p:sp>
    </p:spTree>
    <p:extLst>
      <p:ext uri="{BB962C8B-B14F-4D97-AF65-F5344CB8AC3E}">
        <p14:creationId xmlns:p14="http://schemas.microsoft.com/office/powerpoint/2010/main" val="2935262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nnfolie 2 - Rot">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066860AB-BFA1-491A-8EF6-6D0ADBE81FA7}" type="datetime1">
              <a:rPr lang="de-DE"/>
              <a:pPr>
                <a:defRPr/>
              </a:pPr>
              <a:t>02.06.2020</a:t>
            </a:fld>
            <a:endParaRPr lang="de-DE" dirty="0"/>
          </a:p>
        </p:txBody>
      </p:sp>
    </p:spTree>
    <p:extLst>
      <p:ext uri="{BB962C8B-B14F-4D97-AF65-F5344CB8AC3E}">
        <p14:creationId xmlns:p14="http://schemas.microsoft.com/office/powerpoint/2010/main" val="3147389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nnfolie 3 - Blauschwarz">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rgbClr val="01283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066860AB-BFA1-491A-8EF6-6D0ADBE81FA7}" type="datetime1">
              <a:rPr lang="de-DE"/>
              <a:pPr>
                <a:defRPr/>
              </a:pPr>
              <a:t>02.06.2020</a:t>
            </a:fld>
            <a:endParaRPr lang="de-DE" dirty="0"/>
          </a:p>
        </p:txBody>
      </p:sp>
    </p:spTree>
    <p:extLst>
      <p:ext uri="{BB962C8B-B14F-4D97-AF65-F5344CB8AC3E}">
        <p14:creationId xmlns:p14="http://schemas.microsoft.com/office/powerpoint/2010/main" val="46854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nnfolie 4 - Eule angeschnitten positiv weiß">
    <p:spTree>
      <p:nvGrpSpPr>
        <p:cNvPr id="1" name=""/>
        <p:cNvGrpSpPr/>
        <p:nvPr/>
      </p:nvGrpSpPr>
      <p:grpSpPr>
        <a:xfrm>
          <a:off x="0" y="0"/>
          <a:ext cx="0" cy="0"/>
          <a:chOff x="0" y="0"/>
          <a:chExt cx="0" cy="0"/>
        </a:xfrm>
      </p:grpSpPr>
      <p:sp>
        <p:nvSpPr>
          <p:cNvPr id="5"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6"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Textplatzhalter 26"/>
          <p:cNvSpPr>
            <a:spLocks noGrp="1"/>
          </p:cNvSpPr>
          <p:nvPr>
            <p:ph type="body" sz="quarter" idx="13"/>
          </p:nvPr>
        </p:nvSpPr>
        <p:spPr>
          <a:xfrm>
            <a:off x="4499" y="2745412"/>
            <a:ext cx="12187501" cy="695619"/>
          </a:xfrm>
          <a:prstGeom prst="rect">
            <a:avLst/>
          </a:prstGeom>
        </p:spPr>
        <p:txBody>
          <a:bodyPr vert="horz"/>
          <a:lstStyle>
            <a:lvl1pPr marL="0" indent="0" algn="ctr">
              <a:buFont typeface="Lucida Grande"/>
              <a:buNone/>
              <a:defRPr sz="3000">
                <a:solidFill>
                  <a:srgbClr val="19406B"/>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066860AB-BFA1-491A-8EF6-6D0ADBE81FA7}" type="datetime1">
              <a:rPr lang="de-DE"/>
              <a:pPr>
                <a:defRPr/>
              </a:pPr>
              <a:t>02.06.2020</a:t>
            </a:fld>
            <a:endParaRPr lang="de-DE" dirty="0"/>
          </a:p>
        </p:txBody>
      </p:sp>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l="-1607" b="54561"/>
          <a:stretch>
            <a:fillRect/>
          </a:stretch>
        </p:blipFill>
        <p:spPr bwMode="auto">
          <a:xfrm>
            <a:off x="3718823" y="3871866"/>
            <a:ext cx="4758853" cy="238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59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483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schluß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5275" y="1774825"/>
            <a:ext cx="39862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0" y="3957214"/>
            <a:ext cx="12192000" cy="576064"/>
          </a:xfrm>
          <a:prstGeom prst="rect">
            <a:avLst/>
          </a:prstGeom>
          <a:noFill/>
        </p:spPr>
        <p:txBody>
          <a:bodyPr/>
          <a:lstStyle>
            <a:lvl1pPr algn="ctr">
              <a:defRPr sz="3600">
                <a:solidFill>
                  <a:schemeClr val="tx2"/>
                </a:solidFill>
                <a:latin typeface="Segoe UI" panose="020B0502040204020203" pitchFamily="34" charset="0"/>
                <a:cs typeface="Segoe UI" panose="020B0502040204020203" pitchFamily="34" charset="0"/>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00688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mit Fließtext 24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29"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C96825F4-92DA-4C36-A4A6-C17E3A54E6CD}" type="slidenum">
              <a:rPr lang="de-DE" altLang="de-DE"/>
              <a:pPr>
                <a:defRPr/>
              </a:pPr>
              <a:t>‹Nr.›</a:t>
            </a:fld>
            <a:endParaRPr lang="de-DE" altLang="de-DE" dirty="0"/>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52C6A898-E4BC-4183-9FB8-C77782A782F9}" type="datetime1">
              <a:rPr lang="de-DE"/>
              <a:pPr>
                <a:defRPr/>
              </a:pPr>
              <a:t>02.06.2020</a:t>
            </a:fld>
            <a:endParaRPr lang="de-DE" dirty="0"/>
          </a:p>
        </p:txBody>
      </p:sp>
    </p:spTree>
    <p:extLst>
      <p:ext uri="{BB962C8B-B14F-4D97-AF65-F5344CB8AC3E}">
        <p14:creationId xmlns:p14="http://schemas.microsoft.com/office/powerpoint/2010/main" val="2252510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mit Fließtext fett 24 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platzhalter 28"/>
          <p:cNvSpPr>
            <a:spLocks noGrp="1"/>
          </p:cNvSpPr>
          <p:nvPr>
            <p:ph type="body" sz="quarter" idx="11"/>
          </p:nvPr>
        </p:nvSpPr>
        <p:spPr>
          <a:xfrm>
            <a:off x="1630030" y="1350048"/>
            <a:ext cx="9169400" cy="4495800"/>
          </a:xfrm>
          <a:prstGeom prst="rect">
            <a:avLst/>
          </a:prstGeom>
        </p:spPr>
        <p:txBody>
          <a:bodyPr vert="horz" lIns="0"/>
          <a:lstStyle>
            <a:lvl1pPr marL="0" marR="0" indent="-342900" algn="l" defTabSz="457200" rtl="0" eaLnBrk="0" fontAlgn="base" latinLnBrk="0" hangingPunct="0">
              <a:lnSpc>
                <a:spcPct val="150000"/>
              </a:lnSpc>
              <a:spcBef>
                <a:spcPts val="24"/>
              </a:spcBef>
              <a:spcAft>
                <a:spcPct val="0"/>
              </a:spcAft>
              <a:buClrTx/>
              <a:buSzTx/>
              <a:buFontTx/>
              <a:buNone/>
              <a:tabLst/>
              <a:defRPr sz="2400" b="1">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7632299C-2940-47B0-8876-866C4DE3D708}" type="slidenum">
              <a:rPr lang="de-DE" altLang="de-DE"/>
              <a:pPr>
                <a:defRPr/>
              </a:pPr>
              <a:t>‹Nr.›</a:t>
            </a:fld>
            <a:endParaRPr lang="de-DE" altLang="de-DE" dirty="0"/>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576410FA-EDC5-4007-B70D-CAD8C6FB8AA8}" type="datetime1">
              <a:rPr lang="de-DE"/>
              <a:pPr>
                <a:defRPr/>
              </a:pPr>
              <a:t>02.06.2020</a:t>
            </a:fld>
            <a:endParaRPr lang="de-DE" dirty="0"/>
          </a:p>
        </p:txBody>
      </p:sp>
    </p:spTree>
    <p:extLst>
      <p:ext uri="{BB962C8B-B14F-4D97-AF65-F5344CB8AC3E}">
        <p14:creationId xmlns:p14="http://schemas.microsoft.com/office/powerpoint/2010/main" val="87364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fzählung eingerück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6" name="Content Placeholder 2"/>
          <p:cNvSpPr>
            <a:spLocks noGrp="1"/>
          </p:cNvSpPr>
          <p:nvPr>
            <p:ph idx="1"/>
          </p:nvPr>
        </p:nvSpPr>
        <p:spPr>
          <a:xfrm>
            <a:off x="1630363" y="1345199"/>
            <a:ext cx="9154784" cy="4913312"/>
          </a:xfrm>
          <a:prstGeom prst="rect">
            <a:avLst/>
          </a:prstGeom>
        </p:spPr>
        <p:txBody>
          <a:bodyPr lIns="0" tIns="46800"/>
          <a:lstStyle>
            <a:lvl1pPr marL="342900" indent="-342900">
              <a:lnSpc>
                <a:spcPct val="15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p:txBody>
      </p:sp>
      <p:sp>
        <p:nvSpPr>
          <p:cNvPr id="11"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5D61B751-0451-4E8A-8B7E-C3D8C214F9A5}" type="slidenum">
              <a:rPr lang="de-DE" altLang="de-DE"/>
              <a:pPr>
                <a:defRPr/>
              </a:pPr>
              <a:t>‹Nr.›</a:t>
            </a:fld>
            <a:endParaRPr lang="de-DE" altLang="de-DE" dirty="0"/>
          </a:p>
        </p:txBody>
      </p:sp>
      <p:sp>
        <p:nvSpPr>
          <p:cNvPr id="13"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956D692-FAB2-437B-98CB-F0A526CDFD89}" type="datetime1">
              <a:rPr lang="de-DE"/>
              <a:pPr>
                <a:defRPr/>
              </a:pPr>
              <a:t>02.06.2020</a:t>
            </a:fld>
            <a:endParaRPr lang="de-DE" dirty="0"/>
          </a:p>
        </p:txBody>
      </p:sp>
    </p:spTree>
    <p:extLst>
      <p:ext uri="{BB962C8B-B14F-4D97-AF65-F5344CB8AC3E}">
        <p14:creationId xmlns:p14="http://schemas.microsoft.com/office/powerpoint/2010/main" val="416894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e Folie / Logo Eule / Streifen oben">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9"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3"/>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995647D9-83A2-4CF1-99E4-5363DBD2FE99}" type="slidenum">
              <a:rPr lang="de-DE" altLang="de-DE"/>
              <a:pPr>
                <a:defRPr/>
              </a:pPr>
              <a:t>‹Nr.›</a:t>
            </a:fld>
            <a:endParaRPr lang="de-DE" altLang="de-DE" dirty="0"/>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7D75CB0D-BB4C-410A-8B89-58DB9B8F6664}" type="datetime1">
              <a:rPr lang="de-DE"/>
              <a:pPr>
                <a:defRPr/>
              </a:pPr>
              <a:t>02.06.2020</a:t>
            </a:fld>
            <a:endParaRPr lang="de-DE" dirty="0"/>
          </a:p>
        </p:txBody>
      </p:sp>
    </p:spTree>
    <p:extLst>
      <p:ext uri="{BB962C8B-B14F-4D97-AF65-F5344CB8AC3E}">
        <p14:creationId xmlns:p14="http://schemas.microsoft.com/office/powerpoint/2010/main" val="375855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e Folie / nur Titel">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10" name="Textplatzhalter 26"/>
          <p:cNvSpPr>
            <a:spLocks noGrp="1"/>
          </p:cNvSpPr>
          <p:nvPr>
            <p:ph type="body" sz="quarter" idx="13"/>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7"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8"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3162EB75-4C20-4EC2-9A16-D7EB18C274DF}" type="slidenum">
              <a:rPr lang="de-DE" altLang="de-DE"/>
              <a:pPr>
                <a:defRPr/>
              </a:pPr>
              <a:t>‹Nr.›</a:t>
            </a:fld>
            <a:endParaRPr lang="de-DE" altLang="de-DE" dirty="0"/>
          </a:p>
        </p:txBody>
      </p:sp>
      <p:sp>
        <p:nvSpPr>
          <p:cNvPr id="9"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4BF2EA3-4E8F-440F-8837-71BDD9AC507C}" type="datetime1">
              <a:rPr lang="de-DE"/>
              <a:pPr>
                <a:defRPr/>
              </a:pPr>
              <a:t>02.06.2020</a:t>
            </a:fld>
            <a:endParaRPr lang="de-DE" dirty="0"/>
          </a:p>
        </p:txBody>
      </p:sp>
    </p:spTree>
    <p:extLst>
      <p:ext uri="{BB962C8B-B14F-4D97-AF65-F5344CB8AC3E}">
        <p14:creationId xmlns:p14="http://schemas.microsoft.com/office/powerpoint/2010/main" val="359405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Text-Kombi-1">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9"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6350" y="44450"/>
            <a:ext cx="6089650" cy="62103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Textplatzhalter 28"/>
          <p:cNvSpPr>
            <a:spLocks noGrp="1"/>
          </p:cNvSpPr>
          <p:nvPr>
            <p:ph type="body" sz="quarter" idx="13"/>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1"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748BFFF2-C2A3-4A9F-B9B3-D199A9E80A13}" type="slidenum">
              <a:rPr lang="de-DE" altLang="de-DE"/>
              <a:pPr>
                <a:defRPr/>
              </a:pPr>
              <a:t>‹Nr.›</a:t>
            </a:fld>
            <a:endParaRPr lang="de-DE" altLang="de-DE" dirty="0"/>
          </a:p>
        </p:txBody>
      </p:sp>
      <p:sp>
        <p:nvSpPr>
          <p:cNvPr id="13"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D8C12F4D-6541-4FC4-B5D5-73E70D96A0BE}" type="datetime1">
              <a:rPr lang="de-DE"/>
              <a:pPr>
                <a:defRPr/>
              </a:pPr>
              <a:t>02.06.2020</a:t>
            </a:fld>
            <a:endParaRPr lang="de-DE" dirty="0"/>
          </a:p>
        </p:txBody>
      </p:sp>
    </p:spTree>
    <p:extLst>
      <p:ext uri="{BB962C8B-B14F-4D97-AF65-F5344CB8AC3E}">
        <p14:creationId xmlns:p14="http://schemas.microsoft.com/office/powerpoint/2010/main" val="4247548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Text-Kombi-2">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4" name="Textplatzhalter 28"/>
          <p:cNvSpPr>
            <a:spLocks noGrp="1"/>
          </p:cNvSpPr>
          <p:nvPr>
            <p:ph type="body" sz="quarter" idx="11"/>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FE4FBACB-9F7A-4588-8EF3-5211C495BCB4}" type="slidenum">
              <a:rPr lang="de-DE" altLang="de-DE"/>
              <a:pPr>
                <a:defRPr/>
              </a:pPr>
              <a:t>‹Nr.›</a:t>
            </a:fld>
            <a:endParaRPr lang="de-DE" altLang="de-DE" dirty="0"/>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F6D7F0B2-74F1-4DE1-B94A-4C110F196253}" type="datetime1">
              <a:rPr lang="de-DE"/>
              <a:pPr>
                <a:defRPr/>
              </a:pPr>
              <a:t>02.06.2020</a:t>
            </a:fld>
            <a:endParaRPr lang="de-DE" dirty="0"/>
          </a:p>
        </p:txBody>
      </p:sp>
    </p:spTree>
    <p:extLst>
      <p:ext uri="{BB962C8B-B14F-4D97-AF65-F5344CB8AC3E}">
        <p14:creationId xmlns:p14="http://schemas.microsoft.com/office/powerpoint/2010/main" val="252195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Text-Kombi-3">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smtClean="0">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smtClean="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smtClean="0"/>
              <a:t>Textmasterformate durch Klicken bearbeiten</a:t>
            </a:r>
          </a:p>
        </p:txBody>
      </p:sp>
      <p:sp>
        <p:nvSpPr>
          <p:cNvPr id="14" name="Textplatzhalter 28"/>
          <p:cNvSpPr>
            <a:spLocks noGrp="1"/>
          </p:cNvSpPr>
          <p:nvPr>
            <p:ph type="body" sz="quarter" idx="11"/>
          </p:nvPr>
        </p:nvSpPr>
        <p:spPr>
          <a:xfrm>
            <a:off x="490205" y="1350048"/>
            <a:ext cx="489173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smtClean="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55683111-FA5E-45C8-9BF9-8DEBAB5FE1C9}" type="slidenum">
              <a:rPr lang="de-DE" altLang="de-DE"/>
              <a:pPr>
                <a:defRPr/>
              </a:pPr>
              <a:t>‹Nr.›</a:t>
            </a:fld>
            <a:endParaRPr lang="de-DE" altLang="de-DE" dirty="0"/>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DB165F4F-B712-40C7-9669-B07C393BB96D}" type="datetime1">
              <a:rPr lang="de-DE"/>
              <a:pPr>
                <a:defRPr/>
              </a:pPr>
              <a:t>02.06.2020</a:t>
            </a:fld>
            <a:endParaRPr lang="de-DE" dirty="0"/>
          </a:p>
        </p:txBody>
      </p:sp>
    </p:spTree>
    <p:extLst>
      <p:ext uri="{BB962C8B-B14F-4D97-AF65-F5344CB8AC3E}">
        <p14:creationId xmlns:p14="http://schemas.microsoft.com/office/powerpoint/2010/main" val="350525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atumsplatzhalt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r>
              <a:rPr lang="de-DE"/>
              <a:t>Datum</a:t>
            </a:r>
          </a:p>
        </p:txBody>
      </p:sp>
      <p:sp>
        <p:nvSpPr>
          <p:cNvPr id="14" name="Fußzeilenplatzhalt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r>
              <a:rPr lang="de-DE"/>
              <a:t>Fußzeile</a:t>
            </a:r>
          </a:p>
        </p:txBody>
      </p:sp>
      <p:sp>
        <p:nvSpPr>
          <p:cNvPr id="15" name="Foliennummernplatzhalt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fld id="{BC9CC885-E090-4268-A92B-182D4B48BF62}" type="slidenum">
              <a:rPr lang="de-DE" altLang="de-DE"/>
              <a:pPr>
                <a:defRPr/>
              </a:pPr>
              <a:t>‹Nr.›</a:t>
            </a:fld>
            <a:endParaRPr lang="de-DE" altLang="de-DE" dirty="0"/>
          </a:p>
        </p:txBody>
      </p:sp>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6" r:id="rId13"/>
    <p:sldLayoutId id="2147484437" r:id="rId14"/>
    <p:sldLayoutId id="2147484438" r:id="rId15"/>
    <p:sldLayoutId id="2147484439" r:id="rId16"/>
    <p:sldLayoutId id="2147484434" r:id="rId17"/>
    <p:sldLayoutId id="2147484435" r:id="rId18"/>
  </p:sldLayoutIdLst>
  <p:timing>
    <p:tnLst>
      <p:par>
        <p:cTn id="1" dur="indefinite" restart="never" nodeType="tmRoot"/>
      </p:par>
    </p:tnLst>
  </p:timing>
  <p:hf hdr="0"/>
  <p:txStyles>
    <p:titleStyle>
      <a:lvl1pPr algn="ctr" defTabSz="457200"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facebook.com/DFSEFAUniSBMetz/"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nvPr>
        </p:nvSpPr>
        <p:spPr bwMode="auto">
          <a:xfrm>
            <a:off x="4464050" y="2511425"/>
            <a:ext cx="7008813" cy="143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mtClean="0"/>
              <a:t>Fiktive Beispielpräsentation </a:t>
            </a:r>
            <a:br>
              <a:rPr lang="de-DE" altLang="de-DE" smtClean="0"/>
            </a:br>
            <a:r>
              <a:rPr lang="de-DE" altLang="de-DE" smtClean="0"/>
              <a:t>zur Veranschaulichung</a:t>
            </a:r>
          </a:p>
        </p:txBody>
      </p:sp>
      <p:sp>
        <p:nvSpPr>
          <p:cNvPr id="17411" name="Untertitel 2"/>
          <p:cNvSpPr>
            <a:spLocks noGrp="1"/>
          </p:cNvSpPr>
          <p:nvPr>
            <p:ph type="subTitle" idx="1"/>
          </p:nvPr>
        </p:nvSpPr>
        <p:spPr bwMode="auto">
          <a:xfrm>
            <a:off x="4464050" y="3951288"/>
            <a:ext cx="7008813" cy="163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mtClean="0"/>
              <a:t>Umgang mit Text, Bild und Farbe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err="1" smtClean="0"/>
              <a:t>Lorem</a:t>
            </a:r>
            <a:r>
              <a:rPr lang="de-DE" dirty="0" smtClean="0"/>
              <a:t> </a:t>
            </a:r>
            <a:r>
              <a:rPr lang="de-DE" dirty="0" err="1" smtClean="0"/>
              <a:t>ipsum</a:t>
            </a:r>
            <a:r>
              <a:rPr lang="de-DE" dirty="0" smtClean="0"/>
              <a:t> </a:t>
            </a:r>
            <a:r>
              <a:rPr lang="de-DE" dirty="0" err="1" smtClean="0"/>
              <a:t>sit</a:t>
            </a:r>
            <a:r>
              <a:rPr lang="de-DE" dirty="0" smtClean="0"/>
              <a:t> </a:t>
            </a:r>
            <a:r>
              <a:rPr lang="de-DE" dirty="0" err="1" smtClean="0"/>
              <a:t>dolor</a:t>
            </a:r>
            <a:endParaRPr lang="de-DE" dirty="0"/>
          </a:p>
        </p:txBody>
      </p:sp>
      <p:sp>
        <p:nvSpPr>
          <p:cNvPr id="26626"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26627" name="Foliennummernplatzhalter 4"/>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CFA17500-39E7-4C4A-A1AE-1C711562FA77}" type="slidenum">
              <a:rPr lang="de-DE" altLang="de-DE" smtClean="0">
                <a:solidFill>
                  <a:schemeClr val="bg1"/>
                </a:solidFill>
                <a:latin typeface="Segoe UI" panose="020B0502040204020203" pitchFamily="34" charset="0"/>
              </a:rPr>
              <a:pPr/>
              <a:t>10</a:t>
            </a:fld>
            <a:endParaRPr lang="de-DE" altLang="de-DE" smtClean="0">
              <a:solidFill>
                <a:schemeClr val="bg1"/>
              </a:solidFill>
              <a:latin typeface="Segoe UI" panose="020B0502040204020203" pitchFamily="34" charset="0"/>
            </a:endParaRPr>
          </a:p>
        </p:txBody>
      </p:sp>
      <p:sp>
        <p:nvSpPr>
          <p:cNvPr id="26628" name="Datumsplatzhalter 5"/>
          <p:cNvSpPr>
            <a:spLocks noGrp="1"/>
          </p:cNvSpPr>
          <p:nvPr>
            <p:ph type="dt" sz="half"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4E2A99D-6889-40EB-A7F4-9974E7A197D1}"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ußzeilenplatzhalter 3"/>
          <p:cNvSpPr>
            <a:spLocks noGrp="1"/>
          </p:cNvSpPr>
          <p:nvPr>
            <p:ph type="ftr" sz="quarter" idx="4294967295"/>
          </p:nvPr>
        </p:nvSpPr>
        <p:spPr bwMode="auto">
          <a:xfrm>
            <a:off x="3206750" y="6416675"/>
            <a:ext cx="8985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Das Marketingkonzept der Universität des Saarlandes</a:t>
            </a:r>
          </a:p>
        </p:txBody>
      </p:sp>
      <p:sp>
        <p:nvSpPr>
          <p:cNvPr id="27651" name="Foliennummernplatzhalter 4"/>
          <p:cNvSpPr>
            <a:spLocks noGrp="1"/>
          </p:cNvSpPr>
          <p:nvPr>
            <p:ph type="sldNum" sz="quarter" idx="4294967295"/>
          </p:nvPr>
        </p:nvSpPr>
        <p:spPr bwMode="auto">
          <a:xfrm>
            <a:off x="10991850" y="6416675"/>
            <a:ext cx="12001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AF2F09D-EFB3-4F58-A32E-A4EAA017BA5E}" type="slidenum">
              <a:rPr lang="de-DE" altLang="de-DE" smtClean="0">
                <a:solidFill>
                  <a:schemeClr val="bg1"/>
                </a:solidFill>
                <a:latin typeface="Segoe UI" panose="020B0502040204020203" pitchFamily="34" charset="0"/>
              </a:rPr>
              <a:pPr/>
              <a:t>11</a:t>
            </a:fld>
            <a:endParaRPr lang="de-DE" altLang="de-DE" smtClean="0">
              <a:solidFill>
                <a:schemeClr val="bg1"/>
              </a:solidFill>
              <a:latin typeface="Segoe UI" panose="020B0502040204020203" pitchFamily="34" charset="0"/>
            </a:endParaRPr>
          </a:p>
        </p:txBody>
      </p:sp>
      <p:sp>
        <p:nvSpPr>
          <p:cNvPr id="27652" name="Datumsplatzhalter 5"/>
          <p:cNvSpPr>
            <a:spLocks noGrp="1"/>
          </p:cNvSpPr>
          <p:nvPr>
            <p:ph type="dt" sz="quarter" idx="4294967295"/>
          </p:nvPr>
        </p:nvSpPr>
        <p:spPr bwMode="auto">
          <a:xfrm>
            <a:off x="0" y="6424613"/>
            <a:ext cx="1227138" cy="357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08D1EC5-C476-483B-BA99-478987FA33B6}" type="datetime1">
              <a:rPr lang="de-DE" altLang="de-DE" smtClean="0">
                <a:solidFill>
                  <a:schemeClr val="bg1"/>
                </a:solidFill>
                <a:latin typeface="Segoe UI" panose="020B0502040204020203"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ndParaRPr>
          </a:p>
        </p:txBody>
      </p:sp>
      <p:graphicFrame>
        <p:nvGraphicFramePr>
          <p:cNvPr id="3" name="Tabelle 2"/>
          <p:cNvGraphicFramePr>
            <a:graphicFrameLocks noGrp="1"/>
          </p:cNvGraphicFramePr>
          <p:nvPr/>
        </p:nvGraphicFramePr>
        <p:xfrm>
          <a:off x="0" y="1331913"/>
          <a:ext cx="12192001" cy="5549901"/>
        </p:xfrm>
        <a:graphic>
          <a:graphicData uri="http://schemas.openxmlformats.org/drawingml/2006/table">
            <a:tbl>
              <a:tblPr firstRow="1" firstCol="1" bandRow="1">
                <a:tableStyleId>{5C22544A-7EE6-4342-B048-85BDC9FD1C3A}</a:tableStyleId>
              </a:tblPr>
              <a:tblGrid>
                <a:gridCol w="3002452">
                  <a:extLst>
                    <a:ext uri="{9D8B030D-6E8A-4147-A177-3AD203B41FA5}">
                      <a16:colId xmlns:a16="http://schemas.microsoft.com/office/drawing/2014/main" val="637047331"/>
                    </a:ext>
                  </a:extLst>
                </a:gridCol>
                <a:gridCol w="3093548">
                  <a:extLst>
                    <a:ext uri="{9D8B030D-6E8A-4147-A177-3AD203B41FA5}">
                      <a16:colId xmlns:a16="http://schemas.microsoft.com/office/drawing/2014/main" val="1831659816"/>
                    </a:ext>
                  </a:extLst>
                </a:gridCol>
                <a:gridCol w="3032818">
                  <a:extLst>
                    <a:ext uri="{9D8B030D-6E8A-4147-A177-3AD203B41FA5}">
                      <a16:colId xmlns:a16="http://schemas.microsoft.com/office/drawing/2014/main" val="373756754"/>
                    </a:ext>
                  </a:extLst>
                </a:gridCol>
                <a:gridCol w="3063183">
                  <a:extLst>
                    <a:ext uri="{9D8B030D-6E8A-4147-A177-3AD203B41FA5}">
                      <a16:colId xmlns:a16="http://schemas.microsoft.com/office/drawing/2014/main" val="1964763893"/>
                    </a:ext>
                  </a:extLst>
                </a:gridCol>
              </a:tblGrid>
              <a:tr h="1871759">
                <a:tc>
                  <a:txBody>
                    <a:bodyPr/>
                    <a:lstStyle/>
                    <a:p>
                      <a:pPr marL="0" indent="0" algn="ctr">
                        <a:lnSpc>
                          <a:spcPct val="100000"/>
                        </a:lnSpc>
                        <a:buNone/>
                      </a:pPr>
                      <a:r>
                        <a:rPr lang="de-DE" sz="2200" b="0" dirty="0" err="1" smtClean="0">
                          <a:latin typeface="Segoe UI" panose="020B0502040204020203" pitchFamily="34" charset="0"/>
                          <a:cs typeface="Segoe UI" panose="020B0502040204020203" pitchFamily="34" charset="0"/>
                        </a:rPr>
                        <a:t>Vivamus</a:t>
                      </a:r>
                      <a:r>
                        <a:rPr lang="de-DE" sz="2200" b="0" dirty="0" smtClean="0">
                          <a:latin typeface="Segoe UI" panose="020B0502040204020203" pitchFamily="34" charset="0"/>
                          <a:cs typeface="Segoe UI" panose="020B0502040204020203" pitchFamily="34" charset="0"/>
                        </a:rPr>
                        <a:t> </a:t>
                      </a:r>
                      <a:r>
                        <a:rPr lang="de-DE" sz="2200" b="0" dirty="0" err="1" smtClean="0">
                          <a:latin typeface="Segoe UI" panose="020B0502040204020203" pitchFamily="34" charset="0"/>
                          <a:cs typeface="Segoe UI" panose="020B0502040204020203" pitchFamily="34" charset="0"/>
                        </a:rPr>
                        <a:t>elementum</a:t>
                      </a:r>
                      <a:r>
                        <a:rPr lang="de-DE" sz="2400" b="0" dirty="0" smtClean="0">
                          <a:latin typeface="Segoe UI" panose="020B0502040204020203" pitchFamily="34" charset="0"/>
                          <a:cs typeface="Segoe UI" panose="020B0502040204020203" pitchFamily="34" charset="0"/>
                        </a:rPr>
                        <a:t> </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de-DE" sz="2200" b="0" dirty="0" err="1" smtClean="0">
                          <a:latin typeface="Segoe UI" panose="020B0502040204020203" pitchFamily="34" charset="0"/>
                          <a:cs typeface="Segoe UI" panose="020B0502040204020203" pitchFamily="34" charset="0"/>
                        </a:rPr>
                        <a:t>Donec</a:t>
                      </a:r>
                      <a:r>
                        <a:rPr lang="de-DE" sz="2200" b="0" dirty="0" smtClean="0">
                          <a:latin typeface="Segoe UI" panose="020B0502040204020203" pitchFamily="34" charset="0"/>
                          <a:cs typeface="Segoe UI" panose="020B0502040204020203" pitchFamily="34" charset="0"/>
                        </a:rPr>
                        <a:t> </a:t>
                      </a:r>
                      <a:r>
                        <a:rPr lang="de-DE" sz="2200" b="0" dirty="0" err="1" smtClean="0">
                          <a:latin typeface="Segoe UI" panose="020B0502040204020203" pitchFamily="34" charset="0"/>
                          <a:cs typeface="Segoe UI" panose="020B0502040204020203" pitchFamily="34" charset="0"/>
                        </a:rPr>
                        <a:t>sodales</a:t>
                      </a:r>
                      <a:r>
                        <a:rPr lang="de-DE" sz="2200" b="0" dirty="0" smtClean="0">
                          <a:latin typeface="Segoe UI" panose="020B0502040204020203" pitchFamily="34" charset="0"/>
                          <a:cs typeface="Segoe UI" panose="020B0502040204020203" pitchFamily="34" charset="0"/>
                        </a:rPr>
                        <a:t> </a:t>
                      </a:r>
                      <a:r>
                        <a:rPr lang="de-DE" sz="2200" b="0" dirty="0" err="1" smtClean="0">
                          <a:latin typeface="Segoe UI" panose="020B0502040204020203" pitchFamily="34" charset="0"/>
                          <a:cs typeface="Segoe UI" panose="020B0502040204020203" pitchFamily="34" charset="0"/>
                        </a:rPr>
                        <a:t>sagittis</a:t>
                      </a:r>
                      <a:r>
                        <a:rPr lang="de-DE" sz="2200" b="0" dirty="0" smtClean="0">
                          <a:latin typeface="Segoe UI" panose="020B0502040204020203" pitchFamily="34" charset="0"/>
                          <a:cs typeface="Segoe UI" panose="020B0502040204020203" pitchFamily="34" charset="0"/>
                        </a:rPr>
                        <a:t> magna</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de-DE" sz="2200" b="0" dirty="0" err="1" smtClean="0">
                          <a:solidFill>
                            <a:srgbClr val="19406B"/>
                          </a:solidFill>
                          <a:latin typeface="Segoe UI" panose="020B0502040204020203" pitchFamily="34" charset="0"/>
                          <a:cs typeface="Segoe UI" panose="020B0502040204020203" pitchFamily="34" charset="0"/>
                        </a:rPr>
                        <a:t>Aenean</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vulputate</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eleifend</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tellus</a:t>
                      </a:r>
                      <a:endParaRPr lang="de-DE" sz="2200" b="0" kern="1200" dirty="0" smtClean="0">
                        <a:solidFill>
                          <a:srgbClr val="19406B"/>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indent="0" algn="ctr">
                        <a:lnSpc>
                          <a:spcPct val="100000"/>
                        </a:lnSpc>
                        <a:buNone/>
                      </a:pPr>
                      <a:r>
                        <a:rPr lang="de-DE" sz="2200" b="0" dirty="0" err="1" smtClean="0">
                          <a:latin typeface="Segoe UI" panose="020B0502040204020203" pitchFamily="34" charset="0"/>
                          <a:cs typeface="Segoe UI" panose="020B0502040204020203" pitchFamily="34" charset="0"/>
                        </a:rPr>
                        <a:t>Vivamus</a:t>
                      </a:r>
                      <a:r>
                        <a:rPr lang="de-DE" sz="2200" b="0" dirty="0" smtClean="0">
                          <a:latin typeface="Segoe UI" panose="020B0502040204020203" pitchFamily="34" charset="0"/>
                          <a:cs typeface="Segoe UI" panose="020B0502040204020203" pitchFamily="34" charset="0"/>
                        </a:rPr>
                        <a:t> </a:t>
                      </a:r>
                    </a:p>
                    <a:p>
                      <a:pPr marL="0" indent="0" algn="ctr">
                        <a:lnSpc>
                          <a:spcPct val="100000"/>
                        </a:lnSpc>
                        <a:buNone/>
                      </a:pPr>
                      <a:r>
                        <a:rPr lang="de-DE" sz="2200" b="0" dirty="0" err="1" smtClean="0">
                          <a:latin typeface="Segoe UI" panose="020B0502040204020203" pitchFamily="34" charset="0"/>
                          <a:cs typeface="Segoe UI" panose="020B0502040204020203" pitchFamily="34" charset="0"/>
                        </a:rPr>
                        <a:t>elementum</a:t>
                      </a:r>
                      <a:r>
                        <a:rPr lang="de-DE" sz="2200" b="0" dirty="0" smtClean="0">
                          <a:latin typeface="Segoe UI" panose="020B0502040204020203" pitchFamily="34" charset="0"/>
                          <a:cs typeface="Segoe UI" panose="020B0502040204020203" pitchFamily="34" charset="0"/>
                        </a:rPr>
                        <a:t> </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969621289"/>
                  </a:ext>
                </a:extLst>
              </a:tr>
              <a:tr h="1839071">
                <a:tc>
                  <a:txBody>
                    <a:bodyPr/>
                    <a:lstStyle/>
                    <a:p>
                      <a:pPr algn="ctr">
                        <a:lnSpc>
                          <a:spcPct val="107000"/>
                        </a:lnSpc>
                        <a:spcAft>
                          <a:spcPts val="800"/>
                        </a:spcAft>
                      </a:pPr>
                      <a:r>
                        <a:rPr lang="de-DE" sz="2200" b="0" kern="1200" dirty="0" err="1" smtClean="0">
                          <a:solidFill>
                            <a:schemeClr val="bg1"/>
                          </a:solidFill>
                          <a:latin typeface="Segoe UI" panose="020B0502040204020203" pitchFamily="34" charset="0"/>
                          <a:ea typeface="+mn-ea"/>
                          <a:cs typeface="Segoe UI" panose="020B0502040204020203" pitchFamily="34" charset="0"/>
                        </a:rPr>
                        <a:t>Lorem</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ipsum</a:t>
                      </a:r>
                      <a:r>
                        <a:rPr lang="de-DE" sz="2200" b="0" kern="1200" dirty="0" smtClean="0">
                          <a:solidFill>
                            <a:schemeClr val="bg1"/>
                          </a:solidFill>
                          <a:latin typeface="Segoe UI" panose="020B0502040204020203" pitchFamily="34" charset="0"/>
                          <a:ea typeface="+mn-ea"/>
                          <a:cs typeface="Segoe UI" panose="020B0502040204020203" pitchFamily="34" charset="0"/>
                        </a:rPr>
                        <a:t> </a:t>
                      </a:r>
                      <a:endParaRPr lang="de-DE" sz="2200" b="0" kern="1200" dirty="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7000"/>
                        </a:lnSpc>
                        <a:spcAft>
                          <a:spcPts val="800"/>
                        </a:spcAft>
                      </a:pPr>
                      <a:r>
                        <a:rPr lang="de-DE" sz="2200" b="0" kern="1200" dirty="0" err="1" smtClean="0">
                          <a:solidFill>
                            <a:srgbClr val="19406B"/>
                          </a:solidFill>
                          <a:latin typeface="Segoe UI" panose="020B0502040204020203" pitchFamily="34" charset="0"/>
                          <a:ea typeface="+mn-ea"/>
                          <a:cs typeface="Segoe UI" panose="020B0502040204020203" pitchFamily="34" charset="0"/>
                        </a:rPr>
                        <a:t>Sit</a:t>
                      </a:r>
                      <a:r>
                        <a:rPr lang="de-DE" sz="2200" b="0" kern="1200" dirty="0" smtClean="0">
                          <a:solidFill>
                            <a:srgbClr val="19406B"/>
                          </a:solidFill>
                          <a:latin typeface="Segoe UI" panose="020B0502040204020203" pitchFamily="34" charset="0"/>
                          <a:ea typeface="+mn-ea"/>
                          <a:cs typeface="Segoe UI" panose="020B0502040204020203" pitchFamily="34" charset="0"/>
                        </a:rPr>
                        <a:t> </a:t>
                      </a:r>
                      <a:r>
                        <a:rPr lang="de-DE" sz="2200" b="0" kern="1200" dirty="0" err="1" smtClean="0">
                          <a:solidFill>
                            <a:srgbClr val="19406B"/>
                          </a:solidFill>
                          <a:latin typeface="Segoe UI" panose="020B0502040204020203" pitchFamily="34" charset="0"/>
                          <a:ea typeface="+mn-ea"/>
                          <a:cs typeface="Segoe UI" panose="020B0502040204020203" pitchFamily="34" charset="0"/>
                        </a:rPr>
                        <a:t>dolor</a:t>
                      </a:r>
                      <a:r>
                        <a:rPr lang="de-DE" sz="2200" b="0" kern="1200" dirty="0" smtClean="0">
                          <a:solidFill>
                            <a:srgbClr val="19406B"/>
                          </a:solidFill>
                          <a:latin typeface="Segoe UI" panose="020B0502040204020203" pitchFamily="34" charset="0"/>
                          <a:ea typeface="+mn-ea"/>
                          <a:cs typeface="Segoe UI" panose="020B0502040204020203" pitchFamily="34" charset="0"/>
                        </a:rPr>
                        <a:t> </a:t>
                      </a:r>
                      <a:r>
                        <a:rPr lang="de-DE" sz="2200" b="0" kern="1200" dirty="0" err="1" smtClean="0">
                          <a:solidFill>
                            <a:srgbClr val="19406B"/>
                          </a:solidFill>
                          <a:latin typeface="Segoe UI" panose="020B0502040204020203" pitchFamily="34" charset="0"/>
                          <a:ea typeface="+mn-ea"/>
                          <a:cs typeface="Segoe UI" panose="020B0502040204020203" pitchFamily="34" charset="0"/>
                        </a:rPr>
                        <a:t>rhoncus</a:t>
                      </a:r>
                      <a:r>
                        <a:rPr lang="de-DE" sz="2200" b="0" kern="1200" dirty="0" smtClean="0">
                          <a:solidFill>
                            <a:srgbClr val="19406B"/>
                          </a:solidFill>
                          <a:latin typeface="Segoe UI" panose="020B0502040204020203" pitchFamily="34" charset="0"/>
                          <a:ea typeface="+mn-ea"/>
                          <a:cs typeface="Segoe UI" panose="020B0502040204020203" pitchFamily="34" charset="0"/>
                        </a:rPr>
                        <a:t> </a:t>
                      </a:r>
                      <a:r>
                        <a:rPr lang="de-DE" sz="2200" b="0" kern="1200" dirty="0" err="1" smtClean="0">
                          <a:solidFill>
                            <a:srgbClr val="19406B"/>
                          </a:solidFill>
                          <a:latin typeface="Segoe UI" panose="020B0502040204020203" pitchFamily="34" charset="0"/>
                          <a:ea typeface="+mn-ea"/>
                          <a:cs typeface="Segoe UI" panose="020B0502040204020203" pitchFamily="34" charset="0"/>
                        </a:rPr>
                        <a:t>nulla</a:t>
                      </a:r>
                      <a:r>
                        <a:rPr lang="de-DE" sz="2200" b="0" kern="1200" dirty="0" smtClean="0">
                          <a:solidFill>
                            <a:srgbClr val="19406B"/>
                          </a:solidFill>
                          <a:latin typeface="Segoe UI" panose="020B0502040204020203" pitchFamily="34" charset="0"/>
                          <a:ea typeface="+mn-ea"/>
                          <a:cs typeface="Segoe UI" panose="020B0502040204020203" pitchFamily="34" charset="0"/>
                        </a:rPr>
                        <a:t> </a:t>
                      </a:r>
                      <a:r>
                        <a:rPr lang="de-DE" sz="2200" b="0" kern="1200" dirty="0" err="1" smtClean="0">
                          <a:solidFill>
                            <a:srgbClr val="19406B"/>
                          </a:solidFill>
                          <a:latin typeface="Segoe UI" panose="020B0502040204020203" pitchFamily="34" charset="0"/>
                          <a:ea typeface="+mn-ea"/>
                          <a:cs typeface="Segoe UI" panose="020B0502040204020203" pitchFamily="34" charset="0"/>
                        </a:rPr>
                        <a:t>consequat</a:t>
                      </a:r>
                      <a:endParaRPr lang="de-DE" sz="2200" b="0" kern="1200" dirty="0" smtClean="0">
                        <a:solidFill>
                          <a:srgbClr val="19406B"/>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ctr" defTabSz="914400" rtl="0" eaLnBrk="1" latinLnBrk="0" hangingPunct="1">
                        <a:lnSpc>
                          <a:spcPct val="107000"/>
                        </a:lnSpc>
                        <a:spcAft>
                          <a:spcPts val="800"/>
                        </a:spcAft>
                      </a:pPr>
                      <a:r>
                        <a:rPr lang="de-DE" sz="2200" b="0" kern="1200" dirty="0" smtClean="0">
                          <a:solidFill>
                            <a:schemeClr val="bg1"/>
                          </a:solidFill>
                          <a:latin typeface="Segoe UI" panose="020B0502040204020203" pitchFamily="34" charset="0"/>
                          <a:ea typeface="+mn-ea"/>
                          <a:cs typeface="Segoe UI" panose="020B0502040204020203" pitchFamily="34" charset="0"/>
                        </a:rPr>
                        <a:t>Duis </a:t>
                      </a:r>
                      <a:r>
                        <a:rPr lang="de-DE" sz="2200" b="0" kern="1200" dirty="0" err="1" smtClean="0">
                          <a:solidFill>
                            <a:schemeClr val="bg1"/>
                          </a:solidFill>
                          <a:latin typeface="Segoe UI" panose="020B0502040204020203" pitchFamily="34" charset="0"/>
                          <a:ea typeface="+mn-ea"/>
                          <a:cs typeface="Segoe UI" panose="020B0502040204020203" pitchFamily="34" charset="0"/>
                        </a:rPr>
                        <a:t>leo</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sed</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sodales</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faubibus</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pPr marL="0" algn="ctr" defTabSz="914400" rtl="0" eaLnBrk="1" latinLnBrk="0" hangingPunct="1">
                        <a:lnSpc>
                          <a:spcPct val="107000"/>
                        </a:lnSpc>
                        <a:spcAft>
                          <a:spcPts val="800"/>
                        </a:spcAft>
                      </a:pPr>
                      <a:r>
                        <a:rPr lang="pt-BR" sz="2200" dirty="0" smtClean="0">
                          <a:solidFill>
                            <a:schemeClr val="bg1"/>
                          </a:solidFill>
                          <a:latin typeface="Segoe UI" panose="020B0502040204020203" pitchFamily="34" charset="0"/>
                          <a:cs typeface="Segoe UI" panose="020B0502040204020203" pitchFamily="34" charset="0"/>
                        </a:rPr>
                        <a:t>Donec quam felis, ultricies nec, pellentesque eu, pretium quis, sem</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47480656"/>
                  </a:ext>
                </a:extLst>
              </a:tr>
              <a:tr h="1839071">
                <a:tc>
                  <a:txBody>
                    <a:bodyPr/>
                    <a:lstStyle/>
                    <a:p>
                      <a:pPr marL="0" indent="0" algn="ctr">
                        <a:lnSpc>
                          <a:spcPct val="100000"/>
                        </a:lnSpc>
                        <a:buNone/>
                      </a:pPr>
                      <a:r>
                        <a:rPr lang="de-DE" sz="2200" b="0" dirty="0" err="1" smtClean="0">
                          <a:latin typeface="Segoe UI" panose="020B0502040204020203" pitchFamily="34" charset="0"/>
                          <a:cs typeface="Segoe UI" panose="020B0502040204020203" pitchFamily="34" charset="0"/>
                        </a:rPr>
                        <a:t>Vivamus</a:t>
                      </a:r>
                      <a:r>
                        <a:rPr lang="de-DE" sz="2200" b="0" dirty="0" smtClean="0">
                          <a:latin typeface="Segoe UI" panose="020B0502040204020203" pitchFamily="34" charset="0"/>
                          <a:cs typeface="Segoe UI" panose="020B0502040204020203" pitchFamily="34" charset="0"/>
                        </a:rPr>
                        <a:t> </a:t>
                      </a:r>
                    </a:p>
                    <a:p>
                      <a:pPr marL="0" indent="0" algn="ctr">
                        <a:lnSpc>
                          <a:spcPct val="100000"/>
                        </a:lnSpc>
                        <a:buNone/>
                      </a:pPr>
                      <a:r>
                        <a:rPr lang="de-DE" sz="2200" b="0" dirty="0" err="1" smtClean="0">
                          <a:latin typeface="Segoe UI" panose="020B0502040204020203" pitchFamily="34" charset="0"/>
                          <a:cs typeface="Segoe UI" panose="020B0502040204020203" pitchFamily="34" charset="0"/>
                        </a:rPr>
                        <a:t>elementum</a:t>
                      </a:r>
                      <a:r>
                        <a:rPr lang="de-DE" sz="2200" b="0" dirty="0" smtClean="0">
                          <a:latin typeface="Segoe UI" panose="020B0502040204020203" pitchFamily="34" charset="0"/>
                          <a:cs typeface="Segoe UI" panose="020B0502040204020203" pitchFamily="34" charset="0"/>
                        </a:rPr>
                        <a:t> </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algn="ctr" defTabSz="914400" rtl="0" eaLnBrk="1" latinLnBrk="0" hangingPunct="1">
                        <a:lnSpc>
                          <a:spcPct val="107000"/>
                        </a:lnSpc>
                        <a:spcAft>
                          <a:spcPts val="800"/>
                        </a:spcAft>
                      </a:pPr>
                      <a:r>
                        <a:rPr lang="de-DE" sz="2200" b="0" kern="1200" dirty="0" smtClean="0">
                          <a:solidFill>
                            <a:schemeClr val="bg1"/>
                          </a:solidFill>
                          <a:latin typeface="Segoe UI" panose="020B0502040204020203" pitchFamily="34" charset="0"/>
                          <a:ea typeface="+mn-ea"/>
                          <a:cs typeface="Segoe UI" panose="020B0502040204020203" pitchFamily="34" charset="0"/>
                        </a:rPr>
                        <a:t>Duis </a:t>
                      </a:r>
                      <a:r>
                        <a:rPr lang="de-DE" sz="2200" b="0" kern="1200" dirty="0" err="1" smtClean="0">
                          <a:solidFill>
                            <a:schemeClr val="bg1"/>
                          </a:solidFill>
                          <a:latin typeface="Segoe UI" panose="020B0502040204020203" pitchFamily="34" charset="0"/>
                          <a:ea typeface="+mn-ea"/>
                          <a:cs typeface="Segoe UI" panose="020B0502040204020203" pitchFamily="34" charset="0"/>
                        </a:rPr>
                        <a:t>leo</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sed</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sodales</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faubibus</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de-DE" sz="2200" b="0" dirty="0" err="1" smtClean="0">
                          <a:solidFill>
                            <a:schemeClr val="bg1"/>
                          </a:solidFill>
                          <a:latin typeface="Segoe UI" panose="020B0502040204020203" pitchFamily="34" charset="0"/>
                          <a:cs typeface="Segoe UI" panose="020B0502040204020203" pitchFamily="34" charset="0"/>
                        </a:rPr>
                        <a:t>Donec</a:t>
                      </a:r>
                      <a:r>
                        <a:rPr lang="de-DE" sz="2200" b="0" dirty="0" smtClean="0">
                          <a:solidFill>
                            <a:schemeClr val="bg1"/>
                          </a:solidFill>
                          <a:latin typeface="Segoe UI" panose="020B0502040204020203" pitchFamily="34" charset="0"/>
                          <a:cs typeface="Segoe UI" panose="020B0502040204020203" pitchFamily="34" charset="0"/>
                        </a:rPr>
                        <a:t> </a:t>
                      </a:r>
                      <a:r>
                        <a:rPr lang="de-DE" sz="2200" b="0" dirty="0" err="1" smtClean="0">
                          <a:solidFill>
                            <a:schemeClr val="bg1"/>
                          </a:solidFill>
                          <a:latin typeface="Segoe UI" panose="020B0502040204020203" pitchFamily="34" charset="0"/>
                          <a:cs typeface="Segoe UI" panose="020B0502040204020203" pitchFamily="34" charset="0"/>
                        </a:rPr>
                        <a:t>sodales</a:t>
                      </a:r>
                      <a:r>
                        <a:rPr lang="de-DE" sz="2200" b="0" dirty="0" smtClean="0">
                          <a:solidFill>
                            <a:schemeClr val="bg1"/>
                          </a:solidFill>
                          <a:latin typeface="Segoe UI" panose="020B0502040204020203" pitchFamily="34" charset="0"/>
                          <a:cs typeface="Segoe UI" panose="020B0502040204020203" pitchFamily="34" charset="0"/>
                        </a:rPr>
                        <a:t> </a:t>
                      </a:r>
                      <a:r>
                        <a:rPr lang="de-DE" sz="2200" b="0" dirty="0" err="1" smtClean="0">
                          <a:solidFill>
                            <a:schemeClr val="bg1"/>
                          </a:solidFill>
                          <a:latin typeface="Segoe UI" panose="020B0502040204020203" pitchFamily="34" charset="0"/>
                          <a:cs typeface="Segoe UI" panose="020B0502040204020203" pitchFamily="34" charset="0"/>
                        </a:rPr>
                        <a:t>sagittis</a:t>
                      </a:r>
                      <a:r>
                        <a:rPr lang="de-DE" sz="2200" b="0" dirty="0" smtClean="0">
                          <a:solidFill>
                            <a:schemeClr val="bg1"/>
                          </a:solidFill>
                          <a:latin typeface="Segoe UI" panose="020B0502040204020203" pitchFamily="34" charset="0"/>
                          <a:cs typeface="Segoe UI" panose="020B0502040204020203" pitchFamily="34" charset="0"/>
                        </a:rPr>
                        <a:t> magna</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7000"/>
                        </a:lnSpc>
                        <a:spcAft>
                          <a:spcPts val="800"/>
                        </a:spcAft>
                      </a:pPr>
                      <a:endParaRPr lang="de-DE" sz="2200" b="0" kern="1200" dirty="0" smtClean="0">
                        <a:solidFill>
                          <a:schemeClr val="bg1"/>
                        </a:solidFill>
                        <a:latin typeface="Segoe UI" panose="020B0502040204020203" pitchFamily="34" charset="0"/>
                        <a:ea typeface="+mn-ea"/>
                        <a:cs typeface="Segoe UI" panose="020B0502040204020203" pitchFamily="34" charset="0"/>
                      </a:endParaRPr>
                    </a:p>
                    <a:p>
                      <a:pPr marL="0" marR="0" indent="0" algn="ctr" defTabSz="914400" rtl="0" eaLnBrk="1" fontAlgn="auto" latinLnBrk="0" hangingPunct="1">
                        <a:lnSpc>
                          <a:spcPct val="107000"/>
                        </a:lnSpc>
                        <a:spcBef>
                          <a:spcPts val="0"/>
                        </a:spcBef>
                        <a:spcAft>
                          <a:spcPts val="800"/>
                        </a:spcAft>
                        <a:buClrTx/>
                        <a:buSzTx/>
                        <a:buFontTx/>
                        <a:buNone/>
                        <a:tabLst/>
                        <a:defRPr/>
                      </a:pPr>
                      <a:r>
                        <a:rPr lang="de-DE" sz="2200" b="0" dirty="0" err="1" smtClean="0">
                          <a:solidFill>
                            <a:srgbClr val="19406B"/>
                          </a:solidFill>
                          <a:latin typeface="Segoe UI" panose="020B0502040204020203" pitchFamily="34" charset="0"/>
                          <a:cs typeface="Segoe UI" panose="020B0502040204020203" pitchFamily="34" charset="0"/>
                        </a:rPr>
                        <a:t>Aenean</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vulputate</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eleifend</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tellus</a:t>
                      </a:r>
                      <a:endParaRPr lang="de-DE" sz="2200" b="0" kern="1200" dirty="0" smtClean="0">
                        <a:solidFill>
                          <a:srgbClr val="19406B"/>
                        </a:solidFill>
                        <a:latin typeface="Segoe UI" panose="020B0502040204020203" pitchFamily="34" charset="0"/>
                        <a:ea typeface="+mn-ea"/>
                        <a:cs typeface="Segoe UI" panose="020B0502040204020203" pitchFamily="34" charset="0"/>
                      </a:endParaRPr>
                    </a:p>
                    <a:p>
                      <a:pPr marL="0" algn="ctr" defTabSz="914400" rtl="0" eaLnBrk="1" latinLnBrk="0" hangingPunct="1">
                        <a:lnSpc>
                          <a:spcPct val="107000"/>
                        </a:lnSpc>
                        <a:spcAft>
                          <a:spcPts val="800"/>
                        </a:spcAft>
                      </a:pP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8654657"/>
                  </a:ext>
                </a:extLst>
              </a:tr>
            </a:tbl>
          </a:graphicData>
        </a:graphic>
      </p:graphicFrame>
      <p:sp>
        <p:nvSpPr>
          <p:cNvPr id="27666" name="Textplatzhalter 1"/>
          <p:cNvSpPr txBox="1">
            <a:spLocks/>
          </p:cNvSpPr>
          <p:nvPr/>
        </p:nvSpPr>
        <p:spPr bwMode="auto">
          <a:xfrm>
            <a:off x="398463" y="349250"/>
            <a:ext cx="88661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r>
              <a:rPr lang="de-DE" altLang="de-DE" sz="3000">
                <a:solidFill>
                  <a:schemeClr val="tx2"/>
                </a:solidFill>
                <a:latin typeface="Segoe UI" panose="020B0502040204020203" pitchFamily="34" charset="0"/>
                <a:cs typeface="Segoe UI" panose="020B0502040204020203" pitchFamily="34" charset="0"/>
              </a:rPr>
              <a:t>Lorem ipsum – sit dolor elit</a:t>
            </a:r>
          </a:p>
        </p:txBody>
      </p:sp>
      <p:sp>
        <p:nvSpPr>
          <p:cNvPr id="27667" name="Rechteck 18"/>
          <p:cNvSpPr>
            <a:spLocks noChangeArrowheads="1"/>
          </p:cNvSpPr>
          <p:nvPr/>
        </p:nvSpPr>
        <p:spPr bwMode="auto">
          <a:xfrm flipH="1" flipV="1">
            <a:off x="0" y="0"/>
            <a:ext cx="9555163" cy="444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a:solidFill>
                <a:srgbClr val="FFFFFF"/>
              </a:solidFill>
              <a:latin typeface="Calibri" panose="020F0502020204030204" pitchFamily="34" charset="0"/>
            </a:endParaRPr>
          </a:p>
        </p:txBody>
      </p:sp>
      <p:sp>
        <p:nvSpPr>
          <p:cNvPr id="27668" name="Rechteck 18"/>
          <p:cNvSpPr>
            <a:spLocks noChangeArrowheads="1"/>
          </p:cNvSpPr>
          <p:nvPr/>
        </p:nvSpPr>
        <p:spPr bwMode="auto">
          <a:xfrm flipH="1" flipV="1">
            <a:off x="9551988" y="0"/>
            <a:ext cx="2640012" cy="222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a:solidFill>
                <a:srgbClr val="FFFFFF"/>
              </a:solidFill>
              <a:latin typeface="Calibri" panose="020F0502020204030204" pitchFamily="34" charset="0"/>
            </a:endParaRPr>
          </a:p>
        </p:txBody>
      </p:sp>
      <p:pic>
        <p:nvPicPr>
          <p:cNvPr id="27669" name="Bild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09288" y="407988"/>
            <a:ext cx="10477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DE" dirty="0" err="1" smtClean="0"/>
              <a:t>Lorem</a:t>
            </a:r>
            <a:r>
              <a:rPr lang="de-DE" dirty="0" smtClean="0"/>
              <a:t> </a:t>
            </a:r>
            <a:r>
              <a:rPr lang="de-DE" dirty="0" err="1" smtClean="0"/>
              <a:t>ipsum</a:t>
            </a:r>
            <a:r>
              <a:rPr lang="de-DE" dirty="0" smtClean="0"/>
              <a:t> </a:t>
            </a:r>
            <a:r>
              <a:rPr lang="de-DE" dirty="0" err="1" smtClean="0"/>
              <a:t>sit</a:t>
            </a:r>
            <a:r>
              <a:rPr lang="de-DE" dirty="0" smtClean="0"/>
              <a:t> </a:t>
            </a:r>
            <a:r>
              <a:rPr lang="de-DE" dirty="0" err="1" smtClean="0"/>
              <a:t>dolor</a:t>
            </a:r>
            <a:endParaRPr lang="de-DE" dirty="0"/>
          </a:p>
        </p:txBody>
      </p:sp>
      <p:sp>
        <p:nvSpPr>
          <p:cNvPr id="28678"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28674" name="Foliennummernplatzhalter 2"/>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AD051B8-6E5D-4623-8233-64F82587DD50}" type="slidenum">
              <a:rPr lang="de-DE" altLang="de-DE" smtClean="0">
                <a:solidFill>
                  <a:schemeClr val="bg1"/>
                </a:solidFill>
                <a:latin typeface="Segoe UI" panose="020B0502040204020203" pitchFamily="34" charset="0"/>
              </a:rPr>
              <a:pPr/>
              <a:t>12</a:t>
            </a:fld>
            <a:endParaRPr lang="de-DE" altLang="de-DE" smtClean="0">
              <a:solidFill>
                <a:schemeClr val="bg1"/>
              </a:solidFill>
              <a:latin typeface="Segoe UI" panose="020B0502040204020203" pitchFamily="34" charset="0"/>
            </a:endParaRPr>
          </a:p>
        </p:txBody>
      </p:sp>
      <p:sp>
        <p:nvSpPr>
          <p:cNvPr id="28675" name="Datumsplatzhalter 3"/>
          <p:cNvSpPr>
            <a:spLocks noGrp="1"/>
          </p:cNvSpPr>
          <p:nvPr>
            <p:ph type="dt" sz="half"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BF8DD3F-3F47-448E-9CC3-545B5428A2FA}"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platzhalter 1"/>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Vivamus elementum semper nisi</a:t>
            </a:r>
          </a:p>
        </p:txBody>
      </p:sp>
      <p:sp>
        <p:nvSpPr>
          <p:cNvPr id="29699"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F1E36DFB-FDB8-416A-BFE2-62BB64EDC372}" type="slidenum">
              <a:rPr lang="de-DE" altLang="de-DE" smtClean="0">
                <a:solidFill>
                  <a:schemeClr val="bg1"/>
                </a:solidFill>
                <a:latin typeface="Segoe UI" panose="020B0502040204020203" pitchFamily="34" charset="0"/>
              </a:rPr>
              <a:pPr/>
              <a:t>13</a:t>
            </a:fld>
            <a:endParaRPr lang="de-DE" altLang="de-DE" smtClean="0">
              <a:solidFill>
                <a:schemeClr val="bg1"/>
              </a:solidFill>
              <a:latin typeface="Segoe UI" panose="020B0502040204020203" pitchFamily="34" charset="0"/>
            </a:endParaRPr>
          </a:p>
        </p:txBody>
      </p:sp>
      <p:sp>
        <p:nvSpPr>
          <p:cNvPr id="29700"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806B068-BB16-4757-8652-BF92C33EAA6D}"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9701" name="Fußzeilenplatzhalter 3"/>
          <p:cNvSpPr>
            <a:spLocks noGrp="1"/>
          </p:cNvSpPr>
          <p:nvPr>
            <p:ph type="ftr" sz="quarter" idx="12"/>
          </p:nvPr>
        </p:nvSpPr>
        <p:spPr bwMode="auto">
          <a:xfrm>
            <a:off x="1719263" y="6484938"/>
            <a:ext cx="8985250" cy="30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t"/>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a:p>
            <a:pPr eaLnBrk="0" fontAlgn="base" hangingPunct="0">
              <a:lnSpc>
                <a:spcPct val="150000"/>
              </a:lnSpc>
              <a:spcBef>
                <a:spcPct val="0"/>
              </a:spcBef>
              <a:spcAft>
                <a:spcPct val="0"/>
              </a:spcAft>
            </a:pPr>
            <a:endParaRPr lang="de-DE" altLang="de-DE" smtClean="0">
              <a:solidFill>
                <a:schemeClr val="bg1"/>
              </a:solidFill>
              <a:latin typeface="Segoe UI" panose="020B0502040204020203" pitchFamily="34" charset="0"/>
            </a:endParaRPr>
          </a:p>
        </p:txBody>
      </p:sp>
      <p:graphicFrame>
        <p:nvGraphicFramePr>
          <p:cNvPr id="8" name="Tabelle 7"/>
          <p:cNvGraphicFramePr>
            <a:graphicFrameLocks noGrp="1"/>
          </p:cNvGraphicFramePr>
          <p:nvPr/>
        </p:nvGraphicFramePr>
        <p:xfrm>
          <a:off x="0" y="2549525"/>
          <a:ext cx="12192001" cy="3711575"/>
        </p:xfrm>
        <a:graphic>
          <a:graphicData uri="http://schemas.openxmlformats.org/drawingml/2006/table">
            <a:tbl>
              <a:tblPr firstRow="1" firstCol="1" bandRow="1">
                <a:tableStyleId>{5C22544A-7EE6-4342-B048-85BDC9FD1C3A}</a:tableStyleId>
              </a:tblPr>
              <a:tblGrid>
                <a:gridCol w="3002452">
                  <a:extLst>
                    <a:ext uri="{9D8B030D-6E8A-4147-A177-3AD203B41FA5}">
                      <a16:colId xmlns:a16="http://schemas.microsoft.com/office/drawing/2014/main" val="637047331"/>
                    </a:ext>
                  </a:extLst>
                </a:gridCol>
                <a:gridCol w="3093548">
                  <a:extLst>
                    <a:ext uri="{9D8B030D-6E8A-4147-A177-3AD203B41FA5}">
                      <a16:colId xmlns:a16="http://schemas.microsoft.com/office/drawing/2014/main" val="1831659816"/>
                    </a:ext>
                  </a:extLst>
                </a:gridCol>
                <a:gridCol w="3032818">
                  <a:extLst>
                    <a:ext uri="{9D8B030D-6E8A-4147-A177-3AD203B41FA5}">
                      <a16:colId xmlns:a16="http://schemas.microsoft.com/office/drawing/2014/main" val="373756754"/>
                    </a:ext>
                  </a:extLst>
                </a:gridCol>
                <a:gridCol w="3063183">
                  <a:extLst>
                    <a:ext uri="{9D8B030D-6E8A-4147-A177-3AD203B41FA5}">
                      <a16:colId xmlns:a16="http://schemas.microsoft.com/office/drawing/2014/main" val="1964763893"/>
                    </a:ext>
                  </a:extLst>
                </a:gridCol>
              </a:tblGrid>
              <a:tr h="1872135">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de-DE" sz="2200" b="0" dirty="0" err="1" smtClean="0">
                          <a:latin typeface="Segoe UI" panose="020B0502040204020203" pitchFamily="34" charset="0"/>
                          <a:cs typeface="Segoe UI" panose="020B0502040204020203" pitchFamily="34" charset="0"/>
                        </a:rPr>
                        <a:t>Donec</a:t>
                      </a:r>
                      <a:r>
                        <a:rPr lang="de-DE" sz="2200" b="0" dirty="0" smtClean="0">
                          <a:latin typeface="Segoe UI" panose="020B0502040204020203" pitchFamily="34" charset="0"/>
                          <a:cs typeface="Segoe UI" panose="020B0502040204020203" pitchFamily="34" charset="0"/>
                        </a:rPr>
                        <a:t> </a:t>
                      </a:r>
                      <a:r>
                        <a:rPr lang="de-DE" sz="2200" b="0" dirty="0" err="1" smtClean="0">
                          <a:latin typeface="Segoe UI" panose="020B0502040204020203" pitchFamily="34" charset="0"/>
                          <a:cs typeface="Segoe UI" panose="020B0502040204020203" pitchFamily="34" charset="0"/>
                        </a:rPr>
                        <a:t>sodales</a:t>
                      </a:r>
                      <a:r>
                        <a:rPr lang="de-DE" sz="2200" b="0" dirty="0" smtClean="0">
                          <a:latin typeface="Segoe UI" panose="020B0502040204020203" pitchFamily="34" charset="0"/>
                          <a:cs typeface="Segoe UI" panose="020B0502040204020203" pitchFamily="34" charset="0"/>
                        </a:rPr>
                        <a:t> </a:t>
                      </a:r>
                      <a:r>
                        <a:rPr lang="de-DE" sz="2200" b="0" dirty="0" err="1" smtClean="0">
                          <a:latin typeface="Segoe UI" panose="020B0502040204020203" pitchFamily="34" charset="0"/>
                          <a:cs typeface="Segoe UI" panose="020B0502040204020203" pitchFamily="34" charset="0"/>
                        </a:rPr>
                        <a:t>sagittis</a:t>
                      </a:r>
                      <a:r>
                        <a:rPr lang="de-DE" sz="2200" b="0" dirty="0" smtClean="0">
                          <a:latin typeface="Segoe UI" panose="020B0502040204020203" pitchFamily="34" charset="0"/>
                          <a:cs typeface="Segoe UI" panose="020B0502040204020203" pitchFamily="34" charset="0"/>
                        </a:rPr>
                        <a:t> magna</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indent="0" algn="ctr">
                        <a:lnSpc>
                          <a:spcPct val="100000"/>
                        </a:lnSpc>
                        <a:buNone/>
                      </a:pPr>
                      <a:r>
                        <a:rPr lang="de-DE" sz="2200" b="0" dirty="0" err="1" smtClean="0">
                          <a:latin typeface="Segoe UI" panose="020B0502040204020203" pitchFamily="34" charset="0"/>
                          <a:cs typeface="Segoe UI" panose="020B0502040204020203" pitchFamily="34" charset="0"/>
                        </a:rPr>
                        <a:t>Vivamus</a:t>
                      </a:r>
                      <a:r>
                        <a:rPr lang="de-DE" sz="2200" b="0" dirty="0" smtClean="0">
                          <a:latin typeface="Segoe UI" panose="020B0502040204020203" pitchFamily="34" charset="0"/>
                          <a:cs typeface="Segoe UI" panose="020B0502040204020203" pitchFamily="34" charset="0"/>
                        </a:rPr>
                        <a:t> </a:t>
                      </a:r>
                      <a:r>
                        <a:rPr lang="de-DE" sz="2200" b="0" dirty="0" err="1" smtClean="0">
                          <a:latin typeface="Segoe UI" panose="020B0502040204020203" pitchFamily="34" charset="0"/>
                          <a:cs typeface="Segoe UI" panose="020B0502040204020203" pitchFamily="34" charset="0"/>
                        </a:rPr>
                        <a:t>elementum</a:t>
                      </a:r>
                      <a:r>
                        <a:rPr lang="de-DE" sz="2400" b="0" dirty="0" smtClean="0">
                          <a:latin typeface="Segoe UI" panose="020B0502040204020203" pitchFamily="34" charset="0"/>
                          <a:cs typeface="Segoe UI" panose="020B0502040204020203" pitchFamily="34" charset="0"/>
                        </a:rPr>
                        <a:t> </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de-DE" sz="2200" b="0" dirty="0" err="1" smtClean="0">
                          <a:solidFill>
                            <a:srgbClr val="19406B"/>
                          </a:solidFill>
                          <a:latin typeface="Segoe UI" panose="020B0502040204020203" pitchFamily="34" charset="0"/>
                          <a:cs typeface="Segoe UI" panose="020B0502040204020203" pitchFamily="34" charset="0"/>
                        </a:rPr>
                        <a:t>Aenean</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vulputate</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eleifend</a:t>
                      </a:r>
                      <a:r>
                        <a:rPr lang="de-DE" sz="2200" b="0" dirty="0" smtClean="0">
                          <a:solidFill>
                            <a:srgbClr val="19406B"/>
                          </a:solidFill>
                          <a:latin typeface="Segoe UI" panose="020B0502040204020203" pitchFamily="34" charset="0"/>
                          <a:cs typeface="Segoe UI" panose="020B0502040204020203" pitchFamily="34" charset="0"/>
                        </a:rPr>
                        <a:t> </a:t>
                      </a:r>
                      <a:r>
                        <a:rPr lang="de-DE" sz="2200" b="0" dirty="0" err="1" smtClean="0">
                          <a:solidFill>
                            <a:srgbClr val="19406B"/>
                          </a:solidFill>
                          <a:latin typeface="Segoe UI" panose="020B0502040204020203" pitchFamily="34" charset="0"/>
                          <a:cs typeface="Segoe UI" panose="020B0502040204020203" pitchFamily="34" charset="0"/>
                        </a:rPr>
                        <a:t>tellus</a:t>
                      </a:r>
                      <a:endParaRPr lang="de-DE" sz="2200" b="0" kern="1200" dirty="0" smtClean="0">
                        <a:solidFill>
                          <a:srgbClr val="19406B"/>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indent="0" algn="ctr">
                        <a:lnSpc>
                          <a:spcPct val="100000"/>
                        </a:lnSpc>
                        <a:buNone/>
                      </a:pPr>
                      <a:r>
                        <a:rPr lang="de-DE" sz="2200" b="0" dirty="0" err="1" smtClean="0">
                          <a:latin typeface="Segoe UI" panose="020B0502040204020203" pitchFamily="34" charset="0"/>
                          <a:cs typeface="Segoe UI" panose="020B0502040204020203" pitchFamily="34" charset="0"/>
                        </a:rPr>
                        <a:t>Vivamus</a:t>
                      </a:r>
                      <a:r>
                        <a:rPr lang="de-DE" sz="2200" b="0" dirty="0" smtClean="0">
                          <a:latin typeface="Segoe UI" panose="020B0502040204020203" pitchFamily="34" charset="0"/>
                          <a:cs typeface="Segoe UI" panose="020B0502040204020203" pitchFamily="34" charset="0"/>
                        </a:rPr>
                        <a:t> </a:t>
                      </a:r>
                    </a:p>
                    <a:p>
                      <a:pPr marL="0" indent="0" algn="ctr">
                        <a:lnSpc>
                          <a:spcPct val="100000"/>
                        </a:lnSpc>
                        <a:buNone/>
                      </a:pPr>
                      <a:r>
                        <a:rPr lang="de-DE" sz="2200" b="0" dirty="0" err="1" smtClean="0">
                          <a:latin typeface="Segoe UI" panose="020B0502040204020203" pitchFamily="34" charset="0"/>
                          <a:cs typeface="Segoe UI" panose="020B0502040204020203" pitchFamily="34" charset="0"/>
                        </a:rPr>
                        <a:t>elementum</a:t>
                      </a:r>
                      <a:r>
                        <a:rPr lang="de-DE" sz="2200" b="0" dirty="0" smtClean="0">
                          <a:latin typeface="Segoe UI" panose="020B0502040204020203" pitchFamily="34" charset="0"/>
                          <a:cs typeface="Segoe UI" panose="020B0502040204020203" pitchFamily="34" charset="0"/>
                        </a:rPr>
                        <a:t> </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969621289"/>
                  </a:ext>
                </a:extLst>
              </a:tr>
              <a:tr h="1839440">
                <a:tc>
                  <a:txBody>
                    <a:bodyPr/>
                    <a:lstStyle/>
                    <a:p>
                      <a:pPr algn="ctr">
                        <a:lnSpc>
                          <a:spcPct val="107000"/>
                        </a:lnSpc>
                        <a:spcAft>
                          <a:spcPts val="800"/>
                        </a:spcAft>
                      </a:pPr>
                      <a:r>
                        <a:rPr lang="de-DE" sz="2200" b="0" kern="1200" dirty="0" err="1" smtClean="0">
                          <a:solidFill>
                            <a:schemeClr val="bg1"/>
                          </a:solidFill>
                          <a:latin typeface="Segoe UI" panose="020B0502040204020203" pitchFamily="34" charset="0"/>
                          <a:ea typeface="+mn-ea"/>
                          <a:cs typeface="Segoe UI" panose="020B0502040204020203" pitchFamily="34" charset="0"/>
                        </a:rPr>
                        <a:t>Lorem</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ipsum</a:t>
                      </a:r>
                      <a:r>
                        <a:rPr lang="de-DE" sz="2200" b="0" kern="1200" dirty="0" smtClean="0">
                          <a:solidFill>
                            <a:schemeClr val="bg1"/>
                          </a:solidFill>
                          <a:latin typeface="Segoe UI" panose="020B0502040204020203" pitchFamily="34" charset="0"/>
                          <a:ea typeface="+mn-ea"/>
                          <a:cs typeface="Segoe UI" panose="020B0502040204020203" pitchFamily="34" charset="0"/>
                        </a:rPr>
                        <a:t> </a:t>
                      </a:r>
                      <a:endParaRPr lang="de-DE" sz="2200" b="0" kern="1200" dirty="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7000"/>
                        </a:lnSpc>
                        <a:spcAft>
                          <a:spcPts val="800"/>
                        </a:spcAft>
                      </a:pPr>
                      <a:r>
                        <a:rPr lang="de-DE" sz="2200" b="0" kern="1200" dirty="0" err="1" smtClean="0">
                          <a:solidFill>
                            <a:srgbClr val="19406B"/>
                          </a:solidFill>
                          <a:latin typeface="Segoe UI" panose="020B0502040204020203" pitchFamily="34" charset="0"/>
                          <a:ea typeface="+mn-ea"/>
                          <a:cs typeface="Segoe UI" panose="020B0502040204020203" pitchFamily="34" charset="0"/>
                        </a:rPr>
                        <a:t>Sit</a:t>
                      </a:r>
                      <a:r>
                        <a:rPr lang="de-DE" sz="2200" b="0" kern="1200" dirty="0" smtClean="0">
                          <a:solidFill>
                            <a:srgbClr val="19406B"/>
                          </a:solidFill>
                          <a:latin typeface="Segoe UI" panose="020B0502040204020203" pitchFamily="34" charset="0"/>
                          <a:ea typeface="+mn-ea"/>
                          <a:cs typeface="Segoe UI" panose="020B0502040204020203" pitchFamily="34" charset="0"/>
                        </a:rPr>
                        <a:t> </a:t>
                      </a:r>
                      <a:r>
                        <a:rPr lang="de-DE" sz="2200" b="0" kern="1200" dirty="0" err="1" smtClean="0">
                          <a:solidFill>
                            <a:srgbClr val="19406B"/>
                          </a:solidFill>
                          <a:latin typeface="Segoe UI" panose="020B0502040204020203" pitchFamily="34" charset="0"/>
                          <a:ea typeface="+mn-ea"/>
                          <a:cs typeface="Segoe UI" panose="020B0502040204020203" pitchFamily="34" charset="0"/>
                        </a:rPr>
                        <a:t>dolor</a:t>
                      </a:r>
                      <a:r>
                        <a:rPr lang="de-DE" sz="2200" b="0" kern="1200" dirty="0" smtClean="0">
                          <a:solidFill>
                            <a:srgbClr val="19406B"/>
                          </a:solidFill>
                          <a:latin typeface="Segoe UI" panose="020B0502040204020203" pitchFamily="34" charset="0"/>
                          <a:ea typeface="+mn-ea"/>
                          <a:cs typeface="Segoe UI" panose="020B0502040204020203" pitchFamily="34" charset="0"/>
                        </a:rPr>
                        <a:t> </a:t>
                      </a:r>
                      <a:r>
                        <a:rPr lang="de-DE" sz="2200" b="0" kern="1200" dirty="0" err="1" smtClean="0">
                          <a:solidFill>
                            <a:srgbClr val="19406B"/>
                          </a:solidFill>
                          <a:latin typeface="Segoe UI" panose="020B0502040204020203" pitchFamily="34" charset="0"/>
                          <a:ea typeface="+mn-ea"/>
                          <a:cs typeface="Segoe UI" panose="020B0502040204020203" pitchFamily="34" charset="0"/>
                        </a:rPr>
                        <a:t>rhoncus</a:t>
                      </a:r>
                      <a:r>
                        <a:rPr lang="de-DE" sz="2200" b="0" kern="1200" dirty="0" smtClean="0">
                          <a:solidFill>
                            <a:srgbClr val="19406B"/>
                          </a:solidFill>
                          <a:latin typeface="Segoe UI" panose="020B0502040204020203" pitchFamily="34" charset="0"/>
                          <a:ea typeface="+mn-ea"/>
                          <a:cs typeface="Segoe UI" panose="020B0502040204020203" pitchFamily="34" charset="0"/>
                        </a:rPr>
                        <a:t> </a:t>
                      </a:r>
                      <a:r>
                        <a:rPr lang="de-DE" sz="2200" b="0" kern="1200" dirty="0" err="1" smtClean="0">
                          <a:solidFill>
                            <a:srgbClr val="19406B"/>
                          </a:solidFill>
                          <a:latin typeface="Segoe UI" panose="020B0502040204020203" pitchFamily="34" charset="0"/>
                          <a:ea typeface="+mn-ea"/>
                          <a:cs typeface="Segoe UI" panose="020B0502040204020203" pitchFamily="34" charset="0"/>
                        </a:rPr>
                        <a:t>nulla</a:t>
                      </a:r>
                      <a:r>
                        <a:rPr lang="de-DE" sz="2200" b="0" kern="1200" dirty="0" smtClean="0">
                          <a:solidFill>
                            <a:srgbClr val="19406B"/>
                          </a:solidFill>
                          <a:latin typeface="Segoe UI" panose="020B0502040204020203" pitchFamily="34" charset="0"/>
                          <a:ea typeface="+mn-ea"/>
                          <a:cs typeface="Segoe UI" panose="020B0502040204020203" pitchFamily="34" charset="0"/>
                        </a:rPr>
                        <a:t> </a:t>
                      </a:r>
                      <a:r>
                        <a:rPr lang="de-DE" sz="2200" b="0" kern="1200" dirty="0" err="1" smtClean="0">
                          <a:solidFill>
                            <a:srgbClr val="19406B"/>
                          </a:solidFill>
                          <a:latin typeface="Segoe UI" panose="020B0502040204020203" pitchFamily="34" charset="0"/>
                          <a:ea typeface="+mn-ea"/>
                          <a:cs typeface="Segoe UI" panose="020B0502040204020203" pitchFamily="34" charset="0"/>
                        </a:rPr>
                        <a:t>consequat</a:t>
                      </a:r>
                      <a:endParaRPr lang="de-DE" sz="2200" b="0" kern="1200" dirty="0" smtClean="0">
                        <a:solidFill>
                          <a:srgbClr val="19406B"/>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ctr" defTabSz="914400" rtl="0" eaLnBrk="1" latinLnBrk="0" hangingPunct="1">
                        <a:lnSpc>
                          <a:spcPct val="107000"/>
                        </a:lnSpc>
                        <a:spcAft>
                          <a:spcPts val="800"/>
                        </a:spcAft>
                      </a:pPr>
                      <a:r>
                        <a:rPr lang="de-DE" sz="2200" b="0" kern="1200" dirty="0" smtClean="0">
                          <a:solidFill>
                            <a:schemeClr val="bg1"/>
                          </a:solidFill>
                          <a:latin typeface="Segoe UI" panose="020B0502040204020203" pitchFamily="34" charset="0"/>
                          <a:ea typeface="+mn-ea"/>
                          <a:cs typeface="Segoe UI" panose="020B0502040204020203" pitchFamily="34" charset="0"/>
                        </a:rPr>
                        <a:t>Duis </a:t>
                      </a:r>
                      <a:r>
                        <a:rPr lang="de-DE" sz="2200" b="0" kern="1200" dirty="0" err="1" smtClean="0">
                          <a:solidFill>
                            <a:schemeClr val="bg1"/>
                          </a:solidFill>
                          <a:latin typeface="Segoe UI" panose="020B0502040204020203" pitchFamily="34" charset="0"/>
                          <a:ea typeface="+mn-ea"/>
                          <a:cs typeface="Segoe UI" panose="020B0502040204020203" pitchFamily="34" charset="0"/>
                        </a:rPr>
                        <a:t>leo</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sed</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sodales</a:t>
                      </a:r>
                      <a:r>
                        <a:rPr lang="de-DE" sz="2200" b="0" kern="1200" dirty="0" smtClean="0">
                          <a:solidFill>
                            <a:schemeClr val="bg1"/>
                          </a:solidFill>
                          <a:latin typeface="Segoe UI" panose="020B0502040204020203" pitchFamily="34" charset="0"/>
                          <a:ea typeface="+mn-ea"/>
                          <a:cs typeface="Segoe UI" panose="020B0502040204020203" pitchFamily="34" charset="0"/>
                        </a:rPr>
                        <a:t> </a:t>
                      </a:r>
                      <a:r>
                        <a:rPr lang="de-DE" sz="2200" b="0" kern="1200" dirty="0" err="1" smtClean="0">
                          <a:solidFill>
                            <a:schemeClr val="bg1"/>
                          </a:solidFill>
                          <a:latin typeface="Segoe UI" panose="020B0502040204020203" pitchFamily="34" charset="0"/>
                          <a:ea typeface="+mn-ea"/>
                          <a:cs typeface="Segoe UI" panose="020B0502040204020203" pitchFamily="34" charset="0"/>
                        </a:rPr>
                        <a:t>faubibus</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de-DE" sz="2200" b="0" dirty="0" err="1" smtClean="0">
                          <a:solidFill>
                            <a:schemeClr val="bg1"/>
                          </a:solidFill>
                          <a:latin typeface="Segoe UI" panose="020B0502040204020203" pitchFamily="34" charset="0"/>
                          <a:cs typeface="Segoe UI" panose="020B0502040204020203" pitchFamily="34" charset="0"/>
                        </a:rPr>
                        <a:t>Donec</a:t>
                      </a:r>
                      <a:r>
                        <a:rPr lang="de-DE" sz="2200" b="0" dirty="0" smtClean="0">
                          <a:solidFill>
                            <a:schemeClr val="bg1"/>
                          </a:solidFill>
                          <a:latin typeface="Segoe UI" panose="020B0502040204020203" pitchFamily="34" charset="0"/>
                          <a:cs typeface="Segoe UI" panose="020B0502040204020203" pitchFamily="34" charset="0"/>
                        </a:rPr>
                        <a:t> </a:t>
                      </a:r>
                      <a:r>
                        <a:rPr lang="de-DE" sz="2200" b="0" dirty="0" err="1" smtClean="0">
                          <a:solidFill>
                            <a:schemeClr val="bg1"/>
                          </a:solidFill>
                          <a:latin typeface="Segoe UI" panose="020B0502040204020203" pitchFamily="34" charset="0"/>
                          <a:cs typeface="Segoe UI" panose="020B0502040204020203" pitchFamily="34" charset="0"/>
                        </a:rPr>
                        <a:t>sodales</a:t>
                      </a:r>
                      <a:r>
                        <a:rPr lang="de-DE" sz="2200" b="0" dirty="0" smtClean="0">
                          <a:solidFill>
                            <a:schemeClr val="bg1"/>
                          </a:solidFill>
                          <a:latin typeface="Segoe UI" panose="020B0502040204020203" pitchFamily="34" charset="0"/>
                          <a:cs typeface="Segoe UI" panose="020B0502040204020203" pitchFamily="34" charset="0"/>
                        </a:rPr>
                        <a:t> </a:t>
                      </a:r>
                      <a:r>
                        <a:rPr lang="de-DE" sz="2200" b="0" dirty="0" err="1" smtClean="0">
                          <a:solidFill>
                            <a:schemeClr val="bg1"/>
                          </a:solidFill>
                          <a:latin typeface="Segoe UI" panose="020B0502040204020203" pitchFamily="34" charset="0"/>
                          <a:cs typeface="Segoe UI" panose="020B0502040204020203" pitchFamily="34" charset="0"/>
                        </a:rPr>
                        <a:t>sagittis</a:t>
                      </a:r>
                      <a:r>
                        <a:rPr lang="de-DE" sz="2200" b="0" dirty="0" smtClean="0">
                          <a:solidFill>
                            <a:schemeClr val="bg1"/>
                          </a:solidFill>
                          <a:latin typeface="Segoe UI" panose="020B0502040204020203" pitchFamily="34" charset="0"/>
                          <a:cs typeface="Segoe UI" panose="020B0502040204020203" pitchFamily="34" charset="0"/>
                        </a:rPr>
                        <a:t> magna</a:t>
                      </a:r>
                      <a:endParaRPr lang="de-DE" sz="2200" b="0" kern="1200" dirty="0" smtClean="0">
                        <a:solidFill>
                          <a:schemeClr val="bg1"/>
                        </a:solidFill>
                        <a:latin typeface="Segoe UI" panose="020B0502040204020203" pitchFamily="34" charset="0"/>
                        <a:ea typeface="+mn-ea"/>
                        <a:cs typeface="Segoe UI" panose="020B0502040204020203" pitchFamily="34" charset="0"/>
                      </a:endParaRPr>
                    </a:p>
                  </a:txBody>
                  <a:tcPr marL="180000" marR="18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47480656"/>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3072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41A2375-2D1B-42D3-BFDA-A363261B1C8C}" type="slidenum">
              <a:rPr lang="de-DE" altLang="de-DE" smtClean="0">
                <a:solidFill>
                  <a:schemeClr val="bg1"/>
                </a:solidFill>
                <a:latin typeface="Segoe UI" panose="020B0502040204020203" pitchFamily="34" charset="0"/>
              </a:rPr>
              <a:pPr/>
              <a:t>14</a:t>
            </a:fld>
            <a:endParaRPr lang="de-DE" altLang="de-DE" smtClean="0">
              <a:solidFill>
                <a:schemeClr val="bg1"/>
              </a:solidFill>
              <a:latin typeface="Segoe UI" panose="020B0502040204020203" pitchFamily="34" charset="0"/>
            </a:endParaRPr>
          </a:p>
        </p:txBody>
      </p:sp>
      <p:sp>
        <p:nvSpPr>
          <p:cNvPr id="30724" name="Datumsplatzhalter 5"/>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D52E732-D8BB-4AF5-9617-711334F21F63}" type="datetime1">
              <a:rPr lang="de-DE" altLang="de-DE" smtClean="0">
                <a:solidFill>
                  <a:schemeClr val="bg1"/>
                </a:solidFill>
                <a:latin typeface="Segoe UI" panose="020B0502040204020203"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ndParaRPr>
          </a:p>
        </p:txBody>
      </p:sp>
      <p:sp>
        <p:nvSpPr>
          <p:cNvPr id="30725" name="Textplatzhalter 7"/>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Lorem ipsum sit dolor</a:t>
            </a:r>
          </a:p>
        </p:txBody>
      </p:sp>
      <p:sp>
        <p:nvSpPr>
          <p:cNvPr id="30726" name="Inhaltsplatzhalter 2"/>
          <p:cNvSpPr>
            <a:spLocks noGrp="1"/>
          </p:cNvSpPr>
          <p:nvPr>
            <p:ph idx="1"/>
          </p:nvPr>
        </p:nvSpPr>
        <p:spPr bwMode="auto">
          <a:xfrm>
            <a:off x="1630363" y="1344613"/>
            <a:ext cx="9155112" cy="4913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pPr marL="0" indent="0">
              <a:buFont typeface="Arial" panose="020B0604020202020204" pitchFamily="34" charset="0"/>
              <a:buNone/>
            </a:pPr>
            <a:r>
              <a:rPr lang="de-DE" altLang="de-DE" sz="2000" b="1" smtClean="0"/>
              <a:t>Lorem 1: </a:t>
            </a:r>
            <a:r>
              <a:rPr lang="pt-BR" altLang="de-DE" sz="2000" b="1" smtClean="0"/>
              <a:t>Etiam ultricies nisi vel augue</a:t>
            </a:r>
            <a:r>
              <a:rPr lang="pt-BR" altLang="de-DE" sz="2000" smtClean="0"/>
              <a:t/>
            </a:r>
            <a:br>
              <a:rPr lang="pt-BR" altLang="de-DE" sz="2000" smtClean="0"/>
            </a:br>
            <a:r>
              <a:rPr lang="de-DE" altLang="de-DE" sz="2000" smtClean="0">
                <a:solidFill>
                  <a:schemeClr val="accent2"/>
                </a:solidFill>
              </a:rPr>
              <a:t>Lorem ipsum: </a:t>
            </a:r>
            <a:r>
              <a:rPr lang="fr-FR" altLang="de-DE" sz="2000" smtClean="0"/>
              <a:t>Cum sociis natoque penatibus et magnis dis parturient montes Cum sociis natoque penatibus et magnis dis parturient montes Cum sociis natoque penatibus et magnis dis parturient montes</a:t>
            </a:r>
            <a:endParaRPr lang="de-DE" altLang="de-DE" sz="2000" smtClean="0"/>
          </a:p>
          <a:p>
            <a:pPr marL="0" indent="0">
              <a:buFont typeface="Arial" panose="020B0604020202020204" pitchFamily="34" charset="0"/>
              <a:buNone/>
            </a:pPr>
            <a:r>
              <a:rPr lang="de-DE" altLang="de-DE" sz="2000" smtClean="0">
                <a:solidFill>
                  <a:schemeClr val="accent2"/>
                </a:solidFill>
              </a:rPr>
              <a:t>Lorem ipsum nulla vitae: </a:t>
            </a:r>
            <a:r>
              <a:rPr lang="de-DE" altLang="de-DE" sz="2000" smtClean="0"/>
              <a:t>Nulla, </a:t>
            </a:r>
            <a:r>
              <a:rPr lang="de-DE" altLang="de-DE" sz="2000" smtClean="0">
                <a:hlinkClick r:id="rId2"/>
              </a:rPr>
              <a:t>Facebook</a:t>
            </a:r>
            <a:r>
              <a:rPr lang="de-DE" altLang="de-DE" sz="2000" smtClean="0"/>
              <a:t>-</a:t>
            </a:r>
            <a:r>
              <a:rPr lang="fr-FR" altLang="de-DE" sz="2000" smtClean="0"/>
              <a:t> Cum sociis natoque penatibus et magnis dis parturient montes Cum sociis natoque penatibus et magnis dis parturient montes Cum sociis natoque penatibus et magnis dis parturient montes Cum sociis natoque penatibus et magnis dis parturient montes Cum sociis natoque penatibus et magnis dis parturient montes</a:t>
            </a:r>
            <a:endParaRPr lang="de-DE" altLang="de-DE" sz="20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DE" dirty="0" err="1" smtClean="0"/>
              <a:t>Lorem</a:t>
            </a:r>
            <a:r>
              <a:rPr lang="de-DE" dirty="0" smtClean="0"/>
              <a:t> </a:t>
            </a:r>
            <a:r>
              <a:rPr lang="de-DE" dirty="0" err="1" smtClean="0"/>
              <a:t>ipsum</a:t>
            </a:r>
            <a:r>
              <a:rPr lang="de-DE" dirty="0" smtClean="0"/>
              <a:t> </a:t>
            </a:r>
            <a:r>
              <a:rPr lang="de-DE" dirty="0" err="1" smtClean="0"/>
              <a:t>sit</a:t>
            </a:r>
            <a:r>
              <a:rPr lang="de-DE" dirty="0" smtClean="0"/>
              <a:t> </a:t>
            </a:r>
            <a:r>
              <a:rPr lang="de-DE" dirty="0" err="1" smtClean="0"/>
              <a:t>dolor</a:t>
            </a:r>
            <a:endParaRPr lang="de-DE" dirty="0"/>
          </a:p>
        </p:txBody>
      </p:sp>
      <p:sp>
        <p:nvSpPr>
          <p:cNvPr id="31749"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31746" name="Foliennummernplatzhalter 2"/>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F987B79-191B-44A1-A5E2-37D7B1C07E0B}" type="slidenum">
              <a:rPr lang="de-DE" altLang="de-DE" smtClean="0">
                <a:solidFill>
                  <a:schemeClr val="bg1"/>
                </a:solidFill>
                <a:latin typeface="Segoe UI" panose="020B0502040204020203" pitchFamily="34" charset="0"/>
              </a:rPr>
              <a:pPr/>
              <a:t>15</a:t>
            </a:fld>
            <a:endParaRPr lang="de-DE" altLang="de-DE" smtClean="0">
              <a:solidFill>
                <a:schemeClr val="bg1"/>
              </a:solidFill>
              <a:latin typeface="Segoe UI" panose="020B0502040204020203" pitchFamily="34" charset="0"/>
            </a:endParaRPr>
          </a:p>
        </p:txBody>
      </p:sp>
      <p:sp>
        <p:nvSpPr>
          <p:cNvPr id="31747" name="Datumsplatzhalter 3"/>
          <p:cNvSpPr>
            <a:spLocks noGrp="1"/>
          </p:cNvSpPr>
          <p:nvPr>
            <p:ph type="dt" sz="half"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B6E0409-6527-47A5-AEB4-AE47D0CEEBBD}"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nummernplatzhalter 2"/>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91B6BD7-15B3-4AA8-8B0A-FB1DD151C028}" type="slidenum">
              <a:rPr lang="de-DE" altLang="de-DE" smtClean="0">
                <a:solidFill>
                  <a:schemeClr val="bg1"/>
                </a:solidFill>
                <a:latin typeface="Segoe UI" panose="020B0502040204020203" pitchFamily="34" charset="0"/>
              </a:rPr>
              <a:pPr/>
              <a:t>16</a:t>
            </a:fld>
            <a:endParaRPr lang="de-DE" altLang="de-DE" smtClean="0">
              <a:solidFill>
                <a:schemeClr val="bg1"/>
              </a:solidFill>
              <a:latin typeface="Segoe UI" panose="020B0502040204020203" pitchFamily="34" charset="0"/>
            </a:endParaRPr>
          </a:p>
        </p:txBody>
      </p:sp>
      <p:sp>
        <p:nvSpPr>
          <p:cNvPr id="32771" name="Datumsplatzhalter 3"/>
          <p:cNvSpPr>
            <a:spLocks noGrp="1"/>
          </p:cNvSpPr>
          <p:nvPr>
            <p:ph type="dt"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C9268F7-DDC2-46BC-A9F7-90CE8FAA99D7}"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5" name="Rechteck 4"/>
          <p:cNvSpPr/>
          <p:nvPr/>
        </p:nvSpPr>
        <p:spPr>
          <a:xfrm>
            <a:off x="9159875" y="0"/>
            <a:ext cx="3032125"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2773"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32774" name="Textplatzhalter 1"/>
          <p:cNvSpPr txBox="1">
            <a:spLocks/>
          </p:cNvSpPr>
          <p:nvPr/>
        </p:nvSpPr>
        <p:spPr bwMode="auto">
          <a:xfrm>
            <a:off x="6240463" y="1196975"/>
            <a:ext cx="273526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r>
              <a:rPr lang="de-DE" altLang="de-DE" sz="2800">
                <a:solidFill>
                  <a:schemeClr val="tx2"/>
                </a:solidFill>
                <a:latin typeface="Segoe UI" panose="020B0502040204020203" pitchFamily="34" charset="0"/>
                <a:cs typeface="Segoe UI" panose="020B0502040204020203" pitchFamily="34" charset="0"/>
              </a:rPr>
              <a:t>Lorem ipsum dolor sit amet, consectetuer adipiscing elit. Aenean commodo ligula eget dolor. </a:t>
            </a:r>
            <a:endParaRPr lang="de-DE" altLang="de-DE" sz="280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pic>
        <p:nvPicPr>
          <p:cNvPr id="32775" name="Grafik 1"/>
          <p:cNvPicPr>
            <a:picLocks noChangeAspect="1"/>
          </p:cNvPicPr>
          <p:nvPr/>
        </p:nvPicPr>
        <p:blipFill>
          <a:blip r:embed="rId2">
            <a:extLst>
              <a:ext uri="{28A0092B-C50C-407E-A947-70E740481C1C}">
                <a14:useLocalDpi xmlns:a14="http://schemas.microsoft.com/office/drawing/2010/main" val="0"/>
              </a:ext>
            </a:extLst>
          </a:blip>
          <a:srcRect l="11513" r="23500"/>
          <a:stretch>
            <a:fillRect/>
          </a:stretch>
        </p:blipFill>
        <p:spPr bwMode="auto">
          <a:xfrm>
            <a:off x="-1588" y="0"/>
            <a:ext cx="6097588"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platzhalter 1"/>
          <p:cNvSpPr txBox="1">
            <a:spLocks/>
          </p:cNvSpPr>
          <p:nvPr/>
        </p:nvSpPr>
        <p:spPr bwMode="auto">
          <a:xfrm>
            <a:off x="9774238" y="1144588"/>
            <a:ext cx="235743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r>
              <a:rPr lang="de-DE" altLang="de-DE" sz="4400" b="1">
                <a:solidFill>
                  <a:srgbClr val="19406B"/>
                </a:solidFill>
                <a:latin typeface="Segoe UI" panose="020B0502040204020203" pitchFamily="34" charset="0"/>
                <a:cs typeface="Segoe UI" panose="020B0502040204020203" pitchFamily="34" charset="0"/>
              </a:rPr>
              <a:t>Lorem </a:t>
            </a:r>
          </a:p>
          <a:p>
            <a:pPr>
              <a:spcBef>
                <a:spcPct val="20000"/>
              </a:spcBef>
              <a:buFont typeface="Lucida Grande" pitchFamily="80" charset="0"/>
              <a:buNone/>
            </a:pPr>
            <a:r>
              <a:rPr lang="de-DE" altLang="de-DE" sz="4400" b="1">
                <a:solidFill>
                  <a:srgbClr val="19406B"/>
                </a:solidFill>
                <a:latin typeface="Segoe UI" panose="020B0502040204020203" pitchFamily="34" charset="0"/>
                <a:cs typeface="Segoe UI" panose="020B0502040204020203" pitchFamily="34" charset="0"/>
              </a:rPr>
              <a:t>ipsum </a:t>
            </a:r>
          </a:p>
          <a:p>
            <a:pPr>
              <a:spcBef>
                <a:spcPct val="20000"/>
              </a:spcBef>
              <a:buFont typeface="Lucida Grande" pitchFamily="80" charset="0"/>
              <a:buNone/>
            </a:pPr>
            <a:r>
              <a:rPr lang="de-DE" altLang="de-DE" sz="4400" b="1">
                <a:solidFill>
                  <a:srgbClr val="19406B"/>
                </a:solidFill>
                <a:latin typeface="Segoe UI" panose="020B0502040204020203" pitchFamily="34" charset="0"/>
                <a:cs typeface="Segoe UI" panose="020B0502040204020203" pitchFamily="34" charset="0"/>
              </a:rPr>
              <a:t>dolor </a:t>
            </a:r>
          </a:p>
          <a:p>
            <a:pPr>
              <a:spcBef>
                <a:spcPct val="20000"/>
              </a:spcBef>
              <a:buFont typeface="Lucida Grande" pitchFamily="80" charset="0"/>
              <a:buNone/>
            </a:pPr>
            <a:r>
              <a:rPr lang="de-DE" altLang="de-DE" sz="4400" b="1">
                <a:solidFill>
                  <a:srgbClr val="19406B"/>
                </a:solidFill>
                <a:latin typeface="Segoe UI" panose="020B0502040204020203" pitchFamily="34" charset="0"/>
                <a:cs typeface="Segoe UI" panose="020B0502040204020203" pitchFamily="34" charset="0"/>
              </a:rPr>
              <a:t>sit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rafik 2"/>
          <p:cNvPicPr>
            <a:picLocks noChangeAspect="1"/>
          </p:cNvPicPr>
          <p:nvPr/>
        </p:nvPicPr>
        <p:blipFill>
          <a:blip r:embed="rId3">
            <a:extLst>
              <a:ext uri="{28A0092B-C50C-407E-A947-70E740481C1C}">
                <a14:useLocalDpi xmlns:a14="http://schemas.microsoft.com/office/drawing/2010/main" val="0"/>
              </a:ext>
            </a:extLst>
          </a:blip>
          <a:srcRect r="2785"/>
          <a:stretch>
            <a:fillRect/>
          </a:stretch>
        </p:blipFill>
        <p:spPr bwMode="auto">
          <a:xfrm>
            <a:off x="0" y="0"/>
            <a:ext cx="9159875"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Foliennummernplatzhalter 2"/>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B6A4518-A5C3-4684-B0C5-CF9CEEF8E8B3}" type="slidenum">
              <a:rPr lang="de-DE" altLang="de-DE" smtClean="0">
                <a:solidFill>
                  <a:schemeClr val="bg1"/>
                </a:solidFill>
                <a:latin typeface="Segoe UI" panose="020B0502040204020203" pitchFamily="34" charset="0"/>
              </a:rPr>
              <a:pPr/>
              <a:t>17</a:t>
            </a:fld>
            <a:endParaRPr lang="de-DE" altLang="de-DE" smtClean="0">
              <a:solidFill>
                <a:schemeClr val="bg1"/>
              </a:solidFill>
              <a:latin typeface="Segoe UI" panose="020B0502040204020203" pitchFamily="34" charset="0"/>
            </a:endParaRPr>
          </a:p>
        </p:txBody>
      </p:sp>
      <p:sp>
        <p:nvSpPr>
          <p:cNvPr id="33796" name="Datumsplatzhalter 3"/>
          <p:cNvSpPr>
            <a:spLocks noGrp="1"/>
          </p:cNvSpPr>
          <p:nvPr>
            <p:ph type="dt"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426F66F-0806-4CC2-B1B0-520E6A72FFD2}"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5" name="Rechteck 4"/>
          <p:cNvSpPr/>
          <p:nvPr/>
        </p:nvSpPr>
        <p:spPr>
          <a:xfrm>
            <a:off x="9159875" y="0"/>
            <a:ext cx="3032125" cy="6262688"/>
          </a:xfrm>
          <a:prstGeom prst="rect">
            <a:avLst/>
          </a:prstGeom>
          <a:solidFill>
            <a:srgbClr val="C8225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3798"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33799" name="Textplatzhalter 1"/>
          <p:cNvSpPr txBox="1">
            <a:spLocks/>
          </p:cNvSpPr>
          <p:nvPr/>
        </p:nvSpPr>
        <p:spPr bwMode="auto">
          <a:xfrm>
            <a:off x="9774238" y="1144588"/>
            <a:ext cx="235743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r>
              <a:rPr lang="de-DE" altLang="de-DE" sz="4400" b="1">
                <a:solidFill>
                  <a:schemeClr val="bg1"/>
                </a:solidFill>
                <a:latin typeface="Segoe UI" panose="020B0502040204020203" pitchFamily="34" charset="0"/>
                <a:cs typeface="Segoe UI" panose="020B0502040204020203" pitchFamily="34" charset="0"/>
              </a:rPr>
              <a:t>Lorem </a:t>
            </a:r>
          </a:p>
          <a:p>
            <a:pPr>
              <a:spcBef>
                <a:spcPct val="20000"/>
              </a:spcBef>
              <a:buFont typeface="Lucida Grande" pitchFamily="80" charset="0"/>
              <a:buNone/>
            </a:pPr>
            <a:r>
              <a:rPr lang="de-DE" altLang="de-DE" sz="4400" b="1">
                <a:solidFill>
                  <a:schemeClr val="bg1"/>
                </a:solidFill>
                <a:latin typeface="Segoe UI" panose="020B0502040204020203" pitchFamily="34" charset="0"/>
                <a:cs typeface="Segoe UI" panose="020B0502040204020203" pitchFamily="34" charset="0"/>
              </a:rPr>
              <a:t>ipsum </a:t>
            </a:r>
          </a:p>
          <a:p>
            <a:pPr>
              <a:spcBef>
                <a:spcPct val="20000"/>
              </a:spcBef>
              <a:buFont typeface="Lucida Grande" pitchFamily="80" charset="0"/>
              <a:buNone/>
            </a:pPr>
            <a:r>
              <a:rPr lang="de-DE" altLang="de-DE" sz="4400" b="1">
                <a:solidFill>
                  <a:schemeClr val="bg1"/>
                </a:solidFill>
                <a:latin typeface="Segoe UI" panose="020B0502040204020203" pitchFamily="34" charset="0"/>
                <a:cs typeface="Segoe UI" panose="020B0502040204020203" pitchFamily="34" charset="0"/>
              </a:rPr>
              <a:t>dolor </a:t>
            </a:r>
          </a:p>
          <a:p>
            <a:pPr>
              <a:spcBef>
                <a:spcPct val="20000"/>
              </a:spcBef>
              <a:buFont typeface="Lucida Grande" pitchFamily="80" charset="0"/>
              <a:buNone/>
            </a:pPr>
            <a:r>
              <a:rPr lang="de-DE" altLang="de-DE" sz="4400" b="1">
                <a:solidFill>
                  <a:schemeClr val="bg1"/>
                </a:solidFill>
                <a:latin typeface="Segoe UI" panose="020B0502040204020203" pitchFamily="34" charset="0"/>
                <a:cs typeface="Segoe UI" panose="020B0502040204020203" pitchFamily="34" charset="0"/>
              </a:rPr>
              <a:t>sit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Grafik 1"/>
          <p:cNvPicPr>
            <a:picLocks noChangeAspect="1"/>
          </p:cNvPicPr>
          <p:nvPr/>
        </p:nvPicPr>
        <p:blipFill>
          <a:blip r:embed="rId3">
            <a:extLst>
              <a:ext uri="{28A0092B-C50C-407E-A947-70E740481C1C}">
                <a14:useLocalDpi xmlns:a14="http://schemas.microsoft.com/office/drawing/2010/main" val="0"/>
              </a:ext>
            </a:extLst>
          </a:blip>
          <a:srcRect r="2016"/>
          <a:stretch>
            <a:fillRect/>
          </a:stretch>
        </p:blipFill>
        <p:spPr bwMode="auto">
          <a:xfrm>
            <a:off x="0" y="0"/>
            <a:ext cx="9191625"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Foliennummernplatzhalter 2"/>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CC279762-6F3B-4440-9FB4-C799C7946AEF}" type="slidenum">
              <a:rPr lang="de-DE" altLang="de-DE" smtClean="0">
                <a:solidFill>
                  <a:schemeClr val="bg1"/>
                </a:solidFill>
                <a:latin typeface="Segoe UI" panose="020B0502040204020203" pitchFamily="34" charset="0"/>
              </a:rPr>
              <a:pPr/>
              <a:t>18</a:t>
            </a:fld>
            <a:endParaRPr lang="de-DE" altLang="de-DE" smtClean="0">
              <a:solidFill>
                <a:schemeClr val="bg1"/>
              </a:solidFill>
              <a:latin typeface="Segoe UI" panose="020B0502040204020203" pitchFamily="34" charset="0"/>
            </a:endParaRPr>
          </a:p>
        </p:txBody>
      </p:sp>
      <p:sp>
        <p:nvSpPr>
          <p:cNvPr id="35844" name="Datumsplatzhalter 3"/>
          <p:cNvSpPr>
            <a:spLocks noGrp="1"/>
          </p:cNvSpPr>
          <p:nvPr>
            <p:ph type="dt"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A9B51AC-AC7B-4791-976C-53FFB7DEE1C9}"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5" name="Rechteck 4"/>
          <p:cNvSpPr/>
          <p:nvPr/>
        </p:nvSpPr>
        <p:spPr>
          <a:xfrm>
            <a:off x="9159875" y="0"/>
            <a:ext cx="3032125" cy="6262688"/>
          </a:xfrm>
          <a:prstGeom prst="rect">
            <a:avLst/>
          </a:prstGeom>
          <a:solidFill>
            <a:srgbClr val="01283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5846"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35847" name="Textplatzhalter 1"/>
          <p:cNvSpPr txBox="1">
            <a:spLocks/>
          </p:cNvSpPr>
          <p:nvPr/>
        </p:nvSpPr>
        <p:spPr bwMode="auto">
          <a:xfrm>
            <a:off x="9467850" y="1196975"/>
            <a:ext cx="27352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r>
              <a:rPr lang="de-DE" altLang="de-DE" sz="2800">
                <a:solidFill>
                  <a:schemeClr val="bg1"/>
                </a:solidFill>
                <a:latin typeface="Segoe UI" panose="020B0502040204020203" pitchFamily="34" charset="0"/>
                <a:cs typeface="Segoe UI" panose="020B0502040204020203" pitchFamily="34" charset="0"/>
              </a:rPr>
              <a:t>Lorem ipsum dolor sit amet, consectetuer adipiscing elit. Aenean commodo ligula eget dolor. </a:t>
            </a:r>
            <a:endParaRPr lang="de-DE" altLang="de-DE" sz="280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platzhalter 2"/>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Donec sodales sagittis magna</a:t>
            </a:r>
          </a:p>
        </p:txBody>
      </p:sp>
      <p:sp>
        <p:nvSpPr>
          <p:cNvPr id="37891" name="Fußzeilenplatzhalter 3"/>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37892" name="Foliennummernplatzhalter 4"/>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19607D23-2265-4B06-BF7A-AFFD1AE4AACB}" type="slidenum">
              <a:rPr lang="de-DE" altLang="de-DE" smtClean="0">
                <a:solidFill>
                  <a:schemeClr val="bg1"/>
                </a:solidFill>
                <a:latin typeface="Segoe UI" panose="020B0502040204020203" pitchFamily="34" charset="0"/>
              </a:rPr>
              <a:pPr/>
              <a:t>19</a:t>
            </a:fld>
            <a:endParaRPr lang="de-DE" altLang="de-DE" smtClean="0">
              <a:solidFill>
                <a:schemeClr val="bg1"/>
              </a:solidFill>
              <a:latin typeface="Segoe UI" panose="020B0502040204020203" pitchFamily="34" charset="0"/>
            </a:endParaRPr>
          </a:p>
        </p:txBody>
      </p:sp>
      <p:sp>
        <p:nvSpPr>
          <p:cNvPr id="37893" name="Datumsplatzhalter 5"/>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5774B67-FCD4-46A9-8640-EF198AD6BD67}" type="datetime1">
              <a:rPr lang="de-DE" altLang="de-DE" smtClean="0">
                <a:solidFill>
                  <a:schemeClr val="bg1"/>
                </a:solidFill>
                <a:latin typeface="Segoe UI" panose="020B0502040204020203"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1750567652"/>
              </p:ext>
            </p:extLst>
          </p:nvPr>
        </p:nvGraphicFramePr>
        <p:xfrm>
          <a:off x="0" y="1071563"/>
          <a:ext cx="12192000" cy="5210175"/>
        </p:xfrm>
        <a:graphic>
          <a:graphicData uri="http://schemas.openxmlformats.org/drawingml/2006/table">
            <a:tbl>
              <a:tblPr firstRow="1" firstCol="1" bandRow="1">
                <a:tableStyleId>{5C22544A-7EE6-4342-B048-85BDC9FD1C3A}</a:tableStyleId>
              </a:tblPr>
              <a:tblGrid>
                <a:gridCol w="6096000">
                  <a:extLst>
                    <a:ext uri="{9D8B030D-6E8A-4147-A177-3AD203B41FA5}">
                      <a16:colId xmlns:a16="http://schemas.microsoft.com/office/drawing/2014/main" val="274267467"/>
                    </a:ext>
                  </a:extLst>
                </a:gridCol>
                <a:gridCol w="6096000">
                  <a:extLst>
                    <a:ext uri="{9D8B030D-6E8A-4147-A177-3AD203B41FA5}">
                      <a16:colId xmlns:a16="http://schemas.microsoft.com/office/drawing/2014/main" val="3669023459"/>
                    </a:ext>
                  </a:extLst>
                </a:gridCol>
              </a:tblGrid>
              <a:tr h="521843">
                <a:tc>
                  <a:txBody>
                    <a:bodyPr/>
                    <a:lstStyle/>
                    <a:p>
                      <a:pPr algn="ctr">
                        <a:lnSpc>
                          <a:spcPct val="107000"/>
                        </a:lnSpc>
                        <a:spcAft>
                          <a:spcPts val="800"/>
                        </a:spcAft>
                      </a:pPr>
                      <a:r>
                        <a:rPr lang="de-DE" sz="3200" b="1" kern="1200" dirty="0" smtClean="0">
                          <a:solidFill>
                            <a:srgbClr val="01283F"/>
                          </a:solidFill>
                          <a:latin typeface="Segoe UI" panose="020B0502040204020203" pitchFamily="34" charset="0"/>
                          <a:ea typeface="+mn-ea"/>
                          <a:cs typeface="Segoe UI" panose="020B0502040204020203" pitchFamily="34" charset="0"/>
                        </a:rPr>
                        <a:t>+</a:t>
                      </a:r>
                      <a:r>
                        <a:rPr lang="de-DE" sz="3200" b="1" kern="1200" dirty="0" smtClean="0">
                          <a:solidFill>
                            <a:schemeClr val="bg1"/>
                          </a:solidFill>
                          <a:latin typeface="Segoe UI" panose="020B0502040204020203" pitchFamily="34" charset="0"/>
                          <a:ea typeface="+mn-ea"/>
                          <a:cs typeface="Segoe UI" panose="020B0502040204020203" pitchFamily="34" charset="0"/>
                        </a:rPr>
                        <a:t> </a:t>
                      </a:r>
                      <a:endParaRPr lang="de-DE" sz="3200" b="1" kern="1200" dirty="0">
                        <a:solidFill>
                          <a:schemeClr val="bg1"/>
                        </a:solidFill>
                        <a:latin typeface="Segoe UI" panose="020B0502040204020203" pitchFamily="34" charset="0"/>
                        <a:ea typeface="+mn-ea"/>
                        <a:cs typeface="Segoe UI" panose="020B0502040204020203" pitchFamily="34" charset="0"/>
                      </a:endParaRPr>
                    </a:p>
                  </a:txBody>
                  <a:tcPr marL="68585" marR="68585" marT="0" marB="0" anchor="ctr">
                    <a:lnB w="38100" cmpd="sng">
                      <a:noFill/>
                    </a:lnB>
                    <a:solidFill>
                      <a:schemeClr val="accent2"/>
                    </a:solidFill>
                  </a:tcPr>
                </a:tc>
                <a:tc>
                  <a:txBody>
                    <a:bodyPr/>
                    <a:lstStyle/>
                    <a:p>
                      <a:pPr algn="ctr">
                        <a:lnSpc>
                          <a:spcPct val="107000"/>
                        </a:lnSpc>
                        <a:spcAft>
                          <a:spcPts val="800"/>
                        </a:spcAft>
                      </a:pPr>
                      <a:r>
                        <a:rPr lang="de-DE" sz="3200" b="1" kern="1200" dirty="0" smtClean="0">
                          <a:solidFill>
                            <a:schemeClr val="bg1"/>
                          </a:solidFill>
                          <a:latin typeface="Segoe UI" panose="020B0502040204020203" pitchFamily="34" charset="0"/>
                          <a:ea typeface="+mn-ea"/>
                          <a:cs typeface="Segoe UI" panose="020B0502040204020203" pitchFamily="34" charset="0"/>
                        </a:rPr>
                        <a:t> </a:t>
                      </a:r>
                      <a:r>
                        <a:rPr lang="de-DE" sz="3200" b="1" kern="1200" dirty="0" smtClean="0">
                          <a:solidFill>
                            <a:srgbClr val="01283F"/>
                          </a:solidFill>
                          <a:latin typeface="Segoe UI" panose="020B0502040204020203" pitchFamily="34" charset="0"/>
                          <a:ea typeface="+mn-ea"/>
                          <a:cs typeface="Segoe UI" panose="020B0502040204020203" pitchFamily="34" charset="0"/>
                        </a:rPr>
                        <a:t>-</a:t>
                      </a:r>
                      <a:endParaRPr lang="de-DE" sz="3200" b="1" kern="1200" dirty="0">
                        <a:solidFill>
                          <a:srgbClr val="01283F"/>
                        </a:solidFill>
                        <a:latin typeface="Segoe UI" panose="020B0502040204020203" pitchFamily="34" charset="0"/>
                        <a:ea typeface="+mn-ea"/>
                        <a:cs typeface="Segoe UI" panose="020B0502040204020203" pitchFamily="34" charset="0"/>
                      </a:endParaRPr>
                    </a:p>
                  </a:txBody>
                  <a:tcPr marL="68585" marR="68585" marT="0" marB="0" anchor="ctr">
                    <a:lnB w="38100" cmpd="sng">
                      <a:noFill/>
                    </a:lnB>
                    <a:solidFill>
                      <a:schemeClr val="accent2"/>
                    </a:solidFill>
                  </a:tcPr>
                </a:tc>
                <a:extLst>
                  <a:ext uri="{0D108BD9-81ED-4DB2-BD59-A6C34878D82A}">
                    <a16:rowId xmlns:a16="http://schemas.microsoft.com/office/drawing/2014/main" val="3681190345"/>
                  </a:ext>
                </a:extLst>
              </a:tr>
              <a:tr h="4688332">
                <a:tc>
                  <a:txBody>
                    <a:bodyPr/>
                    <a:lstStyle/>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Donec</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sodales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sagittis</a:t>
                      </a:r>
                      <a:r>
                        <a:rPr lang="de-DE" sz="1600" b="0" dirty="0" smtClean="0">
                          <a:solidFill>
                            <a:srgbClr val="19406B"/>
                          </a:solidFill>
                          <a:latin typeface="Segoe UI" panose="020B0502040204020203" pitchFamily="34" charset="0"/>
                          <a:cs typeface="Segoe UI" panose="020B0502040204020203" pitchFamily="34" charset="0"/>
                        </a:rPr>
                        <a:t> magna</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Quisque</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rutrum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aenean</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imperdiet</a:t>
                      </a:r>
                      <a:r>
                        <a:rPr lang="de-DE" sz="1600" b="0" baseline="0" dirty="0" smtClean="0">
                          <a:solidFill>
                            <a:srgbClr val="19406B"/>
                          </a:solidFill>
                          <a:latin typeface="Segoe UI" panose="020B0502040204020203" pitchFamily="34" charset="0"/>
                          <a:cs typeface="Segoe UI" panose="020B0502040204020203" pitchFamily="34" charset="0"/>
                        </a:rPr>
                        <a:t> </a:t>
                      </a:r>
                      <a:r>
                        <a:rPr lang="de-DE" sz="1600" b="0" kern="1200" dirty="0" smtClean="0">
                          <a:solidFill>
                            <a:srgbClr val="19406B"/>
                          </a:solidFill>
                          <a:latin typeface="Segoe UI" panose="020B0502040204020203" pitchFamily="34" charset="0"/>
                          <a:ea typeface="+mn-ea"/>
                          <a:cs typeface="Segoe UI" panose="020B0502040204020203" pitchFamily="34" charset="0"/>
                        </a:rPr>
                        <a:t>Campus</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Nullam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quis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ante</a:t>
                      </a:r>
                      <a:r>
                        <a:rPr lang="de-DE" sz="1600" b="0" kern="1200" dirty="0" err="1" smtClean="0">
                          <a:solidFill>
                            <a:srgbClr val="19406B"/>
                          </a:solidFill>
                          <a:latin typeface="Segoe UI" panose="020B0502040204020203" pitchFamily="34" charset="0"/>
                          <a:ea typeface="+mn-ea"/>
                          <a:cs typeface="Segoe UI" panose="020B0502040204020203" pitchFamily="34" charset="0"/>
                        </a:rPr>
                        <a:t>Internationale</a:t>
                      </a:r>
                      <a:r>
                        <a:rPr lang="de-DE" sz="1600" b="0" kern="1200" dirty="0" smtClean="0">
                          <a:solidFill>
                            <a:srgbClr val="19406B"/>
                          </a:solidFill>
                          <a:latin typeface="Segoe UI" panose="020B0502040204020203" pitchFamily="34" charset="0"/>
                          <a:ea typeface="+mn-ea"/>
                          <a:cs typeface="Segoe UI" panose="020B0502040204020203" pitchFamily="34" charset="0"/>
                        </a:rPr>
                        <a:t> </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Donec</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sodales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sagittis</a:t>
                      </a:r>
                      <a:r>
                        <a:rPr lang="de-DE" sz="1600" b="0" dirty="0" smtClean="0">
                          <a:solidFill>
                            <a:srgbClr val="19406B"/>
                          </a:solidFill>
                          <a:latin typeface="Segoe UI" panose="020B0502040204020203" pitchFamily="34" charset="0"/>
                          <a:cs typeface="Segoe UI" panose="020B0502040204020203" pitchFamily="34" charset="0"/>
                        </a:rPr>
                        <a:t> magna</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Quisque</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rutrum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aenean</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imperdiet</a:t>
                      </a:r>
                      <a:r>
                        <a:rPr lang="de-DE" sz="1600" b="0" baseline="0" dirty="0" smtClean="0">
                          <a:solidFill>
                            <a:srgbClr val="19406B"/>
                          </a:solidFill>
                          <a:latin typeface="Segoe UI" panose="020B0502040204020203" pitchFamily="34" charset="0"/>
                          <a:cs typeface="Segoe UI" panose="020B0502040204020203" pitchFamily="34" charset="0"/>
                        </a:rPr>
                        <a:t> </a:t>
                      </a:r>
                      <a:r>
                        <a:rPr lang="de-DE" sz="1600" b="0" kern="1200" dirty="0" smtClean="0">
                          <a:solidFill>
                            <a:srgbClr val="19406B"/>
                          </a:solidFill>
                          <a:latin typeface="Segoe UI" panose="020B0502040204020203" pitchFamily="34" charset="0"/>
                          <a:ea typeface="+mn-ea"/>
                          <a:cs typeface="Segoe UI" panose="020B0502040204020203" pitchFamily="34" charset="0"/>
                        </a:rPr>
                        <a:t>Campus</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Nullam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quis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ante</a:t>
                      </a:r>
                      <a:r>
                        <a:rPr lang="de-DE" sz="1600" b="0" kern="1200" dirty="0" err="1" smtClean="0">
                          <a:solidFill>
                            <a:srgbClr val="19406B"/>
                          </a:solidFill>
                          <a:latin typeface="Segoe UI" panose="020B0502040204020203" pitchFamily="34" charset="0"/>
                          <a:ea typeface="+mn-ea"/>
                          <a:cs typeface="Segoe UI" panose="020B0502040204020203" pitchFamily="34" charset="0"/>
                        </a:rPr>
                        <a:t>Internationale</a:t>
                      </a:r>
                      <a:r>
                        <a:rPr lang="de-DE" sz="1600" b="0" kern="1200" dirty="0" smtClean="0">
                          <a:solidFill>
                            <a:srgbClr val="19406B"/>
                          </a:solidFill>
                          <a:latin typeface="Segoe UI" panose="020B0502040204020203" pitchFamily="34" charset="0"/>
                          <a:ea typeface="+mn-ea"/>
                          <a:cs typeface="Segoe UI" panose="020B0502040204020203" pitchFamily="34" charset="0"/>
                        </a:rPr>
                        <a:t> </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Donec</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sodales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sagittis</a:t>
                      </a:r>
                      <a:r>
                        <a:rPr lang="de-DE" sz="1600" b="0" dirty="0" smtClean="0">
                          <a:solidFill>
                            <a:srgbClr val="19406B"/>
                          </a:solidFill>
                          <a:latin typeface="Segoe UI" panose="020B0502040204020203" pitchFamily="34" charset="0"/>
                          <a:cs typeface="Segoe UI" panose="020B0502040204020203" pitchFamily="34" charset="0"/>
                        </a:rPr>
                        <a:t> magna</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Quisque</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rutrum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aenean</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imperdiet</a:t>
                      </a:r>
                      <a:r>
                        <a:rPr lang="de-DE" sz="1600" b="0" baseline="0" dirty="0" smtClean="0">
                          <a:solidFill>
                            <a:srgbClr val="19406B"/>
                          </a:solidFill>
                          <a:latin typeface="Segoe UI" panose="020B0502040204020203" pitchFamily="34" charset="0"/>
                          <a:cs typeface="Segoe UI" panose="020B0502040204020203" pitchFamily="34" charset="0"/>
                        </a:rPr>
                        <a:t> </a:t>
                      </a:r>
                      <a:r>
                        <a:rPr lang="de-DE" sz="1600" b="0" kern="1200" dirty="0" smtClean="0">
                          <a:solidFill>
                            <a:srgbClr val="19406B"/>
                          </a:solidFill>
                          <a:latin typeface="Segoe UI" panose="020B0502040204020203" pitchFamily="34" charset="0"/>
                          <a:ea typeface="+mn-ea"/>
                          <a:cs typeface="Segoe UI" panose="020B0502040204020203" pitchFamily="34" charset="0"/>
                        </a:rPr>
                        <a:t>Campus</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Nullam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quis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ante</a:t>
                      </a:r>
                      <a:r>
                        <a:rPr lang="de-DE" sz="1600" b="0" kern="1200" dirty="0" err="1" smtClean="0">
                          <a:solidFill>
                            <a:srgbClr val="19406B"/>
                          </a:solidFill>
                          <a:latin typeface="Segoe UI" panose="020B0502040204020203" pitchFamily="34" charset="0"/>
                          <a:ea typeface="+mn-ea"/>
                          <a:cs typeface="Segoe UI" panose="020B0502040204020203" pitchFamily="34" charset="0"/>
                        </a:rPr>
                        <a:t>Internationale</a:t>
                      </a:r>
                      <a:r>
                        <a:rPr lang="de-DE" sz="1600" b="0" kern="1200" dirty="0" smtClean="0">
                          <a:solidFill>
                            <a:srgbClr val="19406B"/>
                          </a:solidFill>
                          <a:latin typeface="Segoe UI" panose="020B0502040204020203" pitchFamily="34" charset="0"/>
                          <a:ea typeface="+mn-ea"/>
                          <a:cs typeface="Segoe UI" panose="020B0502040204020203" pitchFamily="34" charset="0"/>
                        </a:rPr>
                        <a:t> </a:t>
                      </a:r>
                    </a:p>
                    <a:p>
                      <a:pPr marL="0" indent="0" algn="l" defTabSz="914400" rtl="0" eaLnBrk="1" latinLnBrk="0" hangingPunct="1">
                        <a:lnSpc>
                          <a:spcPct val="107000"/>
                        </a:lnSpc>
                        <a:spcAft>
                          <a:spcPts val="800"/>
                        </a:spcAft>
                        <a:buFont typeface="Arial" panose="020B0604020202020204" pitchFamily="34" charset="0"/>
                        <a:buNone/>
                      </a:pPr>
                      <a:r>
                        <a:rPr lang="de-DE" sz="1600" b="0" kern="1200" dirty="0" err="1" smtClean="0">
                          <a:solidFill>
                            <a:schemeClr val="tx2"/>
                          </a:solidFill>
                          <a:latin typeface="Segoe UI" panose="020B0502040204020203" pitchFamily="34" charset="0"/>
                          <a:ea typeface="+mn-ea"/>
                          <a:cs typeface="Segoe UI" panose="020B0502040204020203" pitchFamily="34" charset="0"/>
                        </a:rPr>
                        <a:t>Lorem</a:t>
                      </a:r>
                      <a:r>
                        <a:rPr lang="de-DE" sz="1600" b="0" kern="1200" dirty="0" smtClean="0">
                          <a:solidFill>
                            <a:schemeClr val="tx2"/>
                          </a:solidFill>
                          <a:latin typeface="Segoe UI" panose="020B0502040204020203" pitchFamily="34" charset="0"/>
                          <a:ea typeface="+mn-ea"/>
                          <a:cs typeface="Segoe UI" panose="020B0502040204020203" pitchFamily="34" charset="0"/>
                        </a:rPr>
                        <a:t> </a:t>
                      </a:r>
                      <a:r>
                        <a:rPr lang="de-DE" sz="1600" b="0" kern="1200" dirty="0" err="1" smtClean="0">
                          <a:solidFill>
                            <a:schemeClr val="tx2"/>
                          </a:solidFill>
                          <a:latin typeface="Segoe UI" panose="020B0502040204020203" pitchFamily="34" charset="0"/>
                          <a:ea typeface="+mn-ea"/>
                          <a:cs typeface="Segoe UI" panose="020B0502040204020203" pitchFamily="34" charset="0"/>
                        </a:rPr>
                        <a:t>ipsum</a:t>
                      </a:r>
                      <a:endParaRPr lang="de-DE" sz="1600" b="0" kern="1200" dirty="0" smtClean="0">
                        <a:solidFill>
                          <a:schemeClr val="tx2"/>
                        </a:solidFill>
                        <a:latin typeface="Segoe UI" panose="020B0502040204020203" pitchFamily="34" charset="0"/>
                        <a:ea typeface="+mn-ea"/>
                        <a:cs typeface="Segoe UI" panose="020B0502040204020203" pitchFamily="34" charset="0"/>
                      </a:endParaRPr>
                    </a:p>
                  </a:txBody>
                  <a:tcPr marL="720000" marR="72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Donec</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sodales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sagittis</a:t>
                      </a:r>
                      <a:r>
                        <a:rPr lang="de-DE" sz="1600" b="0" dirty="0" smtClean="0">
                          <a:solidFill>
                            <a:srgbClr val="19406B"/>
                          </a:solidFill>
                          <a:latin typeface="Segoe UI" panose="020B0502040204020203" pitchFamily="34" charset="0"/>
                          <a:cs typeface="Segoe UI" panose="020B0502040204020203" pitchFamily="34" charset="0"/>
                        </a:rPr>
                        <a:t> magna</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Quisque</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rutrum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aenean</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imperdiet</a:t>
                      </a:r>
                      <a:r>
                        <a:rPr lang="de-DE" sz="1600" b="0" baseline="0" dirty="0" smtClean="0">
                          <a:solidFill>
                            <a:srgbClr val="19406B"/>
                          </a:solidFill>
                          <a:latin typeface="Segoe UI" panose="020B0502040204020203" pitchFamily="34" charset="0"/>
                          <a:cs typeface="Segoe UI" panose="020B0502040204020203" pitchFamily="34" charset="0"/>
                        </a:rPr>
                        <a:t> </a:t>
                      </a:r>
                      <a:r>
                        <a:rPr lang="de-DE" sz="1600" b="0" kern="1200" dirty="0" smtClean="0">
                          <a:solidFill>
                            <a:srgbClr val="19406B"/>
                          </a:solidFill>
                          <a:latin typeface="Segoe UI" panose="020B0502040204020203" pitchFamily="34" charset="0"/>
                          <a:ea typeface="+mn-ea"/>
                          <a:cs typeface="Segoe UI" panose="020B0502040204020203" pitchFamily="34" charset="0"/>
                        </a:rPr>
                        <a:t>Campus</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Nullam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quis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ante</a:t>
                      </a:r>
                      <a:r>
                        <a:rPr lang="de-DE" sz="1600" b="0" kern="1200" dirty="0" err="1" smtClean="0">
                          <a:solidFill>
                            <a:srgbClr val="19406B"/>
                          </a:solidFill>
                          <a:latin typeface="Segoe UI" panose="020B0502040204020203" pitchFamily="34" charset="0"/>
                          <a:ea typeface="+mn-ea"/>
                          <a:cs typeface="Segoe UI" panose="020B0502040204020203" pitchFamily="34" charset="0"/>
                        </a:rPr>
                        <a:t>Internationale</a:t>
                      </a:r>
                      <a:r>
                        <a:rPr lang="de-DE" sz="1600" b="0" kern="1200" dirty="0" smtClean="0">
                          <a:solidFill>
                            <a:srgbClr val="19406B"/>
                          </a:solidFill>
                          <a:latin typeface="Segoe UI" panose="020B0502040204020203" pitchFamily="34" charset="0"/>
                          <a:ea typeface="+mn-ea"/>
                          <a:cs typeface="Segoe UI" panose="020B0502040204020203" pitchFamily="34" charset="0"/>
                        </a:rPr>
                        <a:t> </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Nullam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quis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ante</a:t>
                      </a:r>
                      <a:r>
                        <a:rPr lang="de-DE" sz="1600" b="0" kern="1200" dirty="0" err="1" smtClean="0">
                          <a:solidFill>
                            <a:srgbClr val="19406B"/>
                          </a:solidFill>
                          <a:latin typeface="Segoe UI" panose="020B0502040204020203" pitchFamily="34" charset="0"/>
                          <a:ea typeface="+mn-ea"/>
                          <a:cs typeface="Segoe UI" panose="020B0502040204020203" pitchFamily="34" charset="0"/>
                        </a:rPr>
                        <a:t>Internationale</a:t>
                      </a:r>
                      <a:r>
                        <a:rPr lang="de-DE" sz="1600" b="0" kern="1200" dirty="0" smtClean="0">
                          <a:solidFill>
                            <a:srgbClr val="19406B"/>
                          </a:solidFill>
                          <a:latin typeface="Segoe UI" panose="020B0502040204020203" pitchFamily="34" charset="0"/>
                          <a:ea typeface="+mn-ea"/>
                          <a:cs typeface="Segoe UI" panose="020B0502040204020203" pitchFamily="34" charset="0"/>
                        </a:rPr>
                        <a:t> </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Donec</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sodales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sagittis</a:t>
                      </a:r>
                      <a:r>
                        <a:rPr lang="de-DE" sz="1600" b="0" dirty="0" smtClean="0">
                          <a:solidFill>
                            <a:srgbClr val="19406B"/>
                          </a:solidFill>
                          <a:latin typeface="Segoe UI" panose="020B0502040204020203" pitchFamily="34" charset="0"/>
                          <a:cs typeface="Segoe UI" panose="020B0502040204020203" pitchFamily="34" charset="0"/>
                        </a:rPr>
                        <a:t> magna</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Quisque</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rutrum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aenean</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imperdiet</a:t>
                      </a:r>
                      <a:r>
                        <a:rPr lang="de-DE" sz="1600" b="0" baseline="0" dirty="0" smtClean="0">
                          <a:solidFill>
                            <a:srgbClr val="19406B"/>
                          </a:solidFill>
                          <a:latin typeface="Segoe UI" panose="020B0502040204020203" pitchFamily="34" charset="0"/>
                          <a:cs typeface="Segoe UI" panose="020B0502040204020203" pitchFamily="34" charset="0"/>
                        </a:rPr>
                        <a:t> </a:t>
                      </a:r>
                      <a:r>
                        <a:rPr lang="de-DE" sz="1600" b="0" kern="1200" dirty="0" smtClean="0">
                          <a:solidFill>
                            <a:srgbClr val="19406B"/>
                          </a:solidFill>
                          <a:latin typeface="Segoe UI" panose="020B0502040204020203" pitchFamily="34" charset="0"/>
                          <a:ea typeface="+mn-ea"/>
                          <a:cs typeface="Segoe UI" panose="020B0502040204020203" pitchFamily="34" charset="0"/>
                        </a:rPr>
                        <a:t>Campus</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Nullam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quis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ante</a:t>
                      </a:r>
                      <a:r>
                        <a:rPr lang="de-DE" sz="1600" b="0" kern="1200" dirty="0" err="1" smtClean="0">
                          <a:solidFill>
                            <a:srgbClr val="19406B"/>
                          </a:solidFill>
                          <a:latin typeface="Segoe UI" panose="020B0502040204020203" pitchFamily="34" charset="0"/>
                          <a:ea typeface="+mn-ea"/>
                          <a:cs typeface="Segoe UI" panose="020B0502040204020203" pitchFamily="34" charset="0"/>
                        </a:rPr>
                        <a:t>Internationale</a:t>
                      </a:r>
                      <a:r>
                        <a:rPr lang="de-DE" sz="1600" b="0" kern="1200" dirty="0" smtClean="0">
                          <a:solidFill>
                            <a:srgbClr val="19406B"/>
                          </a:solidFill>
                          <a:latin typeface="Segoe UI" panose="020B0502040204020203" pitchFamily="34" charset="0"/>
                          <a:ea typeface="+mn-ea"/>
                          <a:cs typeface="Segoe UI" panose="020B0502040204020203" pitchFamily="34" charset="0"/>
                        </a:rPr>
                        <a:t> </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Donec</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sodales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sagittis</a:t>
                      </a:r>
                      <a:r>
                        <a:rPr lang="de-DE" sz="1600" b="0" dirty="0" smtClean="0">
                          <a:solidFill>
                            <a:srgbClr val="19406B"/>
                          </a:solidFill>
                          <a:latin typeface="Segoe UI" panose="020B0502040204020203" pitchFamily="34" charset="0"/>
                          <a:cs typeface="Segoe UI" panose="020B0502040204020203" pitchFamily="34" charset="0"/>
                        </a:rPr>
                        <a:t> magna</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Quisque</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rutrum</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aenean</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imperdiet</a:t>
                      </a:r>
                      <a:r>
                        <a:rPr lang="de-DE" sz="1600" b="0" baseline="0" dirty="0" smtClean="0">
                          <a:solidFill>
                            <a:srgbClr val="19406B"/>
                          </a:solidFill>
                          <a:latin typeface="Segoe UI" panose="020B0502040204020203" pitchFamily="34" charset="0"/>
                          <a:cs typeface="Segoe UI" panose="020B0502040204020203" pitchFamily="34" charset="0"/>
                        </a:rPr>
                        <a:t> </a:t>
                      </a:r>
                      <a:r>
                        <a:rPr lang="de-DE" sz="1600" b="0" kern="1200" dirty="0" smtClean="0">
                          <a:solidFill>
                            <a:srgbClr val="19406B"/>
                          </a:solidFill>
                          <a:latin typeface="Segoe UI" panose="020B0502040204020203" pitchFamily="34" charset="0"/>
                          <a:ea typeface="+mn-ea"/>
                          <a:cs typeface="Segoe UI" panose="020B0502040204020203" pitchFamily="34" charset="0"/>
                        </a:rPr>
                        <a:t>Campus</a:t>
                      </a:r>
                    </a:p>
                    <a:p>
                      <a:pPr marL="0" indent="0" algn="l" defTabSz="914400" rtl="0" eaLnBrk="1" latinLnBrk="0" hangingPunct="1">
                        <a:lnSpc>
                          <a:spcPct val="107000"/>
                        </a:lnSpc>
                        <a:spcAft>
                          <a:spcPts val="800"/>
                        </a:spcAft>
                        <a:buFont typeface="Arial" panose="020B0604020202020204" pitchFamily="34" charset="0"/>
                        <a:buNone/>
                      </a:pPr>
                      <a:r>
                        <a:rPr lang="de-DE" sz="1600" b="0" dirty="0" err="1" smtClean="0">
                          <a:solidFill>
                            <a:srgbClr val="19406B"/>
                          </a:solidFill>
                          <a:latin typeface="Segoe UI" panose="020B0502040204020203" pitchFamily="34" charset="0"/>
                          <a:cs typeface="Segoe UI" panose="020B0502040204020203" pitchFamily="34" charset="0"/>
                        </a:rPr>
                        <a:t>Donec</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sodales</a:t>
                      </a:r>
                      <a:r>
                        <a:rPr lang="de-DE" sz="1600" b="0" dirty="0" smtClean="0">
                          <a:solidFill>
                            <a:srgbClr val="19406B"/>
                          </a:solidFill>
                          <a:latin typeface="Segoe UI" panose="020B0502040204020203" pitchFamily="34" charset="0"/>
                          <a:cs typeface="Segoe UI" panose="020B0502040204020203" pitchFamily="34" charset="0"/>
                        </a:rPr>
                        <a:t> </a:t>
                      </a:r>
                      <a:r>
                        <a:rPr lang="de-DE" sz="1600" b="0" dirty="0" err="1" smtClean="0">
                          <a:solidFill>
                            <a:srgbClr val="19406B"/>
                          </a:solidFill>
                          <a:latin typeface="Segoe UI" panose="020B0502040204020203" pitchFamily="34" charset="0"/>
                          <a:cs typeface="Segoe UI" panose="020B0502040204020203" pitchFamily="34" charset="0"/>
                        </a:rPr>
                        <a:t>sagittis</a:t>
                      </a:r>
                      <a:r>
                        <a:rPr lang="de-DE" sz="1600" b="0" dirty="0" smtClean="0">
                          <a:solidFill>
                            <a:srgbClr val="19406B"/>
                          </a:solidFill>
                          <a:latin typeface="Segoe UI" panose="020B0502040204020203" pitchFamily="34" charset="0"/>
                          <a:cs typeface="Segoe UI" panose="020B0502040204020203" pitchFamily="34" charset="0"/>
                        </a:rPr>
                        <a:t> magna</a:t>
                      </a:r>
                      <a:endParaRPr lang="de-DE" sz="1600" b="0" kern="1200" dirty="0" smtClean="0">
                        <a:solidFill>
                          <a:srgbClr val="19406B"/>
                        </a:solidFill>
                        <a:latin typeface="Segoe UI" panose="020B0502040204020203" pitchFamily="34" charset="0"/>
                        <a:ea typeface="+mn-ea"/>
                        <a:cs typeface="Segoe UI" panose="020B0502040204020203" pitchFamily="34" charset="0"/>
                      </a:endParaRPr>
                    </a:p>
                  </a:txBody>
                  <a:tcPr marL="720000" marR="720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8228267"/>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1"/>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a-DK" altLang="de-DE" smtClean="0"/>
              <a:t>Lorem ipsum dolor sit amet</a:t>
            </a:r>
            <a:endParaRPr lang="de-DE" altLang="de-DE" smtClean="0"/>
          </a:p>
        </p:txBody>
      </p:sp>
      <p:sp>
        <p:nvSpPr>
          <p:cNvPr id="18435" name="Inhaltsplatzhalter 2"/>
          <p:cNvSpPr>
            <a:spLocks noGrp="1"/>
          </p:cNvSpPr>
          <p:nvPr>
            <p:ph idx="1"/>
          </p:nvPr>
        </p:nvSpPr>
        <p:spPr bwMode="auto">
          <a:xfrm>
            <a:off x="1630363" y="1344613"/>
            <a:ext cx="9155112" cy="4913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r>
              <a:rPr lang="fr-FR" altLang="de-DE" smtClean="0"/>
              <a:t>Aenean massa. Cum sociis natoque penatibus et magnis </a:t>
            </a:r>
          </a:p>
          <a:p>
            <a:r>
              <a:rPr lang="de-DE" altLang="de-DE" smtClean="0"/>
              <a:t>Aliquam lorem ante, dapibus in, viverra quis, feugiat a, tellus </a:t>
            </a:r>
          </a:p>
          <a:p>
            <a:r>
              <a:rPr lang="de-DE" altLang="de-DE" smtClean="0"/>
              <a:t>Phasellus viverra nulla ut metus varius laoreet. Quisque rutrum</a:t>
            </a:r>
          </a:p>
          <a:p>
            <a:r>
              <a:rPr lang="de-DE" altLang="de-DE" smtClean="0"/>
              <a:t>Aenean imperdiet etiam ultricies nisi vel augue</a:t>
            </a:r>
          </a:p>
        </p:txBody>
      </p:sp>
      <p:sp>
        <p:nvSpPr>
          <p:cNvPr id="18436"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45830C6-3EBB-4453-BFD5-9E50F1FD46E1}" type="slidenum">
              <a:rPr lang="de-DE" altLang="de-DE" smtClean="0">
                <a:solidFill>
                  <a:schemeClr val="bg1"/>
                </a:solidFill>
                <a:latin typeface="Segoe UI" panose="020B0502040204020203" pitchFamily="34" charset="0"/>
              </a:rPr>
              <a:pPr/>
              <a:t>2</a:t>
            </a:fld>
            <a:endParaRPr lang="de-DE" altLang="de-DE" smtClean="0">
              <a:solidFill>
                <a:schemeClr val="bg1"/>
              </a:solidFill>
              <a:latin typeface="Segoe UI" panose="020B0502040204020203" pitchFamily="34" charset="0"/>
            </a:endParaRPr>
          </a:p>
        </p:txBody>
      </p:sp>
      <p:sp>
        <p:nvSpPr>
          <p:cNvPr id="18437" name="Datumsplatzhalter 5"/>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90A8993-50FF-4DB3-B223-7359ABD9A7F5}" type="datetime1">
              <a:rPr lang="de-DE" altLang="de-DE" smtClean="0">
                <a:solidFill>
                  <a:schemeClr val="bg1"/>
                </a:solidFill>
                <a:latin typeface="Segoe UI" panose="020B0502040204020203"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ndParaRPr>
          </a:p>
        </p:txBody>
      </p:sp>
      <p:sp>
        <p:nvSpPr>
          <p:cNvPr id="18438"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platzhalter 2"/>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Vivamus elementum semper</a:t>
            </a:r>
          </a:p>
        </p:txBody>
      </p:sp>
      <p:sp>
        <p:nvSpPr>
          <p:cNvPr id="38915" name="Fußzeilenplatzhalter 3"/>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38916" name="Foliennummernplatzhalter 4"/>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2F9458CA-A386-4E96-A7D3-34575B3B0412}" type="slidenum">
              <a:rPr lang="de-DE" altLang="de-DE" smtClean="0">
                <a:solidFill>
                  <a:schemeClr val="bg1"/>
                </a:solidFill>
                <a:latin typeface="Segoe UI" panose="020B0502040204020203" pitchFamily="34" charset="0"/>
              </a:rPr>
              <a:pPr/>
              <a:t>20</a:t>
            </a:fld>
            <a:endParaRPr lang="de-DE" altLang="de-DE" smtClean="0">
              <a:solidFill>
                <a:schemeClr val="bg1"/>
              </a:solidFill>
              <a:latin typeface="Segoe UI" panose="020B0502040204020203" pitchFamily="34" charset="0"/>
            </a:endParaRPr>
          </a:p>
        </p:txBody>
      </p:sp>
      <p:sp>
        <p:nvSpPr>
          <p:cNvPr id="38917" name="Datumsplatzhalter 5"/>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5F8D76-12B4-4CC8-9131-D669312346BA}" type="datetime1">
              <a:rPr lang="de-DE" altLang="de-DE" smtClean="0">
                <a:solidFill>
                  <a:schemeClr val="bg1"/>
                </a:solidFill>
                <a:latin typeface="Segoe UI" panose="020B0502040204020203"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ndParaRPr>
          </a:p>
        </p:txBody>
      </p:sp>
      <p:graphicFrame>
        <p:nvGraphicFramePr>
          <p:cNvPr id="2" name="Tabelle 1"/>
          <p:cNvGraphicFramePr>
            <a:graphicFrameLocks noGrp="1"/>
          </p:cNvGraphicFramePr>
          <p:nvPr>
            <p:extLst>
              <p:ext uri="{D42A27DB-BD31-4B8C-83A1-F6EECF244321}">
                <p14:modId xmlns:p14="http://schemas.microsoft.com/office/powerpoint/2010/main" val="871638858"/>
              </p:ext>
            </p:extLst>
          </p:nvPr>
        </p:nvGraphicFramePr>
        <p:xfrm>
          <a:off x="484188" y="1276234"/>
          <a:ext cx="11328401" cy="4870567"/>
        </p:xfrm>
        <a:graphic>
          <a:graphicData uri="http://schemas.openxmlformats.org/drawingml/2006/table">
            <a:tbl>
              <a:tblPr firstRow="1" bandRow="1">
                <a:tableStyleId>{5C22544A-7EE6-4342-B048-85BDC9FD1C3A}</a:tableStyleId>
              </a:tblPr>
              <a:tblGrid>
                <a:gridCol w="1363340">
                  <a:extLst>
                    <a:ext uri="{9D8B030D-6E8A-4147-A177-3AD203B41FA5}">
                      <a16:colId xmlns:a16="http://schemas.microsoft.com/office/drawing/2014/main" val="2010921602"/>
                    </a:ext>
                  </a:extLst>
                </a:gridCol>
                <a:gridCol w="2448272">
                  <a:extLst>
                    <a:ext uri="{9D8B030D-6E8A-4147-A177-3AD203B41FA5}">
                      <a16:colId xmlns:a16="http://schemas.microsoft.com/office/drawing/2014/main" val="2067443386"/>
                    </a:ext>
                  </a:extLst>
                </a:gridCol>
                <a:gridCol w="1043417">
                  <a:extLst>
                    <a:ext uri="{9D8B030D-6E8A-4147-A177-3AD203B41FA5}">
                      <a16:colId xmlns:a16="http://schemas.microsoft.com/office/drawing/2014/main" val="1534245696"/>
                    </a:ext>
                  </a:extLst>
                </a:gridCol>
                <a:gridCol w="1618343">
                  <a:extLst>
                    <a:ext uri="{9D8B030D-6E8A-4147-A177-3AD203B41FA5}">
                      <a16:colId xmlns:a16="http://schemas.microsoft.com/office/drawing/2014/main" val="1293168655"/>
                    </a:ext>
                  </a:extLst>
                </a:gridCol>
                <a:gridCol w="722616">
                  <a:extLst>
                    <a:ext uri="{9D8B030D-6E8A-4147-A177-3AD203B41FA5}">
                      <a16:colId xmlns:a16="http://schemas.microsoft.com/office/drawing/2014/main" val="799456349"/>
                    </a:ext>
                  </a:extLst>
                </a:gridCol>
                <a:gridCol w="2514070">
                  <a:extLst>
                    <a:ext uri="{9D8B030D-6E8A-4147-A177-3AD203B41FA5}">
                      <a16:colId xmlns:a16="http://schemas.microsoft.com/office/drawing/2014/main" val="2659483648"/>
                    </a:ext>
                  </a:extLst>
                </a:gridCol>
                <a:gridCol w="1618343">
                  <a:extLst>
                    <a:ext uri="{9D8B030D-6E8A-4147-A177-3AD203B41FA5}">
                      <a16:colId xmlns:a16="http://schemas.microsoft.com/office/drawing/2014/main" val="2850763032"/>
                    </a:ext>
                  </a:extLst>
                </a:gridCol>
              </a:tblGrid>
              <a:tr h="431321">
                <a:tc>
                  <a:txBody>
                    <a:bodyPr/>
                    <a:lstStyle/>
                    <a:p>
                      <a:pPr algn="l"/>
                      <a:r>
                        <a:rPr lang="de-DE" sz="1600" b="0" dirty="0" err="1" smtClean="0">
                          <a:latin typeface="Segoe UI" panose="020B0502040204020203" pitchFamily="34" charset="0"/>
                          <a:cs typeface="Segoe UI" panose="020B0502040204020203" pitchFamily="34" charset="0"/>
                        </a:rPr>
                        <a:t>Lorem</a:t>
                      </a:r>
                      <a:r>
                        <a:rPr lang="de-DE" sz="1600" b="0" dirty="0" smtClean="0">
                          <a:latin typeface="Segoe UI" panose="020B0502040204020203" pitchFamily="34" charset="0"/>
                          <a:cs typeface="Segoe UI" panose="020B0502040204020203" pitchFamily="34" charset="0"/>
                        </a:rPr>
                        <a:t> </a:t>
                      </a:r>
                      <a:r>
                        <a:rPr lang="de-DE" sz="1600" b="0" dirty="0" err="1" smtClean="0">
                          <a:latin typeface="Segoe UI" panose="020B0502040204020203" pitchFamily="34" charset="0"/>
                          <a:cs typeface="Segoe UI" panose="020B0502040204020203" pitchFamily="34" charset="0"/>
                        </a:rPr>
                        <a:t>ipsum</a:t>
                      </a:r>
                      <a:endParaRPr lang="de-DE" sz="1600" b="0" dirty="0">
                        <a:latin typeface="Segoe UI" panose="020B0502040204020203" pitchFamily="34" charset="0"/>
                        <a:cs typeface="Segoe UI" panose="020B0502040204020203" pitchFamily="34" charset="0"/>
                      </a:endParaRPr>
                    </a:p>
                  </a:txBody>
                  <a:tcPr marT="89988" marB="89988">
                    <a:solidFill>
                      <a:srgbClr val="19406B"/>
                    </a:solidFill>
                  </a:tcPr>
                </a:tc>
                <a:tc>
                  <a:txBody>
                    <a:bodyPr/>
                    <a:lstStyle/>
                    <a:p>
                      <a:pPr algn="l"/>
                      <a:r>
                        <a:rPr lang="de-DE" sz="1600" b="0" dirty="0" err="1" smtClean="0">
                          <a:latin typeface="Segoe UI" panose="020B0502040204020203" pitchFamily="34" charset="0"/>
                          <a:cs typeface="Segoe UI" panose="020B0502040204020203" pitchFamily="34" charset="0"/>
                        </a:rPr>
                        <a:t>Lorem</a:t>
                      </a:r>
                      <a:r>
                        <a:rPr lang="de-DE" sz="1600" b="0" dirty="0" smtClean="0">
                          <a:latin typeface="Segoe UI" panose="020B0502040204020203" pitchFamily="34" charset="0"/>
                          <a:cs typeface="Segoe UI" panose="020B0502040204020203" pitchFamily="34" charset="0"/>
                        </a:rPr>
                        <a:t> </a:t>
                      </a:r>
                      <a:r>
                        <a:rPr lang="de-DE" sz="1600" b="0" dirty="0" err="1" smtClean="0">
                          <a:latin typeface="Segoe UI" panose="020B0502040204020203" pitchFamily="34" charset="0"/>
                          <a:cs typeface="Segoe UI" panose="020B0502040204020203" pitchFamily="34" charset="0"/>
                        </a:rPr>
                        <a:t>ipsum</a:t>
                      </a:r>
                      <a:r>
                        <a:rPr lang="de-DE" sz="1600" b="0" dirty="0" smtClean="0">
                          <a:latin typeface="Segoe UI" panose="020B0502040204020203" pitchFamily="34" charset="0"/>
                          <a:cs typeface="Segoe UI" panose="020B0502040204020203" pitchFamily="34" charset="0"/>
                        </a:rPr>
                        <a:t> </a:t>
                      </a:r>
                      <a:r>
                        <a:rPr lang="de-DE" sz="1600" b="0" dirty="0" err="1" smtClean="0">
                          <a:latin typeface="Segoe UI" panose="020B0502040204020203" pitchFamily="34" charset="0"/>
                          <a:cs typeface="Segoe UI" panose="020B0502040204020203" pitchFamily="34" charset="0"/>
                        </a:rPr>
                        <a:t>sit</a:t>
                      </a:r>
                      <a:r>
                        <a:rPr lang="de-DE" sz="1600" b="0" dirty="0" smtClean="0">
                          <a:latin typeface="Segoe UI" panose="020B0502040204020203" pitchFamily="34" charset="0"/>
                          <a:cs typeface="Segoe UI" panose="020B0502040204020203" pitchFamily="34" charset="0"/>
                        </a:rPr>
                        <a:t> </a:t>
                      </a:r>
                      <a:r>
                        <a:rPr lang="de-DE" sz="1600" b="0" dirty="0" err="1" smtClean="0">
                          <a:latin typeface="Segoe UI" panose="020B0502040204020203" pitchFamily="34" charset="0"/>
                          <a:cs typeface="Segoe UI" panose="020B0502040204020203" pitchFamily="34" charset="0"/>
                        </a:rPr>
                        <a:t>dolor</a:t>
                      </a:r>
                      <a:endParaRPr lang="de-DE" sz="1600" b="0" dirty="0" smtClean="0">
                        <a:latin typeface="Segoe UI" panose="020B0502040204020203" pitchFamily="34" charset="0"/>
                        <a:cs typeface="Segoe UI" panose="020B0502040204020203" pitchFamily="34" charset="0"/>
                      </a:endParaRPr>
                    </a:p>
                  </a:txBody>
                  <a:tcPr marT="89988" marB="89988">
                    <a:solidFill>
                      <a:srgbClr val="19406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err="1" smtClean="0">
                          <a:latin typeface="Segoe UI" panose="020B0502040204020203" pitchFamily="34" charset="0"/>
                          <a:cs typeface="Segoe UI" panose="020B0502040204020203" pitchFamily="34" charset="0"/>
                        </a:rPr>
                        <a:t>Ipsum</a:t>
                      </a:r>
                      <a:endParaRPr lang="de-DE" sz="1600" b="0" dirty="0" smtClean="0">
                        <a:latin typeface="Segoe UI" panose="020B0502040204020203" pitchFamily="34" charset="0"/>
                        <a:cs typeface="Segoe UI" panose="020B0502040204020203" pitchFamily="34" charset="0"/>
                      </a:endParaRPr>
                    </a:p>
                  </a:txBody>
                  <a:tcPr marT="89988" marB="89988">
                    <a:solidFill>
                      <a:srgbClr val="19406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err="1" smtClean="0">
                          <a:latin typeface="Segoe UI" panose="020B0502040204020203" pitchFamily="34" charset="0"/>
                          <a:cs typeface="Segoe UI" panose="020B0502040204020203" pitchFamily="34" charset="0"/>
                        </a:rPr>
                        <a:t>Lorem</a:t>
                      </a:r>
                      <a:r>
                        <a:rPr lang="de-DE" sz="1600" b="0" dirty="0" smtClean="0">
                          <a:latin typeface="Segoe UI" panose="020B0502040204020203" pitchFamily="34" charset="0"/>
                          <a:cs typeface="Segoe UI" panose="020B0502040204020203" pitchFamily="34" charset="0"/>
                        </a:rPr>
                        <a:t> </a:t>
                      </a:r>
                      <a:r>
                        <a:rPr lang="de-DE" sz="1600" b="0" dirty="0" err="1" smtClean="0">
                          <a:latin typeface="Segoe UI" panose="020B0502040204020203" pitchFamily="34" charset="0"/>
                          <a:cs typeface="Segoe UI" panose="020B0502040204020203" pitchFamily="34" charset="0"/>
                        </a:rPr>
                        <a:t>ipsum</a:t>
                      </a:r>
                      <a:endParaRPr lang="de-DE" sz="1600" b="0" dirty="0" smtClean="0">
                        <a:latin typeface="Segoe UI" panose="020B0502040204020203" pitchFamily="34" charset="0"/>
                        <a:cs typeface="Segoe UI" panose="020B0502040204020203" pitchFamily="34" charset="0"/>
                      </a:endParaRPr>
                    </a:p>
                  </a:txBody>
                  <a:tcPr marT="89988" marB="89988">
                    <a:solidFill>
                      <a:srgbClr val="19406B"/>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600" b="0" dirty="0" smtClean="0">
                          <a:latin typeface="Segoe UI" panose="020B0502040204020203" pitchFamily="34" charset="0"/>
                          <a:cs typeface="Segoe UI" panose="020B0502040204020203" pitchFamily="34" charset="0"/>
                        </a:rPr>
                        <a:t>%</a:t>
                      </a:r>
                    </a:p>
                  </a:txBody>
                  <a:tcPr marT="89988" marB="89988">
                    <a:solidFill>
                      <a:srgbClr val="19406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err="1" smtClean="0">
                          <a:latin typeface="Segoe UI" panose="020B0502040204020203" pitchFamily="34" charset="0"/>
                          <a:cs typeface="Segoe UI" panose="020B0502040204020203" pitchFamily="34" charset="0"/>
                        </a:rPr>
                        <a:t>Lorem</a:t>
                      </a:r>
                      <a:r>
                        <a:rPr lang="de-DE" sz="1600" b="0" dirty="0" smtClean="0">
                          <a:latin typeface="Segoe UI" panose="020B0502040204020203" pitchFamily="34" charset="0"/>
                          <a:cs typeface="Segoe UI" panose="020B0502040204020203" pitchFamily="34" charset="0"/>
                        </a:rPr>
                        <a:t> </a:t>
                      </a:r>
                      <a:r>
                        <a:rPr lang="de-DE" sz="1600" b="0" dirty="0" err="1" smtClean="0">
                          <a:latin typeface="Segoe UI" panose="020B0502040204020203" pitchFamily="34" charset="0"/>
                          <a:cs typeface="Segoe UI" panose="020B0502040204020203" pitchFamily="34" charset="0"/>
                        </a:rPr>
                        <a:t>ipsum</a:t>
                      </a:r>
                      <a:endParaRPr lang="de-DE" sz="1600" b="0" dirty="0" smtClean="0">
                        <a:latin typeface="Segoe UI" panose="020B0502040204020203" pitchFamily="34" charset="0"/>
                        <a:cs typeface="Segoe UI" panose="020B0502040204020203" pitchFamily="34" charset="0"/>
                      </a:endParaRPr>
                    </a:p>
                  </a:txBody>
                  <a:tcPr marT="89988" marB="89988">
                    <a:solidFill>
                      <a:srgbClr val="19406B"/>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600" b="0" dirty="0" smtClean="0">
                          <a:latin typeface="Segoe UI" panose="020B0502040204020203" pitchFamily="34" charset="0"/>
                          <a:cs typeface="Segoe UI" panose="020B0502040204020203" pitchFamily="34" charset="0"/>
                        </a:rPr>
                        <a:t>€</a:t>
                      </a:r>
                    </a:p>
                  </a:txBody>
                  <a:tcPr marT="89988" marB="89988">
                    <a:solidFill>
                      <a:srgbClr val="19406B"/>
                    </a:solidFill>
                  </a:tcPr>
                </a:tc>
                <a:extLst>
                  <a:ext uri="{0D108BD9-81ED-4DB2-BD59-A6C34878D82A}">
                    <a16:rowId xmlns:a16="http://schemas.microsoft.com/office/drawing/2014/main" val="1058708308"/>
                  </a:ext>
                </a:extLst>
              </a:tr>
              <a:tr h="1033377">
                <a:tc>
                  <a:txBody>
                    <a:bodyPr/>
                    <a:lstStyle/>
                    <a:p>
                      <a:r>
                        <a:rPr lang="de-DE" sz="1400" dirty="0" smtClean="0">
                          <a:solidFill>
                            <a:srgbClr val="19406B"/>
                          </a:solidFill>
                          <a:latin typeface="Segoe UI" panose="020B0502040204020203" pitchFamily="34" charset="0"/>
                          <a:cs typeface="Segoe UI" panose="020B0502040204020203" pitchFamily="34" charset="0"/>
                        </a:rPr>
                        <a:t>1. </a:t>
                      </a:r>
                      <a:r>
                        <a:rPr lang="de-DE" sz="1400" dirty="0" err="1" smtClean="0">
                          <a:solidFill>
                            <a:srgbClr val="19406B"/>
                          </a:solidFill>
                          <a:latin typeface="Segoe UI" panose="020B0502040204020203" pitchFamily="34" charset="0"/>
                          <a:cs typeface="Segoe UI" panose="020B0502040204020203" pitchFamily="34" charset="0"/>
                        </a:rPr>
                        <a:t>Donec</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 </a:t>
                      </a: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458</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19406B"/>
                          </a:solidFill>
                          <a:latin typeface="Segoe UI" panose="020B0502040204020203" pitchFamily="34" charset="0"/>
                          <a:cs typeface="Segoe UI" panose="020B0502040204020203" pitchFamily="34" charset="0"/>
                        </a:rPr>
                        <a:t>30 %</a:t>
                      </a:r>
                    </a:p>
                    <a:p>
                      <a:pPr algn="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Lorem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ipsum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dolor</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sit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amet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consectetuer</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adipiscing</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elit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Aenean</a:t>
                      </a:r>
                      <a:r>
                        <a:rPr lang="de-DE" sz="1400" dirty="0" smtClean="0">
                          <a:solidFill>
                            <a:srgbClr val="19406B"/>
                          </a:solidFill>
                          <a:latin typeface="Segoe UI" panose="020B0502040204020203" pitchFamily="34" charset="0"/>
                          <a:cs typeface="Segoe UI" panose="020B0502040204020203" pitchFamily="34" charset="0"/>
                        </a:rPr>
                        <a:t> commodo </a:t>
                      </a:r>
                      <a:r>
                        <a:rPr lang="de-DE" sz="1400" dirty="0" err="1" smtClean="0">
                          <a:solidFill>
                            <a:srgbClr val="19406B"/>
                          </a:solidFill>
                          <a:latin typeface="Segoe UI" panose="020B0502040204020203" pitchFamily="34" charset="0"/>
                          <a:cs typeface="Segoe UI" panose="020B0502040204020203" pitchFamily="34" charset="0"/>
                        </a:rPr>
                        <a:t>ligula</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eget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dolor</a:t>
                      </a:r>
                      <a:r>
                        <a:rPr lang="de-DE" sz="1400" dirty="0" smtClean="0">
                          <a:solidFill>
                            <a:srgbClr val="19406B"/>
                          </a:solidFill>
                          <a:latin typeface="Segoe UI" panose="020B0502040204020203" pitchFamily="34" charset="0"/>
                          <a:cs typeface="Segoe UI" panose="020B0502040204020203" pitchFamily="34" charset="0"/>
                        </a:rPr>
                        <a:t>.</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1.000.000</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extLst>
                  <a:ext uri="{0D108BD9-81ED-4DB2-BD59-A6C34878D82A}">
                    <a16:rowId xmlns:a16="http://schemas.microsoft.com/office/drawing/2014/main" val="239404821"/>
                  </a:ext>
                </a:extLst>
              </a:tr>
              <a:tr h="606676">
                <a:tc>
                  <a:txBody>
                    <a:bodyPr/>
                    <a:lstStyle/>
                    <a:p>
                      <a:r>
                        <a:rPr lang="de-DE" sz="1400" dirty="0" smtClean="0">
                          <a:solidFill>
                            <a:srgbClr val="19406B"/>
                          </a:solidFill>
                          <a:latin typeface="Segoe UI" panose="020B0502040204020203" pitchFamily="34" charset="0"/>
                          <a:cs typeface="Segoe UI" panose="020B0502040204020203" pitchFamily="34" charset="0"/>
                        </a:rPr>
                        <a:t>2. </a:t>
                      </a:r>
                      <a:r>
                        <a:rPr lang="de-DE" sz="1400" dirty="0" err="1" smtClean="0">
                          <a:solidFill>
                            <a:srgbClr val="19406B"/>
                          </a:solidFill>
                          <a:latin typeface="Segoe UI" panose="020B0502040204020203" pitchFamily="34" charset="0"/>
                          <a:cs typeface="Segoe UI" panose="020B0502040204020203" pitchFamily="34" charset="0"/>
                        </a:rPr>
                        <a:t>Solante</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800" dirty="0"/>
                    </a:p>
                  </a:txBody>
                  <a:tcPr marT="89988" marB="89988">
                    <a:solidFill>
                      <a:schemeClr val="bg1">
                        <a:alpha val="10000"/>
                      </a:schemeClr>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658</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endParaRPr lang="de-DE" sz="1400" dirty="0" smtClean="0">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62</a:t>
                      </a:r>
                      <a:r>
                        <a:rPr lang="de-DE" sz="1400" baseline="0" dirty="0" smtClean="0">
                          <a:solidFill>
                            <a:srgbClr val="19406B"/>
                          </a:solidFill>
                          <a:latin typeface="Segoe UI" panose="020B0502040204020203" pitchFamily="34" charset="0"/>
                          <a:cs typeface="Segoe UI" panose="020B0502040204020203" pitchFamily="34" charset="0"/>
                        </a:rPr>
                        <a:t> %</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Lorem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ipsum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dolor</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sit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amet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consectetuer</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adipiscing</a:t>
                      </a:r>
                      <a:r>
                        <a:rPr lang="de-DE" sz="1400" dirty="0" smtClean="0">
                          <a:solidFill>
                            <a:srgbClr val="19406B"/>
                          </a:solidFill>
                          <a:latin typeface="Segoe UI" panose="020B0502040204020203" pitchFamily="34" charset="0"/>
                          <a:cs typeface="Segoe UI" panose="020B0502040204020203" pitchFamily="34" charset="0"/>
                        </a:rPr>
                        <a:t> </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19406B"/>
                          </a:solidFill>
                          <a:latin typeface="Segoe UI" panose="020B0502040204020203" pitchFamily="34" charset="0"/>
                          <a:cs typeface="Segoe UI" panose="020B0502040204020203" pitchFamily="34" charset="0"/>
                        </a:rPr>
                        <a:t>250.000</a:t>
                      </a:r>
                    </a:p>
                    <a:p>
                      <a:pPr algn="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extLst>
                  <a:ext uri="{0D108BD9-81ED-4DB2-BD59-A6C34878D82A}">
                    <a16:rowId xmlns:a16="http://schemas.microsoft.com/office/drawing/2014/main" val="3152960736"/>
                  </a:ext>
                </a:extLst>
              </a:tr>
              <a:tr h="592193">
                <a:tc>
                  <a:txBody>
                    <a:bodyPr/>
                    <a:lstStyle/>
                    <a:p>
                      <a:r>
                        <a:rPr lang="de-DE" sz="1400" dirty="0" smtClean="0">
                          <a:solidFill>
                            <a:srgbClr val="19406B"/>
                          </a:solidFill>
                          <a:latin typeface="Segoe UI" panose="020B0502040204020203" pitchFamily="34" charset="0"/>
                          <a:cs typeface="Segoe UI" panose="020B0502040204020203" pitchFamily="34" charset="0"/>
                        </a:rPr>
                        <a:t>3. </a:t>
                      </a:r>
                      <a:r>
                        <a:rPr lang="de-DE" sz="1400" dirty="0" err="1" smtClean="0">
                          <a:solidFill>
                            <a:srgbClr val="19406B"/>
                          </a:solidFill>
                          <a:latin typeface="Segoe UI" panose="020B0502040204020203" pitchFamily="34" charset="0"/>
                          <a:cs typeface="Segoe UI" panose="020B0502040204020203" pitchFamily="34" charset="0"/>
                        </a:rPr>
                        <a:t>Mauris</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 </a:t>
                      </a: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smtClean="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69</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smtClean="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15 %</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err="1" smtClean="0">
                          <a:solidFill>
                            <a:srgbClr val="19406B"/>
                          </a:solidFill>
                          <a:latin typeface="Segoe UI" panose="020B0502040204020203" pitchFamily="34" charset="0"/>
                          <a:cs typeface="Segoe UI" panose="020B0502040204020203" pitchFamily="34" charset="0"/>
                        </a:rPr>
                        <a:t>Aenean</a:t>
                      </a:r>
                      <a:r>
                        <a:rPr lang="de-DE" sz="1400" dirty="0" smtClean="0">
                          <a:solidFill>
                            <a:srgbClr val="19406B"/>
                          </a:solidFill>
                          <a:latin typeface="Segoe UI" panose="020B0502040204020203" pitchFamily="34" charset="0"/>
                          <a:cs typeface="Segoe UI" panose="020B0502040204020203" pitchFamily="34" charset="0"/>
                        </a:rPr>
                        <a:t> commodo </a:t>
                      </a:r>
                      <a:r>
                        <a:rPr lang="de-DE" sz="1400" dirty="0" err="1" smtClean="0">
                          <a:solidFill>
                            <a:srgbClr val="19406B"/>
                          </a:solidFill>
                          <a:latin typeface="Segoe UI" panose="020B0502040204020203" pitchFamily="34" charset="0"/>
                          <a:cs typeface="Segoe UI" panose="020B0502040204020203" pitchFamily="34" charset="0"/>
                        </a:rPr>
                        <a:t>ligula</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eget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dolor</a:t>
                      </a:r>
                      <a:r>
                        <a:rPr lang="de-DE" sz="1400" dirty="0" smtClean="0">
                          <a:solidFill>
                            <a:srgbClr val="19406B"/>
                          </a:solidFill>
                          <a:latin typeface="Segoe UI" panose="020B0502040204020203" pitchFamily="34" charset="0"/>
                          <a:cs typeface="Segoe UI" panose="020B0502040204020203" pitchFamily="34" charset="0"/>
                        </a:rPr>
                        <a:t>.</a:t>
                      </a:r>
                    </a:p>
                  </a:txBody>
                  <a:tcPr marT="89988" marB="89988">
                    <a:solidFill>
                      <a:srgbClr val="F2F2F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19406B"/>
                          </a:solidFill>
                          <a:latin typeface="Segoe UI" panose="020B0502040204020203" pitchFamily="34" charset="0"/>
                          <a:cs typeface="Segoe UI" panose="020B0502040204020203" pitchFamily="34" charset="0"/>
                        </a:rPr>
                        <a:t>130.000</a:t>
                      </a:r>
                    </a:p>
                    <a:p>
                      <a:pPr algn="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extLst>
                  <a:ext uri="{0D108BD9-81ED-4DB2-BD59-A6C34878D82A}">
                    <a16:rowId xmlns:a16="http://schemas.microsoft.com/office/drawing/2014/main" val="2964261729"/>
                  </a:ext>
                </a:extLst>
              </a:tr>
              <a:tr h="489523">
                <a:tc>
                  <a:txBody>
                    <a:bodyPr/>
                    <a:lstStyle/>
                    <a:p>
                      <a:r>
                        <a:rPr lang="de-DE" sz="1400" dirty="0" smtClean="0">
                          <a:solidFill>
                            <a:srgbClr val="19406B"/>
                          </a:solidFill>
                          <a:latin typeface="Segoe UI" panose="020B0502040204020203" pitchFamily="34" charset="0"/>
                          <a:cs typeface="Segoe UI" panose="020B0502040204020203" pitchFamily="34" charset="0"/>
                        </a:rPr>
                        <a:t>4. </a:t>
                      </a:r>
                      <a:r>
                        <a:rPr lang="de-DE" sz="1400" dirty="0" err="1" smtClean="0">
                          <a:solidFill>
                            <a:srgbClr val="19406B"/>
                          </a:solidFill>
                          <a:latin typeface="Segoe UI" panose="020B0502040204020203" pitchFamily="34" charset="0"/>
                          <a:cs typeface="Segoe UI" panose="020B0502040204020203" pitchFamily="34" charset="0"/>
                        </a:rPr>
                        <a:t>Nulla</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400" dirty="0" smtClean="0">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713</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Natoque</a:t>
                      </a:r>
                      <a:r>
                        <a:rPr lang="de-DE" sz="1400" dirty="0" smtClean="0">
                          <a:solidFill>
                            <a:srgbClr val="19406B"/>
                          </a:solidFill>
                          <a:latin typeface="Segoe UI" panose="020B0502040204020203" pitchFamily="34" charset="0"/>
                          <a:cs typeface="Segoe UI" panose="020B0502040204020203" pitchFamily="34" charset="0"/>
                        </a:rPr>
                        <a:t> cum</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48 %</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Lorem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ipsum</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19406B"/>
                          </a:solidFill>
                          <a:latin typeface="Segoe UI" panose="020B0502040204020203" pitchFamily="34" charset="0"/>
                          <a:cs typeface="Segoe UI" panose="020B0502040204020203" pitchFamily="34" charset="0"/>
                        </a:rPr>
                        <a:t>1.120.000</a:t>
                      </a:r>
                    </a:p>
                  </a:txBody>
                  <a:tcPr marT="89988" marB="89988">
                    <a:solidFill>
                      <a:schemeClr val="bg1">
                        <a:alpha val="10000"/>
                      </a:schemeClr>
                    </a:solidFill>
                  </a:tcPr>
                </a:tc>
                <a:extLst>
                  <a:ext uri="{0D108BD9-81ED-4DB2-BD59-A6C34878D82A}">
                    <a16:rowId xmlns:a16="http://schemas.microsoft.com/office/drawing/2014/main" val="4200561042"/>
                  </a:ext>
                </a:extLst>
              </a:tr>
              <a:tr h="489523">
                <a:tc>
                  <a:txBody>
                    <a:bodyPr/>
                    <a:lstStyle/>
                    <a:p>
                      <a:r>
                        <a:rPr lang="de-DE" sz="1400" dirty="0" smtClean="0">
                          <a:solidFill>
                            <a:srgbClr val="19406B"/>
                          </a:solidFill>
                          <a:latin typeface="Segoe UI" panose="020B0502040204020203" pitchFamily="34" charset="0"/>
                          <a:cs typeface="Segoe UI" panose="020B0502040204020203" pitchFamily="34" charset="0"/>
                        </a:rPr>
                        <a:t>5. </a:t>
                      </a:r>
                      <a:r>
                        <a:rPr lang="de-DE" sz="1400" dirty="0" err="1" smtClean="0">
                          <a:solidFill>
                            <a:srgbClr val="19406B"/>
                          </a:solidFill>
                          <a:latin typeface="Segoe UI" panose="020B0502040204020203" pitchFamily="34" charset="0"/>
                          <a:cs typeface="Segoe UI" panose="020B0502040204020203" pitchFamily="34" charset="0"/>
                        </a:rPr>
                        <a:t>Faucibus</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endParaRPr lang="de-DE" sz="1400" dirty="0"/>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2.100</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Donec</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solante</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est</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37 %</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err="1" smtClean="0">
                          <a:solidFill>
                            <a:srgbClr val="19406B"/>
                          </a:solidFill>
                          <a:latin typeface="Segoe UI" panose="020B0502040204020203" pitchFamily="34" charset="0"/>
                          <a:cs typeface="Segoe UI" panose="020B0502040204020203" pitchFamily="34" charset="0"/>
                        </a:rPr>
                        <a:t>Consectetuer</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adipiscing</a:t>
                      </a:r>
                      <a:r>
                        <a:rPr lang="de-DE" sz="1400" dirty="0" smtClean="0">
                          <a:solidFill>
                            <a:srgbClr val="19406B"/>
                          </a:solidFill>
                          <a:latin typeface="Segoe UI" panose="020B0502040204020203" pitchFamily="34" charset="0"/>
                          <a:cs typeface="Segoe UI" panose="020B0502040204020203" pitchFamily="34" charset="0"/>
                        </a:rPr>
                        <a:t> </a:t>
                      </a:r>
                    </a:p>
                  </a:txBody>
                  <a:tcPr marT="89988" marB="89988">
                    <a:solidFill>
                      <a:srgbClr val="F2F2F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19406B"/>
                          </a:solidFill>
                          <a:latin typeface="Segoe UI" panose="020B0502040204020203" pitchFamily="34" charset="0"/>
                          <a:cs typeface="Segoe UI" panose="020B0502040204020203" pitchFamily="34" charset="0"/>
                        </a:rPr>
                        <a:t>50.000</a:t>
                      </a:r>
                    </a:p>
                  </a:txBody>
                  <a:tcPr marT="89988" marB="89988">
                    <a:solidFill>
                      <a:srgbClr val="F2F2F2"/>
                    </a:solidFill>
                  </a:tcPr>
                </a:tc>
                <a:extLst>
                  <a:ext uri="{0D108BD9-81ED-4DB2-BD59-A6C34878D82A}">
                    <a16:rowId xmlns:a16="http://schemas.microsoft.com/office/drawing/2014/main" val="926980105"/>
                  </a:ext>
                </a:extLst>
              </a:tr>
              <a:tr h="606676">
                <a:tc>
                  <a:txBody>
                    <a:bodyPr/>
                    <a:lstStyle/>
                    <a:p>
                      <a:r>
                        <a:rPr lang="de-DE" sz="1400" dirty="0" smtClean="0">
                          <a:solidFill>
                            <a:srgbClr val="19406B"/>
                          </a:solidFill>
                          <a:latin typeface="Segoe UI" panose="020B0502040204020203" pitchFamily="34" charset="0"/>
                          <a:cs typeface="Segoe UI" panose="020B0502040204020203" pitchFamily="34" charset="0"/>
                        </a:rPr>
                        <a:t>7. </a:t>
                      </a:r>
                      <a:r>
                        <a:rPr lang="de-DE" sz="1400" dirty="0" err="1" smtClean="0">
                          <a:solidFill>
                            <a:srgbClr val="19406B"/>
                          </a:solidFill>
                          <a:latin typeface="Segoe UI" panose="020B0502040204020203" pitchFamily="34" charset="0"/>
                          <a:cs typeface="Segoe UI" panose="020B0502040204020203" pitchFamily="34" charset="0"/>
                        </a:rPr>
                        <a:t>Sagitis</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smtClean="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150</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Lorem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ipsum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sit</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25 %</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Lorem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ipsum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dolor</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sit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amet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consectetuer</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adipiscing</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elit</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19406B"/>
                          </a:solidFill>
                          <a:latin typeface="Segoe UI" panose="020B0502040204020203" pitchFamily="34" charset="0"/>
                          <a:cs typeface="Segoe UI" panose="020B0502040204020203" pitchFamily="34" charset="0"/>
                        </a:rPr>
                        <a:t>70.000</a:t>
                      </a:r>
                    </a:p>
                    <a:p>
                      <a:pPr algn="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chemeClr val="bg1">
                        <a:alpha val="10000"/>
                      </a:schemeClr>
                    </a:solidFill>
                  </a:tcPr>
                </a:tc>
                <a:extLst>
                  <a:ext uri="{0D108BD9-81ED-4DB2-BD59-A6C34878D82A}">
                    <a16:rowId xmlns:a16="http://schemas.microsoft.com/office/drawing/2014/main" val="353596467"/>
                  </a:ext>
                </a:extLst>
              </a:tr>
              <a:tr h="606676">
                <a:tc>
                  <a:txBody>
                    <a:bodyPr/>
                    <a:lstStyle/>
                    <a:p>
                      <a:r>
                        <a:rPr lang="de-DE" sz="1400" dirty="0" smtClean="0">
                          <a:solidFill>
                            <a:srgbClr val="19406B"/>
                          </a:solidFill>
                          <a:latin typeface="Segoe UI" panose="020B0502040204020203" pitchFamily="34" charset="0"/>
                          <a:cs typeface="Segoe UI" panose="020B0502040204020203" pitchFamily="34" charset="0"/>
                        </a:rPr>
                        <a:t>8. Magna</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400" dirty="0" smtClean="0"/>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987</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Dolor</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78 %</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r>
                        <a:rPr lang="de-DE" sz="1400" dirty="0" err="1" smtClean="0">
                          <a:solidFill>
                            <a:srgbClr val="19406B"/>
                          </a:solidFill>
                          <a:latin typeface="Segoe UI" panose="020B0502040204020203" pitchFamily="34" charset="0"/>
                          <a:cs typeface="Segoe UI" panose="020B0502040204020203" pitchFamily="34" charset="0"/>
                        </a:rPr>
                        <a:t>Ipsum</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sit</a:t>
                      </a:r>
                      <a:r>
                        <a:rPr lang="de-DE" sz="1400" dirty="0" smtClean="0">
                          <a:solidFill>
                            <a:srgbClr val="19406B"/>
                          </a:solidFill>
                          <a:latin typeface="Segoe UI" panose="020B0502040204020203" pitchFamily="34" charset="0"/>
                          <a:cs typeface="Segoe UI" panose="020B0502040204020203" pitchFamily="34" charset="0"/>
                        </a:rPr>
                        <a:t> </a:t>
                      </a:r>
                      <a:r>
                        <a:rPr lang="de-DE" sz="1400" dirty="0" err="1" smtClean="0">
                          <a:solidFill>
                            <a:srgbClr val="19406B"/>
                          </a:solidFill>
                          <a:latin typeface="Segoe UI" panose="020B0502040204020203" pitchFamily="34" charset="0"/>
                          <a:cs typeface="Segoe UI" panose="020B0502040204020203" pitchFamily="34" charset="0"/>
                        </a:rPr>
                        <a:t>dolor</a:t>
                      </a:r>
                      <a:r>
                        <a:rPr lang="de-DE" sz="1400" dirty="0" smtClean="0">
                          <a:solidFill>
                            <a:srgbClr val="19406B"/>
                          </a:solidFill>
                          <a:latin typeface="Segoe UI" panose="020B0502040204020203" pitchFamily="34" charset="0"/>
                          <a:cs typeface="Segoe UI" panose="020B0502040204020203" pitchFamily="34" charset="0"/>
                        </a:rPr>
                        <a:t> ante</a:t>
                      </a:r>
                      <a:r>
                        <a:rPr lang="de-DE" sz="1400" baseline="0" dirty="0" smtClean="0">
                          <a:solidFill>
                            <a:srgbClr val="19406B"/>
                          </a:solidFill>
                          <a:latin typeface="Segoe UI" panose="020B0502040204020203" pitchFamily="34" charset="0"/>
                          <a:cs typeface="Segoe UI" panose="020B0502040204020203" pitchFamily="34" charset="0"/>
                        </a:rPr>
                        <a:t> </a:t>
                      </a:r>
                      <a:r>
                        <a:rPr lang="de-DE" sz="1400" baseline="0" dirty="0" err="1" smtClean="0">
                          <a:solidFill>
                            <a:srgbClr val="19406B"/>
                          </a:solidFill>
                          <a:latin typeface="Segoe UI" panose="020B0502040204020203" pitchFamily="34" charset="0"/>
                          <a:cs typeface="Segoe UI" panose="020B0502040204020203" pitchFamily="34" charset="0"/>
                        </a:rPr>
                        <a:t>magnis</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a:t>
                      </a:r>
                      <a:endParaRPr lang="de-DE" sz="1400" dirty="0">
                        <a:solidFill>
                          <a:srgbClr val="19406B"/>
                        </a:solidFill>
                        <a:latin typeface="Segoe UI" panose="020B0502040204020203" pitchFamily="34" charset="0"/>
                        <a:cs typeface="Segoe UI" panose="020B0502040204020203" pitchFamily="34" charset="0"/>
                      </a:endParaRPr>
                    </a:p>
                  </a:txBody>
                  <a:tcPr marT="89988" marB="89988">
                    <a:solidFill>
                      <a:srgbClr val="F2F2F2"/>
                    </a:solidFill>
                  </a:tcPr>
                </a:tc>
                <a:extLst>
                  <a:ext uri="{0D108BD9-81ED-4DB2-BD59-A6C34878D82A}">
                    <a16:rowId xmlns:a16="http://schemas.microsoft.com/office/drawing/2014/main" val="1214723364"/>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platzhalter 2"/>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Vivamus elementum semper</a:t>
            </a:r>
          </a:p>
        </p:txBody>
      </p:sp>
      <p:sp>
        <p:nvSpPr>
          <p:cNvPr id="39939" name="Fußzeilenplatzhalter 3"/>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39940" name="Foliennummernplatzhalter 4"/>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DE9DCC1-35EC-4E08-A556-611C5414BADD}" type="slidenum">
              <a:rPr lang="de-DE" altLang="de-DE" smtClean="0">
                <a:solidFill>
                  <a:schemeClr val="bg1"/>
                </a:solidFill>
                <a:latin typeface="Segoe UI" panose="020B0502040204020203" pitchFamily="34" charset="0"/>
              </a:rPr>
              <a:pPr/>
              <a:t>21</a:t>
            </a:fld>
            <a:endParaRPr lang="de-DE" altLang="de-DE" smtClean="0">
              <a:solidFill>
                <a:schemeClr val="bg1"/>
              </a:solidFill>
              <a:latin typeface="Segoe UI" panose="020B0502040204020203" pitchFamily="34" charset="0"/>
            </a:endParaRPr>
          </a:p>
        </p:txBody>
      </p:sp>
      <p:sp>
        <p:nvSpPr>
          <p:cNvPr id="39941" name="Datumsplatzhalter 5"/>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6E42EC-6438-4B2E-9EF6-6CAE6C63E0F3}" type="datetime1">
              <a:rPr lang="de-DE" altLang="de-DE" smtClean="0">
                <a:solidFill>
                  <a:schemeClr val="bg1"/>
                </a:solidFill>
                <a:latin typeface="Segoe UI" panose="020B0502040204020203"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ndParaRPr>
          </a:p>
        </p:txBody>
      </p:sp>
      <p:graphicFrame>
        <p:nvGraphicFramePr>
          <p:cNvPr id="2" name="Tabelle 1"/>
          <p:cNvGraphicFramePr>
            <a:graphicFrameLocks noGrp="1"/>
          </p:cNvGraphicFramePr>
          <p:nvPr>
            <p:extLst>
              <p:ext uri="{D42A27DB-BD31-4B8C-83A1-F6EECF244321}">
                <p14:modId xmlns:p14="http://schemas.microsoft.com/office/powerpoint/2010/main" val="1729500380"/>
              </p:ext>
            </p:extLst>
          </p:nvPr>
        </p:nvGraphicFramePr>
        <p:xfrm>
          <a:off x="484188" y="1341438"/>
          <a:ext cx="5611812" cy="4092580"/>
        </p:xfrm>
        <a:graphic>
          <a:graphicData uri="http://schemas.openxmlformats.org/drawingml/2006/table">
            <a:tbl>
              <a:tblPr firstRow="1" bandRow="1">
                <a:tableStyleId>{5C22544A-7EE6-4342-B048-85BDC9FD1C3A}</a:tableStyleId>
              </a:tblPr>
              <a:tblGrid>
                <a:gridCol w="1575852">
                  <a:extLst>
                    <a:ext uri="{9D8B030D-6E8A-4147-A177-3AD203B41FA5}">
                      <a16:colId xmlns:a16="http://schemas.microsoft.com/office/drawing/2014/main" val="2010921602"/>
                    </a:ext>
                  </a:extLst>
                </a:gridCol>
                <a:gridCol w="2829899">
                  <a:extLst>
                    <a:ext uri="{9D8B030D-6E8A-4147-A177-3AD203B41FA5}">
                      <a16:colId xmlns:a16="http://schemas.microsoft.com/office/drawing/2014/main" val="2067443386"/>
                    </a:ext>
                  </a:extLst>
                </a:gridCol>
                <a:gridCol w="1206061">
                  <a:extLst>
                    <a:ext uri="{9D8B030D-6E8A-4147-A177-3AD203B41FA5}">
                      <a16:colId xmlns:a16="http://schemas.microsoft.com/office/drawing/2014/main" val="1534245696"/>
                    </a:ext>
                  </a:extLst>
                </a:gridCol>
              </a:tblGrid>
              <a:tr h="431355">
                <a:tc>
                  <a:txBody>
                    <a:bodyPr/>
                    <a:lstStyle/>
                    <a:p>
                      <a:pPr algn="l"/>
                      <a:r>
                        <a:rPr lang="de-DE" sz="1600" b="0" dirty="0" err="1" smtClean="0">
                          <a:solidFill>
                            <a:srgbClr val="01283F"/>
                          </a:solidFill>
                          <a:latin typeface="Segoe UI" panose="020B0502040204020203" pitchFamily="34" charset="0"/>
                          <a:cs typeface="Segoe UI" panose="020B0502040204020203" pitchFamily="34" charset="0"/>
                        </a:rPr>
                        <a:t>Lorem</a:t>
                      </a:r>
                      <a:r>
                        <a:rPr lang="de-DE" sz="1600" b="0" dirty="0" smtClean="0">
                          <a:solidFill>
                            <a:srgbClr val="01283F"/>
                          </a:solidFill>
                          <a:latin typeface="Segoe UI" panose="020B0502040204020203" pitchFamily="34" charset="0"/>
                          <a:cs typeface="Segoe UI" panose="020B0502040204020203" pitchFamily="34" charset="0"/>
                        </a:rPr>
                        <a:t> </a:t>
                      </a:r>
                      <a:r>
                        <a:rPr lang="de-DE" sz="1600" b="0" dirty="0" err="1" smtClean="0">
                          <a:solidFill>
                            <a:srgbClr val="01283F"/>
                          </a:solidFill>
                          <a:latin typeface="Segoe UI" panose="020B0502040204020203" pitchFamily="34" charset="0"/>
                          <a:cs typeface="Segoe UI" panose="020B0502040204020203" pitchFamily="34" charset="0"/>
                        </a:rPr>
                        <a:t>ipsum</a:t>
                      </a:r>
                      <a:endParaRPr lang="de-DE" sz="1600" b="0" dirty="0">
                        <a:solidFill>
                          <a:srgbClr val="01283F"/>
                        </a:solidFill>
                        <a:latin typeface="Segoe UI" panose="020B0502040204020203" pitchFamily="34" charset="0"/>
                        <a:cs typeface="Segoe UI" panose="020B0502040204020203" pitchFamily="34" charset="0"/>
                      </a:endParaRPr>
                    </a:p>
                  </a:txBody>
                  <a:tcPr marT="89995" marB="89995">
                    <a:solidFill>
                      <a:schemeClr val="accent2"/>
                    </a:solidFill>
                  </a:tcPr>
                </a:tc>
                <a:tc>
                  <a:txBody>
                    <a:bodyPr/>
                    <a:lstStyle/>
                    <a:p>
                      <a:pPr algn="l"/>
                      <a:r>
                        <a:rPr lang="de-DE" sz="1600" b="0" dirty="0" err="1" smtClean="0">
                          <a:solidFill>
                            <a:srgbClr val="01283F"/>
                          </a:solidFill>
                          <a:latin typeface="Segoe UI" panose="020B0502040204020203" pitchFamily="34" charset="0"/>
                          <a:cs typeface="Segoe UI" panose="020B0502040204020203" pitchFamily="34" charset="0"/>
                        </a:rPr>
                        <a:t>Lorem</a:t>
                      </a:r>
                      <a:r>
                        <a:rPr lang="de-DE" sz="1600" b="0" dirty="0" smtClean="0">
                          <a:solidFill>
                            <a:srgbClr val="01283F"/>
                          </a:solidFill>
                          <a:latin typeface="Segoe UI" panose="020B0502040204020203" pitchFamily="34" charset="0"/>
                          <a:cs typeface="Segoe UI" panose="020B0502040204020203" pitchFamily="34" charset="0"/>
                        </a:rPr>
                        <a:t> </a:t>
                      </a:r>
                      <a:r>
                        <a:rPr lang="de-DE" sz="1600" b="0" dirty="0" err="1" smtClean="0">
                          <a:solidFill>
                            <a:srgbClr val="01283F"/>
                          </a:solidFill>
                          <a:latin typeface="Segoe UI" panose="020B0502040204020203" pitchFamily="34" charset="0"/>
                          <a:cs typeface="Segoe UI" panose="020B0502040204020203" pitchFamily="34" charset="0"/>
                        </a:rPr>
                        <a:t>ipsum</a:t>
                      </a:r>
                      <a:r>
                        <a:rPr lang="de-DE" sz="1600" b="0" dirty="0" smtClean="0">
                          <a:solidFill>
                            <a:srgbClr val="01283F"/>
                          </a:solidFill>
                          <a:latin typeface="Segoe UI" panose="020B0502040204020203" pitchFamily="34" charset="0"/>
                          <a:cs typeface="Segoe UI" panose="020B0502040204020203" pitchFamily="34" charset="0"/>
                        </a:rPr>
                        <a:t> </a:t>
                      </a:r>
                      <a:r>
                        <a:rPr lang="de-DE" sz="1600" b="0" dirty="0" err="1" smtClean="0">
                          <a:solidFill>
                            <a:srgbClr val="01283F"/>
                          </a:solidFill>
                          <a:latin typeface="Segoe UI" panose="020B0502040204020203" pitchFamily="34" charset="0"/>
                          <a:cs typeface="Segoe UI" panose="020B0502040204020203" pitchFamily="34" charset="0"/>
                        </a:rPr>
                        <a:t>sit</a:t>
                      </a:r>
                      <a:r>
                        <a:rPr lang="de-DE" sz="1600" b="0" dirty="0" smtClean="0">
                          <a:solidFill>
                            <a:srgbClr val="01283F"/>
                          </a:solidFill>
                          <a:latin typeface="Segoe UI" panose="020B0502040204020203" pitchFamily="34" charset="0"/>
                          <a:cs typeface="Segoe UI" panose="020B0502040204020203" pitchFamily="34" charset="0"/>
                        </a:rPr>
                        <a:t> </a:t>
                      </a:r>
                      <a:r>
                        <a:rPr lang="de-DE" sz="1600" b="0" dirty="0" err="1" smtClean="0">
                          <a:solidFill>
                            <a:srgbClr val="01283F"/>
                          </a:solidFill>
                          <a:latin typeface="Segoe UI" panose="020B0502040204020203" pitchFamily="34" charset="0"/>
                          <a:cs typeface="Segoe UI" panose="020B0502040204020203" pitchFamily="34" charset="0"/>
                        </a:rPr>
                        <a:t>dolor</a:t>
                      </a:r>
                      <a:endParaRPr lang="de-DE" sz="1600" b="0" dirty="0" smtClean="0">
                        <a:solidFill>
                          <a:srgbClr val="01283F"/>
                        </a:solidFill>
                        <a:latin typeface="Segoe UI" panose="020B0502040204020203" pitchFamily="34" charset="0"/>
                        <a:cs typeface="Segoe UI" panose="020B0502040204020203" pitchFamily="34" charset="0"/>
                      </a:endParaRPr>
                    </a:p>
                  </a:txBody>
                  <a:tcPr marT="89995" marB="89995">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err="1" smtClean="0">
                          <a:solidFill>
                            <a:srgbClr val="01283F"/>
                          </a:solidFill>
                          <a:latin typeface="Segoe UI" panose="020B0502040204020203" pitchFamily="34" charset="0"/>
                          <a:cs typeface="Segoe UI" panose="020B0502040204020203" pitchFamily="34" charset="0"/>
                        </a:rPr>
                        <a:t>Ipsum</a:t>
                      </a:r>
                      <a:endParaRPr lang="de-DE" sz="1600" b="0" dirty="0" smtClean="0">
                        <a:solidFill>
                          <a:srgbClr val="01283F"/>
                        </a:solidFill>
                        <a:latin typeface="Segoe UI" panose="020B0502040204020203" pitchFamily="34" charset="0"/>
                        <a:cs typeface="Segoe UI" panose="020B0502040204020203" pitchFamily="34" charset="0"/>
                      </a:endParaRPr>
                    </a:p>
                  </a:txBody>
                  <a:tcPr marT="89995" marB="89995">
                    <a:solidFill>
                      <a:schemeClr val="accent2"/>
                    </a:solidFill>
                  </a:tcPr>
                </a:tc>
                <a:extLst>
                  <a:ext uri="{0D108BD9-81ED-4DB2-BD59-A6C34878D82A}">
                    <a16:rowId xmlns:a16="http://schemas.microsoft.com/office/drawing/2014/main" val="1058708308"/>
                  </a:ext>
                </a:extLst>
              </a:tr>
              <a:tr h="606706">
                <a:tc>
                  <a:txBody>
                    <a:bodyPr/>
                    <a:lstStyle/>
                    <a:p>
                      <a:r>
                        <a:rPr lang="de-DE" sz="1400" dirty="0" smtClean="0">
                          <a:solidFill>
                            <a:srgbClr val="19406B"/>
                          </a:solidFill>
                          <a:latin typeface="Segoe UI" panose="020B0502040204020203" pitchFamily="34" charset="0"/>
                          <a:cs typeface="Segoe UI" panose="020B0502040204020203" pitchFamily="34" charset="0"/>
                        </a:rPr>
                        <a:t>1. </a:t>
                      </a:r>
                      <a:r>
                        <a:rPr lang="de-DE" sz="1400" dirty="0" err="1" smtClean="0">
                          <a:solidFill>
                            <a:srgbClr val="19406B"/>
                          </a:solidFill>
                          <a:latin typeface="Segoe UI" panose="020B0502040204020203" pitchFamily="34" charset="0"/>
                          <a:cs typeface="Segoe UI" panose="020B0502040204020203" pitchFamily="34" charset="0"/>
                        </a:rPr>
                        <a:t>Donec</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 </a:t>
                      </a: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458</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extLst>
                  <a:ext uri="{0D108BD9-81ED-4DB2-BD59-A6C34878D82A}">
                    <a16:rowId xmlns:a16="http://schemas.microsoft.com/office/drawing/2014/main" val="239404821"/>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2. </a:t>
                      </a:r>
                      <a:r>
                        <a:rPr lang="de-DE" sz="1400" dirty="0" err="1" smtClean="0">
                          <a:solidFill>
                            <a:srgbClr val="19406B"/>
                          </a:solidFill>
                          <a:latin typeface="Segoe UI" panose="020B0502040204020203" pitchFamily="34" charset="0"/>
                          <a:cs typeface="Segoe UI" panose="020B0502040204020203" pitchFamily="34" charset="0"/>
                        </a:rPr>
                        <a:t>Solante</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800" dirty="0"/>
                    </a:p>
                  </a:txBody>
                  <a:tcPr marT="89995" marB="89995">
                    <a:solidFill>
                      <a:schemeClr val="bg1"/>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658</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extLst>
                  <a:ext uri="{0D108BD9-81ED-4DB2-BD59-A6C34878D82A}">
                    <a16:rowId xmlns:a16="http://schemas.microsoft.com/office/drawing/2014/main" val="3152960736"/>
                  </a:ext>
                </a:extLst>
              </a:tr>
              <a:tr h="606706">
                <a:tc>
                  <a:txBody>
                    <a:bodyPr/>
                    <a:lstStyle/>
                    <a:p>
                      <a:r>
                        <a:rPr lang="de-DE" sz="1400" dirty="0" smtClean="0">
                          <a:solidFill>
                            <a:srgbClr val="19406B"/>
                          </a:solidFill>
                          <a:latin typeface="Segoe UI" panose="020B0502040204020203" pitchFamily="34" charset="0"/>
                          <a:cs typeface="Segoe UI" panose="020B0502040204020203" pitchFamily="34" charset="0"/>
                        </a:rPr>
                        <a:t>3. </a:t>
                      </a:r>
                      <a:r>
                        <a:rPr lang="de-DE" sz="1400" dirty="0" err="1" smtClean="0">
                          <a:solidFill>
                            <a:srgbClr val="19406B"/>
                          </a:solidFill>
                          <a:latin typeface="Segoe UI" panose="020B0502040204020203" pitchFamily="34" charset="0"/>
                          <a:cs typeface="Segoe UI" panose="020B0502040204020203" pitchFamily="34" charset="0"/>
                        </a:rPr>
                        <a:t>Mauris</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 </a:t>
                      </a: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smtClean="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69</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extLst>
                  <a:ext uri="{0D108BD9-81ED-4DB2-BD59-A6C34878D82A}">
                    <a16:rowId xmlns:a16="http://schemas.microsoft.com/office/drawing/2014/main" val="2964261729"/>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4. </a:t>
                      </a:r>
                      <a:r>
                        <a:rPr lang="de-DE" sz="1400" dirty="0" err="1" smtClean="0">
                          <a:solidFill>
                            <a:srgbClr val="19406B"/>
                          </a:solidFill>
                          <a:latin typeface="Segoe UI" panose="020B0502040204020203" pitchFamily="34" charset="0"/>
                          <a:cs typeface="Segoe UI" panose="020B0502040204020203" pitchFamily="34" charset="0"/>
                        </a:rPr>
                        <a:t>Nulla</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400" dirty="0" smtClean="0">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713</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extLst>
                  <a:ext uri="{0D108BD9-81ED-4DB2-BD59-A6C34878D82A}">
                    <a16:rowId xmlns:a16="http://schemas.microsoft.com/office/drawing/2014/main" val="4200561042"/>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5. </a:t>
                      </a:r>
                      <a:r>
                        <a:rPr lang="de-DE" sz="1400" dirty="0" err="1" smtClean="0">
                          <a:solidFill>
                            <a:srgbClr val="19406B"/>
                          </a:solidFill>
                          <a:latin typeface="Segoe UI" panose="020B0502040204020203" pitchFamily="34" charset="0"/>
                          <a:cs typeface="Segoe UI" panose="020B0502040204020203" pitchFamily="34" charset="0"/>
                        </a:rPr>
                        <a:t>Faucibus</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endParaRPr lang="de-DE" sz="1400" dirty="0"/>
                    </a:p>
                  </a:txBody>
                  <a:tcPr marT="89995" marB="89995">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2.100</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extLst>
                  <a:ext uri="{0D108BD9-81ED-4DB2-BD59-A6C34878D82A}">
                    <a16:rowId xmlns:a16="http://schemas.microsoft.com/office/drawing/2014/main" val="926980105"/>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7. </a:t>
                      </a:r>
                      <a:r>
                        <a:rPr lang="de-DE" sz="1400" dirty="0" err="1" smtClean="0">
                          <a:solidFill>
                            <a:srgbClr val="19406B"/>
                          </a:solidFill>
                          <a:latin typeface="Segoe UI" panose="020B0502040204020203" pitchFamily="34" charset="0"/>
                          <a:cs typeface="Segoe UI" panose="020B0502040204020203" pitchFamily="34" charset="0"/>
                        </a:rPr>
                        <a:t>Sagitis</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smtClean="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150</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extLst>
                  <a:ext uri="{0D108BD9-81ED-4DB2-BD59-A6C34878D82A}">
                    <a16:rowId xmlns:a16="http://schemas.microsoft.com/office/drawing/2014/main" val="353596467"/>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8. Magna</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400" dirty="0" smtClean="0"/>
                    </a:p>
                  </a:txBody>
                  <a:tcPr marT="89995" marB="89995">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987</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extLst>
                  <a:ext uri="{0D108BD9-81ED-4DB2-BD59-A6C34878D82A}">
                    <a16:rowId xmlns:a16="http://schemas.microsoft.com/office/drawing/2014/main" val="1214723364"/>
                  </a:ext>
                </a:extLst>
              </a:tr>
            </a:tbl>
          </a:graphicData>
        </a:graphic>
      </p:graphicFrame>
      <p:graphicFrame>
        <p:nvGraphicFramePr>
          <p:cNvPr id="7" name="Tabelle 6"/>
          <p:cNvGraphicFramePr>
            <a:graphicFrameLocks noGrp="1"/>
          </p:cNvGraphicFramePr>
          <p:nvPr>
            <p:extLst>
              <p:ext uri="{D42A27DB-BD31-4B8C-83A1-F6EECF244321}">
                <p14:modId xmlns:p14="http://schemas.microsoft.com/office/powerpoint/2010/main" val="660439084"/>
              </p:ext>
            </p:extLst>
          </p:nvPr>
        </p:nvGraphicFramePr>
        <p:xfrm>
          <a:off x="6205538" y="1341438"/>
          <a:ext cx="5611812" cy="4092580"/>
        </p:xfrm>
        <a:graphic>
          <a:graphicData uri="http://schemas.openxmlformats.org/drawingml/2006/table">
            <a:tbl>
              <a:tblPr firstRow="1" bandRow="1">
                <a:tableStyleId>{5C22544A-7EE6-4342-B048-85BDC9FD1C3A}</a:tableStyleId>
              </a:tblPr>
              <a:tblGrid>
                <a:gridCol w="1575852">
                  <a:extLst>
                    <a:ext uri="{9D8B030D-6E8A-4147-A177-3AD203B41FA5}">
                      <a16:colId xmlns:a16="http://schemas.microsoft.com/office/drawing/2014/main" val="2010921602"/>
                    </a:ext>
                  </a:extLst>
                </a:gridCol>
                <a:gridCol w="2829899">
                  <a:extLst>
                    <a:ext uri="{9D8B030D-6E8A-4147-A177-3AD203B41FA5}">
                      <a16:colId xmlns:a16="http://schemas.microsoft.com/office/drawing/2014/main" val="2067443386"/>
                    </a:ext>
                  </a:extLst>
                </a:gridCol>
                <a:gridCol w="1206061">
                  <a:extLst>
                    <a:ext uri="{9D8B030D-6E8A-4147-A177-3AD203B41FA5}">
                      <a16:colId xmlns:a16="http://schemas.microsoft.com/office/drawing/2014/main" val="1534245696"/>
                    </a:ext>
                  </a:extLst>
                </a:gridCol>
              </a:tblGrid>
              <a:tr h="431355">
                <a:tc>
                  <a:txBody>
                    <a:bodyPr/>
                    <a:lstStyle/>
                    <a:p>
                      <a:pPr algn="l"/>
                      <a:r>
                        <a:rPr lang="de-DE" sz="1600" b="0" dirty="0" err="1" smtClean="0">
                          <a:solidFill>
                            <a:schemeClr val="bg1"/>
                          </a:solidFill>
                          <a:latin typeface="Segoe UI" panose="020B0502040204020203" pitchFamily="34" charset="0"/>
                          <a:cs typeface="Segoe UI" panose="020B0502040204020203" pitchFamily="34" charset="0"/>
                        </a:rPr>
                        <a:t>Lorem</a:t>
                      </a:r>
                      <a:r>
                        <a:rPr lang="de-DE" sz="1600" b="0" dirty="0" smtClean="0">
                          <a:solidFill>
                            <a:schemeClr val="bg1"/>
                          </a:solidFill>
                          <a:latin typeface="Segoe UI" panose="020B0502040204020203" pitchFamily="34" charset="0"/>
                          <a:cs typeface="Segoe UI" panose="020B0502040204020203" pitchFamily="34" charset="0"/>
                        </a:rPr>
                        <a:t> </a:t>
                      </a:r>
                      <a:r>
                        <a:rPr lang="de-DE" sz="1600" b="0" dirty="0" err="1" smtClean="0">
                          <a:solidFill>
                            <a:schemeClr val="bg1"/>
                          </a:solidFill>
                          <a:latin typeface="Segoe UI" panose="020B0502040204020203" pitchFamily="34" charset="0"/>
                          <a:cs typeface="Segoe UI" panose="020B0502040204020203" pitchFamily="34" charset="0"/>
                        </a:rPr>
                        <a:t>ipsum</a:t>
                      </a:r>
                      <a:endParaRPr lang="de-DE" sz="1600" b="0" dirty="0">
                        <a:solidFill>
                          <a:schemeClr val="bg1"/>
                        </a:solidFill>
                        <a:latin typeface="Segoe UI" panose="020B0502040204020203" pitchFamily="34" charset="0"/>
                        <a:cs typeface="Segoe UI" panose="020B0502040204020203" pitchFamily="34" charset="0"/>
                      </a:endParaRPr>
                    </a:p>
                  </a:txBody>
                  <a:tcPr marT="89995" marB="89995">
                    <a:solidFill>
                      <a:srgbClr val="C82254"/>
                    </a:solidFill>
                  </a:tcPr>
                </a:tc>
                <a:tc>
                  <a:txBody>
                    <a:bodyPr/>
                    <a:lstStyle/>
                    <a:p>
                      <a:pPr algn="l"/>
                      <a:r>
                        <a:rPr lang="de-DE" sz="1600" b="0" dirty="0" err="1" smtClean="0">
                          <a:solidFill>
                            <a:schemeClr val="bg1"/>
                          </a:solidFill>
                          <a:latin typeface="Segoe UI" panose="020B0502040204020203" pitchFamily="34" charset="0"/>
                          <a:cs typeface="Segoe UI" panose="020B0502040204020203" pitchFamily="34" charset="0"/>
                        </a:rPr>
                        <a:t>Lorem</a:t>
                      </a:r>
                      <a:r>
                        <a:rPr lang="de-DE" sz="1600" b="0" dirty="0" smtClean="0">
                          <a:solidFill>
                            <a:schemeClr val="bg1"/>
                          </a:solidFill>
                          <a:latin typeface="Segoe UI" panose="020B0502040204020203" pitchFamily="34" charset="0"/>
                          <a:cs typeface="Segoe UI" panose="020B0502040204020203" pitchFamily="34" charset="0"/>
                        </a:rPr>
                        <a:t> </a:t>
                      </a:r>
                      <a:r>
                        <a:rPr lang="de-DE" sz="1600" b="0" dirty="0" err="1" smtClean="0">
                          <a:solidFill>
                            <a:schemeClr val="bg1"/>
                          </a:solidFill>
                          <a:latin typeface="Segoe UI" panose="020B0502040204020203" pitchFamily="34" charset="0"/>
                          <a:cs typeface="Segoe UI" panose="020B0502040204020203" pitchFamily="34" charset="0"/>
                        </a:rPr>
                        <a:t>ipsum</a:t>
                      </a:r>
                      <a:r>
                        <a:rPr lang="de-DE" sz="1600" b="0" dirty="0" smtClean="0">
                          <a:solidFill>
                            <a:schemeClr val="bg1"/>
                          </a:solidFill>
                          <a:latin typeface="Segoe UI" panose="020B0502040204020203" pitchFamily="34" charset="0"/>
                          <a:cs typeface="Segoe UI" panose="020B0502040204020203" pitchFamily="34" charset="0"/>
                        </a:rPr>
                        <a:t> </a:t>
                      </a:r>
                      <a:r>
                        <a:rPr lang="de-DE" sz="1600" b="0" dirty="0" err="1" smtClean="0">
                          <a:solidFill>
                            <a:schemeClr val="bg1"/>
                          </a:solidFill>
                          <a:latin typeface="Segoe UI" panose="020B0502040204020203" pitchFamily="34" charset="0"/>
                          <a:cs typeface="Segoe UI" panose="020B0502040204020203" pitchFamily="34" charset="0"/>
                        </a:rPr>
                        <a:t>sit</a:t>
                      </a:r>
                      <a:r>
                        <a:rPr lang="de-DE" sz="1600" b="0" dirty="0" smtClean="0">
                          <a:solidFill>
                            <a:schemeClr val="bg1"/>
                          </a:solidFill>
                          <a:latin typeface="Segoe UI" panose="020B0502040204020203" pitchFamily="34" charset="0"/>
                          <a:cs typeface="Segoe UI" panose="020B0502040204020203" pitchFamily="34" charset="0"/>
                        </a:rPr>
                        <a:t> </a:t>
                      </a:r>
                      <a:r>
                        <a:rPr lang="de-DE" sz="1600" b="0" dirty="0" err="1" smtClean="0">
                          <a:solidFill>
                            <a:schemeClr val="bg1"/>
                          </a:solidFill>
                          <a:latin typeface="Segoe UI" panose="020B0502040204020203" pitchFamily="34" charset="0"/>
                          <a:cs typeface="Segoe UI" panose="020B0502040204020203" pitchFamily="34" charset="0"/>
                        </a:rPr>
                        <a:t>dolor</a:t>
                      </a:r>
                      <a:endParaRPr lang="de-DE" sz="1600" b="0" dirty="0" smtClean="0">
                        <a:solidFill>
                          <a:schemeClr val="bg1"/>
                        </a:solidFill>
                        <a:latin typeface="Segoe UI" panose="020B0502040204020203" pitchFamily="34" charset="0"/>
                        <a:cs typeface="Segoe UI" panose="020B0502040204020203" pitchFamily="34" charset="0"/>
                      </a:endParaRPr>
                    </a:p>
                  </a:txBody>
                  <a:tcPr marT="89995" marB="89995">
                    <a:solidFill>
                      <a:srgbClr val="C8225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err="1" smtClean="0">
                          <a:solidFill>
                            <a:schemeClr val="bg1"/>
                          </a:solidFill>
                          <a:latin typeface="Segoe UI" panose="020B0502040204020203" pitchFamily="34" charset="0"/>
                          <a:cs typeface="Segoe UI" panose="020B0502040204020203" pitchFamily="34" charset="0"/>
                        </a:rPr>
                        <a:t>Ipsum</a:t>
                      </a:r>
                      <a:endParaRPr lang="de-DE" sz="1600" b="0" dirty="0" smtClean="0">
                        <a:solidFill>
                          <a:schemeClr val="bg1"/>
                        </a:solidFill>
                        <a:latin typeface="Segoe UI" panose="020B0502040204020203" pitchFamily="34" charset="0"/>
                        <a:cs typeface="Segoe UI" panose="020B0502040204020203" pitchFamily="34" charset="0"/>
                      </a:endParaRPr>
                    </a:p>
                  </a:txBody>
                  <a:tcPr marT="89995" marB="89995">
                    <a:solidFill>
                      <a:srgbClr val="C82254"/>
                    </a:solidFill>
                  </a:tcPr>
                </a:tc>
                <a:extLst>
                  <a:ext uri="{0D108BD9-81ED-4DB2-BD59-A6C34878D82A}">
                    <a16:rowId xmlns:a16="http://schemas.microsoft.com/office/drawing/2014/main" val="1058708308"/>
                  </a:ext>
                </a:extLst>
              </a:tr>
              <a:tr h="606706">
                <a:tc>
                  <a:txBody>
                    <a:bodyPr/>
                    <a:lstStyle/>
                    <a:p>
                      <a:r>
                        <a:rPr lang="de-DE" sz="1400" dirty="0" smtClean="0">
                          <a:solidFill>
                            <a:srgbClr val="19406B"/>
                          </a:solidFill>
                          <a:latin typeface="Segoe UI" panose="020B0502040204020203" pitchFamily="34" charset="0"/>
                          <a:cs typeface="Segoe UI" panose="020B0502040204020203" pitchFamily="34" charset="0"/>
                        </a:rPr>
                        <a:t>1. </a:t>
                      </a:r>
                      <a:r>
                        <a:rPr lang="de-DE" sz="1400" dirty="0" err="1" smtClean="0">
                          <a:solidFill>
                            <a:srgbClr val="19406B"/>
                          </a:solidFill>
                          <a:latin typeface="Segoe UI" panose="020B0502040204020203" pitchFamily="34" charset="0"/>
                          <a:cs typeface="Segoe UI" panose="020B0502040204020203" pitchFamily="34" charset="0"/>
                        </a:rPr>
                        <a:t>Donec</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 </a:t>
                      </a: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458</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extLst>
                  <a:ext uri="{0D108BD9-81ED-4DB2-BD59-A6C34878D82A}">
                    <a16:rowId xmlns:a16="http://schemas.microsoft.com/office/drawing/2014/main" val="239404821"/>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2. </a:t>
                      </a:r>
                      <a:r>
                        <a:rPr lang="de-DE" sz="1400" dirty="0" err="1" smtClean="0">
                          <a:solidFill>
                            <a:srgbClr val="19406B"/>
                          </a:solidFill>
                          <a:latin typeface="Segoe UI" panose="020B0502040204020203" pitchFamily="34" charset="0"/>
                          <a:cs typeface="Segoe UI" panose="020B0502040204020203" pitchFamily="34" charset="0"/>
                        </a:rPr>
                        <a:t>Solante</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800" dirty="0"/>
                    </a:p>
                  </a:txBody>
                  <a:tcPr marT="89995" marB="89995">
                    <a:solidFill>
                      <a:schemeClr val="bg1"/>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658</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extLst>
                  <a:ext uri="{0D108BD9-81ED-4DB2-BD59-A6C34878D82A}">
                    <a16:rowId xmlns:a16="http://schemas.microsoft.com/office/drawing/2014/main" val="3152960736"/>
                  </a:ext>
                </a:extLst>
              </a:tr>
              <a:tr h="606706">
                <a:tc>
                  <a:txBody>
                    <a:bodyPr/>
                    <a:lstStyle/>
                    <a:p>
                      <a:r>
                        <a:rPr lang="de-DE" sz="1400" dirty="0" smtClean="0">
                          <a:solidFill>
                            <a:srgbClr val="19406B"/>
                          </a:solidFill>
                          <a:latin typeface="Segoe UI" panose="020B0502040204020203" pitchFamily="34" charset="0"/>
                          <a:cs typeface="Segoe UI" panose="020B0502040204020203" pitchFamily="34" charset="0"/>
                        </a:rPr>
                        <a:t>3. </a:t>
                      </a:r>
                      <a:r>
                        <a:rPr lang="de-DE" sz="1400" dirty="0" err="1" smtClean="0">
                          <a:solidFill>
                            <a:srgbClr val="19406B"/>
                          </a:solidFill>
                          <a:latin typeface="Segoe UI" panose="020B0502040204020203" pitchFamily="34" charset="0"/>
                          <a:cs typeface="Segoe UI" panose="020B0502040204020203" pitchFamily="34" charset="0"/>
                        </a:rPr>
                        <a:t>Mauris</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 </a:t>
                      </a: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smtClean="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69</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extLst>
                  <a:ext uri="{0D108BD9-81ED-4DB2-BD59-A6C34878D82A}">
                    <a16:rowId xmlns:a16="http://schemas.microsoft.com/office/drawing/2014/main" val="2964261729"/>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4. </a:t>
                      </a:r>
                      <a:r>
                        <a:rPr lang="de-DE" sz="1400" dirty="0" err="1" smtClean="0">
                          <a:solidFill>
                            <a:srgbClr val="19406B"/>
                          </a:solidFill>
                          <a:latin typeface="Segoe UI" panose="020B0502040204020203" pitchFamily="34" charset="0"/>
                          <a:cs typeface="Segoe UI" panose="020B0502040204020203" pitchFamily="34" charset="0"/>
                        </a:rPr>
                        <a:t>Nulla</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400" dirty="0" smtClean="0">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713</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extLst>
                  <a:ext uri="{0D108BD9-81ED-4DB2-BD59-A6C34878D82A}">
                    <a16:rowId xmlns:a16="http://schemas.microsoft.com/office/drawing/2014/main" val="4200561042"/>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5. </a:t>
                      </a:r>
                      <a:r>
                        <a:rPr lang="de-DE" sz="1400" dirty="0" err="1" smtClean="0">
                          <a:solidFill>
                            <a:srgbClr val="19406B"/>
                          </a:solidFill>
                          <a:latin typeface="Segoe UI" panose="020B0502040204020203" pitchFamily="34" charset="0"/>
                          <a:cs typeface="Segoe UI" panose="020B0502040204020203" pitchFamily="34" charset="0"/>
                        </a:rPr>
                        <a:t>Faucibus</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endParaRPr lang="de-DE" sz="1400" dirty="0"/>
                    </a:p>
                  </a:txBody>
                  <a:tcPr marT="89995" marB="89995">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2.100</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extLst>
                  <a:ext uri="{0D108BD9-81ED-4DB2-BD59-A6C34878D82A}">
                    <a16:rowId xmlns:a16="http://schemas.microsoft.com/office/drawing/2014/main" val="926980105"/>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7. </a:t>
                      </a:r>
                      <a:r>
                        <a:rPr lang="de-DE" sz="1400" dirty="0" err="1" smtClean="0">
                          <a:solidFill>
                            <a:srgbClr val="19406B"/>
                          </a:solidFill>
                          <a:latin typeface="Segoe UI" panose="020B0502040204020203" pitchFamily="34" charset="0"/>
                          <a:cs typeface="Segoe UI" panose="020B0502040204020203" pitchFamily="34" charset="0"/>
                        </a:rPr>
                        <a:t>Sagitis</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err="1" smtClean="0">
                          <a:solidFill>
                            <a:srgbClr val="19406B"/>
                          </a:solidFill>
                          <a:latin typeface="Segoe UI" panose="020B0502040204020203" pitchFamily="34" charset="0"/>
                          <a:cs typeface="Segoe UI" panose="020B0502040204020203" pitchFamily="34" charset="0"/>
                        </a:rPr>
                        <a:t>Magnis</a:t>
                      </a:r>
                      <a:r>
                        <a:rPr lang="fr-FR" altLang="de-DE" sz="1400" dirty="0" smtClean="0">
                          <a:solidFill>
                            <a:srgbClr val="19406B"/>
                          </a:solidFill>
                          <a:latin typeface="Segoe UI" panose="020B0502040204020203" pitchFamily="34" charset="0"/>
                          <a:cs typeface="Segoe UI" panose="020B0502040204020203" pitchFamily="34" charset="0"/>
                        </a:rPr>
                        <a:t> dis </a:t>
                      </a:r>
                      <a:r>
                        <a:rPr lang="fr-FR" altLang="de-DE" sz="1400" dirty="0" err="1" smtClean="0">
                          <a:solidFill>
                            <a:srgbClr val="19406B"/>
                          </a:solidFill>
                          <a:latin typeface="Segoe UI" panose="020B0502040204020203" pitchFamily="34" charset="0"/>
                          <a:cs typeface="Segoe UI" panose="020B0502040204020203" pitchFamily="34" charset="0"/>
                        </a:rPr>
                        <a:t>parturient</a:t>
                      </a:r>
                      <a:r>
                        <a:rPr lang="fr-FR" altLang="de-DE" sz="1400" dirty="0" smtClean="0">
                          <a:solidFill>
                            <a:srgbClr val="19406B"/>
                          </a:solidFill>
                          <a:latin typeface="Segoe UI" panose="020B0502040204020203" pitchFamily="34" charset="0"/>
                          <a:cs typeface="Segoe UI" panose="020B0502040204020203" pitchFamily="34" charset="0"/>
                        </a:rPr>
                        <a:t> </a:t>
                      </a:r>
                      <a:endParaRPr lang="de-DE" sz="1400" dirty="0" smtClean="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150</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chemeClr val="bg1"/>
                    </a:solidFill>
                  </a:tcPr>
                </a:tc>
                <a:extLst>
                  <a:ext uri="{0D108BD9-81ED-4DB2-BD59-A6C34878D82A}">
                    <a16:rowId xmlns:a16="http://schemas.microsoft.com/office/drawing/2014/main" val="353596467"/>
                  </a:ext>
                </a:extLst>
              </a:tr>
              <a:tr h="489561">
                <a:tc>
                  <a:txBody>
                    <a:bodyPr/>
                    <a:lstStyle/>
                    <a:p>
                      <a:r>
                        <a:rPr lang="de-DE" sz="1400" dirty="0" smtClean="0">
                          <a:solidFill>
                            <a:srgbClr val="19406B"/>
                          </a:solidFill>
                          <a:latin typeface="Segoe UI" panose="020B0502040204020203" pitchFamily="34" charset="0"/>
                          <a:cs typeface="Segoe UI" panose="020B0502040204020203" pitchFamily="34" charset="0"/>
                        </a:rPr>
                        <a:t>8. Magna</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de-DE" sz="1400" dirty="0" smtClean="0">
                          <a:solidFill>
                            <a:srgbClr val="19406B"/>
                          </a:solidFill>
                          <a:latin typeface="Segoe UI" panose="020B0502040204020203" pitchFamily="34" charset="0"/>
                          <a:cs typeface="Segoe UI" panose="020B0502040204020203" pitchFamily="34" charset="0"/>
                        </a:rPr>
                        <a:t>Cum </a:t>
                      </a:r>
                      <a:r>
                        <a:rPr lang="fr-FR" altLang="de-DE" sz="1400" dirty="0" err="1" smtClean="0">
                          <a:solidFill>
                            <a:srgbClr val="19406B"/>
                          </a:solidFill>
                          <a:latin typeface="Segoe UI" panose="020B0502040204020203" pitchFamily="34" charset="0"/>
                          <a:cs typeface="Segoe UI" panose="020B0502040204020203" pitchFamily="34" charset="0"/>
                        </a:rPr>
                        <a:t>sociis</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natoque</a:t>
                      </a:r>
                      <a:r>
                        <a:rPr lang="fr-FR" altLang="de-DE" sz="1400" dirty="0" smtClean="0">
                          <a:solidFill>
                            <a:srgbClr val="19406B"/>
                          </a:solidFill>
                          <a:latin typeface="Segoe UI" panose="020B0502040204020203" pitchFamily="34" charset="0"/>
                          <a:cs typeface="Segoe UI" panose="020B0502040204020203" pitchFamily="34" charset="0"/>
                        </a:rPr>
                        <a:t> </a:t>
                      </a:r>
                      <a:r>
                        <a:rPr lang="fr-FR" altLang="de-DE" sz="1400" dirty="0" err="1" smtClean="0">
                          <a:solidFill>
                            <a:srgbClr val="19406B"/>
                          </a:solidFill>
                          <a:latin typeface="Segoe UI" panose="020B0502040204020203" pitchFamily="34" charset="0"/>
                          <a:cs typeface="Segoe UI" panose="020B0502040204020203" pitchFamily="34" charset="0"/>
                        </a:rPr>
                        <a:t>penatibus</a:t>
                      </a:r>
                      <a:r>
                        <a:rPr lang="fr-FR" altLang="de-DE" sz="1400" dirty="0" smtClean="0">
                          <a:solidFill>
                            <a:srgbClr val="19406B"/>
                          </a:solidFill>
                          <a:latin typeface="Segoe UI" panose="020B0502040204020203" pitchFamily="34" charset="0"/>
                          <a:cs typeface="Segoe UI" panose="020B0502040204020203" pitchFamily="34" charset="0"/>
                        </a:rPr>
                        <a:t> et</a:t>
                      </a:r>
                      <a:endParaRPr lang="de-DE" sz="1400" dirty="0" smtClean="0"/>
                    </a:p>
                  </a:txBody>
                  <a:tcPr marT="89995" marB="89995">
                    <a:solidFill>
                      <a:srgbClr val="F2F2F2"/>
                    </a:solidFill>
                  </a:tcPr>
                </a:tc>
                <a:tc>
                  <a:txBody>
                    <a:bodyPr/>
                    <a:lstStyle/>
                    <a:p>
                      <a:pPr algn="r"/>
                      <a:r>
                        <a:rPr lang="de-DE" sz="1400" dirty="0" smtClean="0">
                          <a:solidFill>
                            <a:srgbClr val="19406B"/>
                          </a:solidFill>
                          <a:latin typeface="Segoe UI" panose="020B0502040204020203" pitchFamily="34" charset="0"/>
                          <a:cs typeface="Segoe UI" panose="020B0502040204020203" pitchFamily="34" charset="0"/>
                        </a:rPr>
                        <a:t>987</a:t>
                      </a:r>
                      <a:endParaRPr lang="de-DE" sz="1400" dirty="0">
                        <a:solidFill>
                          <a:srgbClr val="19406B"/>
                        </a:solidFill>
                        <a:latin typeface="Segoe UI" panose="020B0502040204020203" pitchFamily="34" charset="0"/>
                        <a:cs typeface="Segoe UI" panose="020B0502040204020203" pitchFamily="34" charset="0"/>
                      </a:endParaRPr>
                    </a:p>
                  </a:txBody>
                  <a:tcPr marT="89995" marB="89995">
                    <a:solidFill>
                      <a:srgbClr val="F2F2F2"/>
                    </a:solidFill>
                  </a:tcPr>
                </a:tc>
                <a:extLst>
                  <a:ext uri="{0D108BD9-81ED-4DB2-BD59-A6C34878D82A}">
                    <a16:rowId xmlns:a16="http://schemas.microsoft.com/office/drawing/2014/main" val="1214723364"/>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40963" name="Foliennummernplatzhalter 4"/>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031F1F97-D754-445F-A9A8-CB3E133C09A6}" type="slidenum">
              <a:rPr lang="de-DE" altLang="de-DE" smtClean="0">
                <a:solidFill>
                  <a:schemeClr val="bg1"/>
                </a:solidFill>
                <a:latin typeface="Segoe UI" panose="020B0502040204020203" pitchFamily="34" charset="0"/>
              </a:rPr>
              <a:pPr/>
              <a:t>22</a:t>
            </a:fld>
            <a:endParaRPr lang="de-DE" altLang="de-DE" smtClean="0">
              <a:solidFill>
                <a:schemeClr val="bg1"/>
              </a:solidFill>
              <a:latin typeface="Segoe UI" panose="020B0502040204020203" pitchFamily="34" charset="0"/>
            </a:endParaRPr>
          </a:p>
        </p:txBody>
      </p:sp>
      <p:sp>
        <p:nvSpPr>
          <p:cNvPr id="40964" name="Datumsplatzhalter 5"/>
          <p:cNvSpPr>
            <a:spLocks noGrp="1"/>
          </p:cNvSpPr>
          <p:nvPr>
            <p:ph type="dt"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070FFDB-F715-468D-870C-460CA1B32CC4}"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 name="Rechteck 1"/>
          <p:cNvSpPr/>
          <p:nvPr/>
        </p:nvSpPr>
        <p:spPr>
          <a:xfrm>
            <a:off x="0" y="0"/>
            <a:ext cx="12192000" cy="626268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0966" name="Textplatzhalter 1"/>
          <p:cNvSpPr txBox="1">
            <a:spLocks/>
          </p:cNvSpPr>
          <p:nvPr/>
        </p:nvSpPr>
        <p:spPr bwMode="auto">
          <a:xfrm>
            <a:off x="0" y="2735263"/>
            <a:ext cx="121920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buFont typeface="Lucida Grande" pitchFamily="80" charset="0"/>
              <a:buNone/>
            </a:pPr>
            <a:r>
              <a:rPr lang="de-DE" altLang="de-DE" sz="3200">
                <a:solidFill>
                  <a:schemeClr val="bg1"/>
                </a:solidFill>
                <a:latin typeface="Segoe UI" panose="020B0502040204020203" pitchFamily="34" charset="0"/>
                <a:ea typeface="Verdana" panose="020B0604030504040204" pitchFamily="34" charset="0"/>
                <a:cs typeface="Segoe UI" panose="020B0502040204020203" pitchFamily="34" charset="0"/>
              </a:rPr>
              <a:t>Lorem ipsum</a:t>
            </a:r>
            <a:endParaRPr lang="de-DE" altLang="de-DE" sz="1400">
              <a:solidFill>
                <a:schemeClr val="bg1"/>
              </a:solidFill>
              <a:latin typeface="Segoe UI" panose="020B0502040204020203" pitchFamily="34" charset="0"/>
              <a:ea typeface="Verdana" panose="020B0604030504040204" pitchFamily="34" charset="0"/>
              <a:cs typeface="Segoe UI" panose="020B0502040204020203" pitchFamily="34" charset="0"/>
            </a:endParaRPr>
          </a:p>
          <a:p>
            <a:pPr>
              <a:spcBef>
                <a:spcPct val="20000"/>
              </a:spcBef>
              <a:buFont typeface="Lucida Grande" pitchFamily="80" charset="0"/>
              <a:buNone/>
            </a:pPr>
            <a:endParaRPr lang="de-DE" altLang="de-DE" sz="3200">
              <a:ea typeface="Verdana" panose="020B0604030504040204"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41987"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B19E22E-FAB8-44EE-90AD-E1044717AAD3}" type="slidenum">
              <a:rPr lang="de-DE" altLang="de-DE" smtClean="0">
                <a:solidFill>
                  <a:schemeClr val="bg1"/>
                </a:solidFill>
                <a:latin typeface="Segoe UI" panose="020B0502040204020203" pitchFamily="34" charset="0"/>
              </a:rPr>
              <a:pPr/>
              <a:t>23</a:t>
            </a:fld>
            <a:endParaRPr lang="de-DE" altLang="de-DE" smtClean="0">
              <a:solidFill>
                <a:schemeClr val="bg1"/>
              </a:solidFill>
              <a:latin typeface="Segoe UI" panose="020B0502040204020203" pitchFamily="34" charset="0"/>
            </a:endParaRPr>
          </a:p>
        </p:txBody>
      </p:sp>
      <p:sp>
        <p:nvSpPr>
          <p:cNvPr id="41988" name="Datumsplatzhalter 5"/>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F54C8D5-59C2-4EFA-9F93-16BA032B4958}" type="datetime1">
              <a:rPr lang="de-DE" altLang="de-DE" smtClean="0">
                <a:solidFill>
                  <a:schemeClr val="bg1"/>
                </a:solidFill>
                <a:latin typeface="Segoe UI" panose="020B0502040204020203"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ndParaRPr>
          </a:p>
        </p:txBody>
      </p:sp>
      <p:sp>
        <p:nvSpPr>
          <p:cNvPr id="9" name="Ellipse 8"/>
          <p:cNvSpPr/>
          <p:nvPr/>
        </p:nvSpPr>
        <p:spPr>
          <a:xfrm>
            <a:off x="5016500" y="2071688"/>
            <a:ext cx="2159000" cy="215900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000" dirty="0" err="1">
                <a:latin typeface="Segoe UI" panose="020B0502040204020203" pitchFamily="34" charset="0"/>
                <a:cs typeface="Segoe UI" panose="020B0502040204020203" pitchFamily="34" charset="0"/>
              </a:rPr>
              <a:t>Lorem</a:t>
            </a:r>
            <a:r>
              <a:rPr lang="de-DE" sz="2000" dirty="0">
                <a:latin typeface="Segoe UI" panose="020B0502040204020203" pitchFamily="34" charset="0"/>
                <a:cs typeface="Segoe UI" panose="020B0502040204020203" pitchFamily="34" charset="0"/>
              </a:rPr>
              <a:t> </a:t>
            </a:r>
            <a:r>
              <a:rPr lang="de-DE" sz="2000" dirty="0" err="1">
                <a:latin typeface="Segoe UI" panose="020B0502040204020203" pitchFamily="34" charset="0"/>
                <a:cs typeface="Segoe UI" panose="020B0502040204020203" pitchFamily="34" charset="0"/>
              </a:rPr>
              <a:t>ipsum</a:t>
            </a:r>
            <a:r>
              <a:rPr lang="de-DE" sz="2000" dirty="0">
                <a:latin typeface="Segoe UI" panose="020B0502040204020203" pitchFamily="34" charset="0"/>
                <a:cs typeface="Segoe UI" panose="020B0502040204020203" pitchFamily="34" charset="0"/>
              </a:rPr>
              <a:t> </a:t>
            </a:r>
            <a:r>
              <a:rPr lang="de-DE" sz="2000" dirty="0" err="1">
                <a:latin typeface="Segoe UI" panose="020B0502040204020203" pitchFamily="34" charset="0"/>
                <a:cs typeface="Segoe UI" panose="020B0502040204020203" pitchFamily="34" charset="0"/>
              </a:rPr>
              <a:t>sit</a:t>
            </a:r>
            <a:r>
              <a:rPr lang="de-DE" sz="2000" dirty="0">
                <a:latin typeface="Segoe UI" panose="020B0502040204020203" pitchFamily="34" charset="0"/>
                <a:cs typeface="Segoe UI" panose="020B0502040204020203" pitchFamily="34" charset="0"/>
              </a:rPr>
              <a:t> </a:t>
            </a:r>
            <a:r>
              <a:rPr lang="de-DE" sz="2000" dirty="0" err="1">
                <a:latin typeface="Segoe UI" panose="020B0502040204020203" pitchFamily="34" charset="0"/>
                <a:cs typeface="Segoe UI" panose="020B0502040204020203" pitchFamily="34" charset="0"/>
              </a:rPr>
              <a:t>dolor</a:t>
            </a:r>
            <a:r>
              <a:rPr lang="de-DE" sz="2000" dirty="0">
                <a:latin typeface="Segoe UI" panose="020B0502040204020203" pitchFamily="34" charset="0"/>
                <a:cs typeface="Segoe UI" panose="020B0502040204020203" pitchFamily="34" charset="0"/>
              </a:rPr>
              <a:t> </a:t>
            </a:r>
            <a:r>
              <a:rPr lang="de-DE" sz="2000" dirty="0" err="1">
                <a:latin typeface="Segoe UI" panose="020B0502040204020203" pitchFamily="34" charset="0"/>
                <a:cs typeface="Segoe UI" panose="020B0502040204020203" pitchFamily="34" charset="0"/>
              </a:rPr>
              <a:t>nam</a:t>
            </a:r>
            <a:r>
              <a:rPr lang="de-DE" sz="2000" dirty="0">
                <a:latin typeface="Segoe UI" panose="020B0502040204020203" pitchFamily="34" charset="0"/>
                <a:cs typeface="Segoe UI" panose="020B0502040204020203" pitchFamily="34" charset="0"/>
              </a:rPr>
              <a:t> </a:t>
            </a:r>
            <a:r>
              <a:rPr lang="de-DE" sz="2000" dirty="0" err="1">
                <a:latin typeface="Segoe UI" panose="020B0502040204020203" pitchFamily="34" charset="0"/>
                <a:cs typeface="Segoe UI" panose="020B0502040204020203" pitchFamily="34" charset="0"/>
              </a:rPr>
              <a:t>eget</a:t>
            </a:r>
            <a:r>
              <a:rPr lang="de-DE" sz="2000" dirty="0">
                <a:latin typeface="Segoe UI" panose="020B0502040204020203" pitchFamily="34" charset="0"/>
                <a:cs typeface="Segoe UI" panose="020B0502040204020203" pitchFamily="34" charset="0"/>
              </a:rPr>
              <a:t> </a:t>
            </a:r>
            <a:r>
              <a:rPr lang="de-DE" sz="2000" dirty="0" err="1">
                <a:latin typeface="Segoe UI" panose="020B0502040204020203" pitchFamily="34" charset="0"/>
                <a:cs typeface="Segoe UI" panose="020B0502040204020203" pitchFamily="34" charset="0"/>
              </a:rPr>
              <a:t>donec</a:t>
            </a:r>
            <a:r>
              <a:rPr lang="de-DE" sz="2000" dirty="0">
                <a:latin typeface="Segoe UI" panose="020B0502040204020203" pitchFamily="34" charset="0"/>
                <a:cs typeface="Segoe UI" panose="020B0502040204020203" pitchFamily="34" charset="0"/>
              </a:rPr>
              <a:t> </a:t>
            </a:r>
            <a:r>
              <a:rPr lang="de-DE" sz="2000" dirty="0" err="1">
                <a:latin typeface="Segoe UI" panose="020B0502040204020203" pitchFamily="34" charset="0"/>
                <a:cs typeface="Segoe UI" panose="020B0502040204020203" pitchFamily="34" charset="0"/>
              </a:rPr>
              <a:t>leo</a:t>
            </a:r>
            <a:r>
              <a:rPr lang="de-DE" sz="2000" dirty="0">
                <a:latin typeface="Segoe UI" panose="020B0502040204020203" pitchFamily="34" charset="0"/>
                <a:cs typeface="Segoe UI" panose="020B0502040204020203" pitchFamily="34" charset="0"/>
              </a:rPr>
              <a:t> ante</a:t>
            </a:r>
          </a:p>
        </p:txBody>
      </p:sp>
      <p:sp>
        <p:nvSpPr>
          <p:cNvPr id="10" name="Ellipse 9"/>
          <p:cNvSpPr/>
          <p:nvPr/>
        </p:nvSpPr>
        <p:spPr>
          <a:xfrm>
            <a:off x="3863975" y="1341438"/>
            <a:ext cx="1368425" cy="1368425"/>
          </a:xfrm>
          <a:prstGeom prst="ellipse">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de-DE" sz="1600" dirty="0" err="1">
                <a:solidFill>
                  <a:srgbClr val="19406B"/>
                </a:solidFill>
                <a:latin typeface="Segoe UI" panose="020B0502040204020203" pitchFamily="34" charset="0"/>
                <a:cs typeface="Segoe UI" panose="020B0502040204020203" pitchFamily="34" charset="0"/>
              </a:rPr>
              <a:t>Donec</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leo</a:t>
            </a:r>
            <a:r>
              <a:rPr lang="de-DE" sz="1600" dirty="0">
                <a:solidFill>
                  <a:srgbClr val="19406B"/>
                </a:solidFill>
                <a:latin typeface="Segoe UI" panose="020B0502040204020203" pitchFamily="34" charset="0"/>
                <a:cs typeface="Segoe UI" panose="020B0502040204020203" pitchFamily="34" charset="0"/>
              </a:rPr>
              <a:t> ante</a:t>
            </a:r>
          </a:p>
        </p:txBody>
      </p:sp>
      <p:sp>
        <p:nvSpPr>
          <p:cNvPr id="41991" name="Textplatzhalter 2"/>
          <p:cNvSpPr txBox="1">
            <a:spLocks/>
          </p:cNvSpPr>
          <p:nvPr/>
        </p:nvSpPr>
        <p:spPr bwMode="auto">
          <a:xfrm>
            <a:off x="-1187450" y="1341438"/>
            <a:ext cx="485933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Donec sodales sagittis magna </a:t>
            </a:r>
          </a:p>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Sed consequat, leo eget </a:t>
            </a:r>
          </a:p>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Bibendum sodales, augue </a:t>
            </a:r>
          </a:p>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Velit cursus nunc</a:t>
            </a:r>
          </a:p>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Sed fringilla mauris sit </a:t>
            </a:r>
          </a:p>
        </p:txBody>
      </p:sp>
      <p:sp>
        <p:nvSpPr>
          <p:cNvPr id="41992" name="Textplatzhalter 2"/>
          <p:cNvSpPr txBox="1">
            <a:spLocks/>
          </p:cNvSpPr>
          <p:nvPr/>
        </p:nvSpPr>
        <p:spPr bwMode="auto">
          <a:xfrm>
            <a:off x="0" y="3798888"/>
            <a:ext cx="36718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Nullam quis ante</a:t>
            </a:r>
          </a:p>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Etiam sit amet orci eget eros </a:t>
            </a:r>
          </a:p>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Faucibus tincidunt duisleo</a:t>
            </a:r>
          </a:p>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Sed fringilla mauris sit </a:t>
            </a:r>
          </a:p>
          <a:p>
            <a:pPr algn="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amet nibh</a:t>
            </a:r>
            <a:endParaRPr lang="de-DE" altLang="de-DE" sz="1600">
              <a:solidFill>
                <a:schemeClr val="tx2"/>
              </a:solidFill>
              <a:latin typeface="Segoe UI" panose="020B0502040204020203" pitchFamily="34" charset="0"/>
              <a:cs typeface="Segoe UI" panose="020B0502040204020203" pitchFamily="34" charset="0"/>
            </a:endParaRPr>
          </a:p>
        </p:txBody>
      </p:sp>
      <p:sp>
        <p:nvSpPr>
          <p:cNvPr id="13" name="Textplatzhalter 2"/>
          <p:cNvSpPr txBox="1">
            <a:spLocks/>
          </p:cNvSpPr>
          <p:nvPr/>
        </p:nvSpPr>
        <p:spPr bwMode="auto">
          <a:xfrm>
            <a:off x="8183563" y="3798888"/>
            <a:ext cx="485457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indent="0">
              <a:spcBef>
                <a:spcPts val="25"/>
              </a:spcBef>
              <a:spcAft>
                <a:spcPts val="500"/>
              </a:spcAft>
              <a:defRPr/>
            </a:pPr>
            <a:r>
              <a:rPr lang="de-DE" sz="1600" dirty="0" err="1">
                <a:solidFill>
                  <a:srgbClr val="19406B"/>
                </a:solidFill>
                <a:latin typeface="Segoe UI" panose="020B0502040204020203" pitchFamily="34" charset="0"/>
                <a:cs typeface="Segoe UI" panose="020B0502040204020203" pitchFamily="34" charset="0"/>
              </a:rPr>
              <a:t>Donec</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sodales</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sagittis</a:t>
            </a:r>
            <a:r>
              <a:rPr lang="de-DE" sz="1600" dirty="0">
                <a:solidFill>
                  <a:srgbClr val="19406B"/>
                </a:solidFill>
                <a:latin typeface="Segoe UI" panose="020B0502040204020203" pitchFamily="34" charset="0"/>
                <a:cs typeface="Segoe UI" panose="020B0502040204020203" pitchFamily="34" charset="0"/>
              </a:rPr>
              <a:t> </a:t>
            </a:r>
            <a:r>
              <a:rPr lang="de-DE" sz="1600" dirty="0" smtClean="0">
                <a:solidFill>
                  <a:srgbClr val="19406B"/>
                </a:solidFill>
                <a:latin typeface="Segoe UI" panose="020B0502040204020203" pitchFamily="34" charset="0"/>
                <a:cs typeface="Segoe UI" panose="020B0502040204020203" pitchFamily="34" charset="0"/>
              </a:rPr>
              <a:t>magna </a:t>
            </a:r>
          </a:p>
          <a:p>
            <a:pPr indent="0">
              <a:spcBef>
                <a:spcPts val="25"/>
              </a:spcBef>
              <a:spcAft>
                <a:spcPts val="500"/>
              </a:spcAft>
              <a:defRPr/>
            </a:pPr>
            <a:r>
              <a:rPr lang="de-DE" sz="1600" dirty="0" err="1" smtClean="0">
                <a:solidFill>
                  <a:srgbClr val="19406B"/>
                </a:solidFill>
                <a:latin typeface="Segoe UI" panose="020B0502040204020203" pitchFamily="34" charset="0"/>
                <a:cs typeface="Segoe UI" panose="020B0502040204020203" pitchFamily="34" charset="0"/>
              </a:rPr>
              <a:t>Sed</a:t>
            </a:r>
            <a:r>
              <a:rPr lang="de-DE" sz="1600" dirty="0" smtClean="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consequat</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leo</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eget</a:t>
            </a:r>
            <a:r>
              <a:rPr lang="de-DE" sz="1600" dirty="0">
                <a:solidFill>
                  <a:srgbClr val="19406B"/>
                </a:solidFill>
                <a:latin typeface="Segoe UI" panose="020B0502040204020203" pitchFamily="34" charset="0"/>
                <a:cs typeface="Segoe UI" panose="020B0502040204020203" pitchFamily="34" charset="0"/>
              </a:rPr>
              <a:t> </a:t>
            </a:r>
            <a:endParaRPr lang="de-DE" sz="1600" dirty="0" smtClean="0">
              <a:solidFill>
                <a:srgbClr val="19406B"/>
              </a:solidFill>
              <a:latin typeface="Segoe UI" panose="020B0502040204020203" pitchFamily="34" charset="0"/>
              <a:cs typeface="Segoe UI" panose="020B0502040204020203" pitchFamily="34" charset="0"/>
            </a:endParaRPr>
          </a:p>
          <a:p>
            <a:pPr indent="0">
              <a:spcBef>
                <a:spcPts val="25"/>
              </a:spcBef>
              <a:spcAft>
                <a:spcPts val="500"/>
              </a:spcAft>
              <a:defRPr/>
            </a:pPr>
            <a:r>
              <a:rPr lang="de-DE" sz="1600" dirty="0" err="1" smtClean="0">
                <a:solidFill>
                  <a:srgbClr val="19406B"/>
                </a:solidFill>
                <a:latin typeface="Segoe UI" panose="020B0502040204020203" pitchFamily="34" charset="0"/>
                <a:cs typeface="Segoe UI" panose="020B0502040204020203" pitchFamily="34" charset="0"/>
              </a:rPr>
              <a:t>Bibendum</a:t>
            </a:r>
            <a:r>
              <a:rPr lang="de-DE" sz="1600" dirty="0" smtClean="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sodales</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augue</a:t>
            </a:r>
            <a:r>
              <a:rPr lang="de-DE" sz="1600" dirty="0">
                <a:solidFill>
                  <a:srgbClr val="19406B"/>
                </a:solidFill>
                <a:latin typeface="Segoe UI" panose="020B0502040204020203" pitchFamily="34" charset="0"/>
                <a:cs typeface="Segoe UI" panose="020B0502040204020203" pitchFamily="34" charset="0"/>
              </a:rPr>
              <a:t> </a:t>
            </a:r>
            <a:endParaRPr lang="de-DE" sz="1600" dirty="0" smtClean="0">
              <a:solidFill>
                <a:srgbClr val="19406B"/>
              </a:solidFill>
              <a:latin typeface="Segoe UI" panose="020B0502040204020203" pitchFamily="34" charset="0"/>
              <a:cs typeface="Segoe UI" panose="020B0502040204020203" pitchFamily="34" charset="0"/>
            </a:endParaRPr>
          </a:p>
          <a:p>
            <a:pPr indent="0">
              <a:spcBef>
                <a:spcPts val="25"/>
              </a:spcBef>
              <a:spcAft>
                <a:spcPts val="500"/>
              </a:spcAft>
              <a:defRPr/>
            </a:pPr>
            <a:r>
              <a:rPr lang="de-DE" sz="1600" dirty="0" err="1" smtClean="0">
                <a:solidFill>
                  <a:srgbClr val="19406B"/>
                </a:solidFill>
                <a:latin typeface="Segoe UI" panose="020B0502040204020203" pitchFamily="34" charset="0"/>
                <a:cs typeface="Segoe UI" panose="020B0502040204020203" pitchFamily="34" charset="0"/>
              </a:rPr>
              <a:t>Velit</a:t>
            </a:r>
            <a:r>
              <a:rPr lang="de-DE" sz="1600" dirty="0" smtClean="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cursus</a:t>
            </a:r>
            <a:r>
              <a:rPr lang="de-DE" sz="1600" dirty="0">
                <a:solidFill>
                  <a:srgbClr val="19406B"/>
                </a:solidFill>
                <a:latin typeface="Segoe UI" panose="020B0502040204020203" pitchFamily="34" charset="0"/>
                <a:cs typeface="Segoe UI" panose="020B0502040204020203" pitchFamily="34" charset="0"/>
              </a:rPr>
              <a:t> </a:t>
            </a:r>
            <a:r>
              <a:rPr lang="de-DE" sz="1600" dirty="0" err="1" smtClean="0">
                <a:solidFill>
                  <a:srgbClr val="19406B"/>
                </a:solidFill>
                <a:latin typeface="Segoe UI" panose="020B0502040204020203" pitchFamily="34" charset="0"/>
                <a:cs typeface="Segoe UI" panose="020B0502040204020203" pitchFamily="34" charset="0"/>
              </a:rPr>
              <a:t>nunc</a:t>
            </a:r>
            <a:endParaRPr lang="de-DE" sz="1600" dirty="0" smtClean="0">
              <a:solidFill>
                <a:srgbClr val="19406B"/>
              </a:solidFill>
              <a:latin typeface="Segoe UI" panose="020B0502040204020203" pitchFamily="34" charset="0"/>
              <a:cs typeface="Segoe UI" panose="020B0502040204020203" pitchFamily="34" charset="0"/>
            </a:endParaRPr>
          </a:p>
          <a:p>
            <a:pPr indent="0">
              <a:spcBef>
                <a:spcPts val="25"/>
              </a:spcBef>
              <a:spcAft>
                <a:spcPts val="500"/>
              </a:spcAft>
              <a:defRPr/>
            </a:pPr>
            <a:r>
              <a:rPr lang="de-DE" sz="1600" dirty="0" err="1">
                <a:solidFill>
                  <a:srgbClr val="19406B"/>
                </a:solidFill>
                <a:latin typeface="Segoe UI" panose="020B0502040204020203" pitchFamily="34" charset="0"/>
                <a:cs typeface="Segoe UI" panose="020B0502040204020203" pitchFamily="34" charset="0"/>
              </a:rPr>
              <a:t>Sed</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fringilla</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mauris</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sit</a:t>
            </a:r>
            <a:r>
              <a:rPr lang="de-DE" sz="1600" dirty="0">
                <a:solidFill>
                  <a:srgbClr val="19406B"/>
                </a:solidFill>
                <a:latin typeface="Segoe UI" panose="020B0502040204020203" pitchFamily="34" charset="0"/>
                <a:cs typeface="Segoe UI" panose="020B0502040204020203" pitchFamily="34" charset="0"/>
              </a:rPr>
              <a:t> </a:t>
            </a:r>
          </a:p>
          <a:p>
            <a:pPr indent="0">
              <a:spcBef>
                <a:spcPts val="25"/>
              </a:spcBef>
              <a:spcAft>
                <a:spcPts val="500"/>
              </a:spcAft>
              <a:defRPr/>
            </a:pPr>
            <a:endParaRPr lang="de-DE" altLang="de-DE" sz="1600" dirty="0">
              <a:solidFill>
                <a:srgbClr val="19406B"/>
              </a:solidFill>
              <a:latin typeface="Segoe UI" panose="020B0502040204020203" pitchFamily="34" charset="0"/>
              <a:cs typeface="Segoe UI" panose="020B0502040204020203" pitchFamily="34" charset="0"/>
            </a:endParaRPr>
          </a:p>
          <a:p>
            <a:pPr indent="0">
              <a:spcBef>
                <a:spcPts val="25"/>
              </a:spcBef>
              <a:spcAft>
                <a:spcPts val="500"/>
              </a:spcAft>
              <a:defRPr/>
            </a:pPr>
            <a:endParaRPr lang="de-DE" altLang="de-DE" sz="1600" dirty="0" smtClean="0">
              <a:solidFill>
                <a:schemeClr val="tx2"/>
              </a:solidFill>
              <a:latin typeface="Segoe UI" panose="020B0502040204020203" pitchFamily="34" charset="0"/>
              <a:cs typeface="Segoe UI" panose="020B0502040204020203" pitchFamily="34" charset="0"/>
            </a:endParaRPr>
          </a:p>
          <a:p>
            <a:pPr marL="628650" indent="-285750">
              <a:spcBef>
                <a:spcPts val="25"/>
              </a:spcBef>
              <a:buFont typeface="Arial" panose="020B0604020202020204" pitchFamily="34" charset="0"/>
              <a:buChar char="•"/>
              <a:defRPr/>
            </a:pPr>
            <a:endParaRPr lang="de-DE" altLang="de-DE" sz="1600" dirty="0" smtClean="0">
              <a:solidFill>
                <a:schemeClr val="tx2"/>
              </a:solidFill>
              <a:latin typeface="Segoe UI" panose="020B0502040204020203" pitchFamily="34" charset="0"/>
              <a:cs typeface="Segoe UI" panose="020B0502040204020203" pitchFamily="34" charset="0"/>
            </a:endParaRPr>
          </a:p>
        </p:txBody>
      </p:sp>
      <p:sp>
        <p:nvSpPr>
          <p:cNvPr id="14" name="Ellipse 13"/>
          <p:cNvSpPr/>
          <p:nvPr/>
        </p:nvSpPr>
        <p:spPr>
          <a:xfrm>
            <a:off x="3863975" y="3582988"/>
            <a:ext cx="1368425" cy="1368425"/>
          </a:xfrm>
          <a:prstGeom prst="ellipse">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de-DE" sz="1600" dirty="0" err="1">
                <a:solidFill>
                  <a:srgbClr val="19406B"/>
                </a:solidFill>
                <a:latin typeface="Segoe UI" panose="020B0502040204020203" pitchFamily="34" charset="0"/>
                <a:cs typeface="Segoe UI" panose="020B0502040204020203" pitchFamily="34" charset="0"/>
              </a:rPr>
              <a:t>Etiam</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tellet</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duis</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felis</a:t>
            </a:r>
            <a:endParaRPr lang="de-DE" sz="1600" dirty="0">
              <a:solidFill>
                <a:srgbClr val="19406B"/>
              </a:solidFill>
              <a:latin typeface="Segoe UI" panose="020B0502040204020203" pitchFamily="34" charset="0"/>
              <a:cs typeface="Segoe UI" panose="020B0502040204020203" pitchFamily="34" charset="0"/>
            </a:endParaRPr>
          </a:p>
        </p:txBody>
      </p:sp>
      <p:sp>
        <p:nvSpPr>
          <p:cNvPr id="15" name="Ellipse 14"/>
          <p:cNvSpPr/>
          <p:nvPr/>
        </p:nvSpPr>
        <p:spPr>
          <a:xfrm>
            <a:off x="7045325" y="3582988"/>
            <a:ext cx="1368425" cy="1368425"/>
          </a:xfrm>
          <a:prstGeom prst="ellipse">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de-DE" sz="1600" dirty="0" err="1">
                <a:solidFill>
                  <a:srgbClr val="19406B"/>
                </a:solidFill>
                <a:latin typeface="Segoe UI" panose="020B0502040204020203" pitchFamily="34" charset="0"/>
                <a:cs typeface="Segoe UI" panose="020B0502040204020203" pitchFamily="34" charset="0"/>
              </a:rPr>
              <a:t>Feugiat</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augue</a:t>
            </a:r>
            <a:endParaRPr lang="de-DE" sz="1600" dirty="0">
              <a:solidFill>
                <a:srgbClr val="19406B"/>
              </a:solidFill>
              <a:latin typeface="Segoe UI" panose="020B0502040204020203" pitchFamily="34" charset="0"/>
              <a:cs typeface="Segoe UI" panose="020B0502040204020203" pitchFamily="34" charset="0"/>
            </a:endParaRPr>
          </a:p>
        </p:txBody>
      </p:sp>
      <p:sp>
        <p:nvSpPr>
          <p:cNvPr id="41996" name="Textplatzhalter 7"/>
          <p:cNvSpPr txBox="1">
            <a:spLocks/>
          </p:cNvSpPr>
          <p:nvPr/>
        </p:nvSpPr>
        <p:spPr bwMode="auto">
          <a:xfrm>
            <a:off x="398463" y="349250"/>
            <a:ext cx="56975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Lucida Grande" pitchFamily="80" charset="0"/>
              <a:buNone/>
            </a:pPr>
            <a:r>
              <a:rPr lang="de-DE" altLang="de-DE" sz="3000">
                <a:solidFill>
                  <a:schemeClr val="tx2"/>
                </a:solidFill>
                <a:latin typeface="Segoe UI" panose="020B0502040204020203" pitchFamily="34" charset="0"/>
                <a:cs typeface="Segoe UI" panose="020B0502040204020203" pitchFamily="34" charset="0"/>
              </a:rPr>
              <a:t>Lorem ipsum sit dolor</a:t>
            </a:r>
          </a:p>
        </p:txBody>
      </p:sp>
      <p:sp>
        <p:nvSpPr>
          <p:cNvPr id="17" name="Ellipse 16"/>
          <p:cNvSpPr/>
          <p:nvPr/>
        </p:nvSpPr>
        <p:spPr>
          <a:xfrm>
            <a:off x="7045325" y="1341438"/>
            <a:ext cx="1368425" cy="1368425"/>
          </a:xfrm>
          <a:prstGeom prst="ellipse">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de-DE" sz="1600" dirty="0" err="1">
                <a:solidFill>
                  <a:srgbClr val="19406B"/>
                </a:solidFill>
                <a:latin typeface="Segoe UI" panose="020B0502040204020203" pitchFamily="34" charset="0"/>
                <a:cs typeface="Segoe UI" panose="020B0502040204020203" pitchFamily="34" charset="0"/>
              </a:rPr>
              <a:t>Tellus</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pede</a:t>
            </a:r>
            <a:r>
              <a:rPr lang="de-DE" sz="1600" dirty="0">
                <a:solidFill>
                  <a:srgbClr val="19406B"/>
                </a:solidFill>
                <a:latin typeface="Segoe UI" panose="020B0502040204020203" pitchFamily="34" charset="0"/>
                <a:cs typeface="Segoe UI" panose="020B0502040204020203" pitchFamily="34" charset="0"/>
              </a:rPr>
              <a:t> </a:t>
            </a:r>
            <a:r>
              <a:rPr lang="de-DE" sz="1600" dirty="0" err="1">
                <a:solidFill>
                  <a:srgbClr val="19406B"/>
                </a:solidFill>
                <a:latin typeface="Segoe UI" panose="020B0502040204020203" pitchFamily="34" charset="0"/>
                <a:cs typeface="Segoe UI" panose="020B0502040204020203" pitchFamily="34" charset="0"/>
              </a:rPr>
              <a:t>leo</a:t>
            </a:r>
            <a:endParaRPr lang="de-DE" sz="1600" dirty="0">
              <a:solidFill>
                <a:srgbClr val="19406B"/>
              </a:solidFill>
              <a:latin typeface="Segoe UI" panose="020B0502040204020203" pitchFamily="34" charset="0"/>
              <a:cs typeface="Segoe UI" panose="020B0502040204020203" pitchFamily="34" charset="0"/>
            </a:endParaRPr>
          </a:p>
        </p:txBody>
      </p:sp>
      <p:sp>
        <p:nvSpPr>
          <p:cNvPr id="41998" name="Textplatzhalter 2"/>
          <p:cNvSpPr txBox="1">
            <a:spLocks/>
          </p:cNvSpPr>
          <p:nvPr/>
        </p:nvSpPr>
        <p:spPr bwMode="auto">
          <a:xfrm>
            <a:off x="8183563" y="1346200"/>
            <a:ext cx="4854575"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Nullam quis ante</a:t>
            </a:r>
          </a:p>
          <a:p>
            <a:pP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Etiam sit amet orci eget eros </a:t>
            </a:r>
          </a:p>
          <a:p>
            <a:pP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Faucibus tincidunt duisleo</a:t>
            </a:r>
          </a:p>
          <a:p>
            <a:pP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Sed fringilla mauris sit </a:t>
            </a:r>
          </a:p>
          <a:p>
            <a:pPr>
              <a:spcBef>
                <a:spcPts val="25"/>
              </a:spcBef>
              <a:spcAft>
                <a:spcPts val="500"/>
              </a:spcAft>
            </a:pPr>
            <a:r>
              <a:rPr lang="de-DE" altLang="de-DE" sz="1600">
                <a:solidFill>
                  <a:srgbClr val="19406B"/>
                </a:solidFill>
                <a:latin typeface="Segoe UI" panose="020B0502040204020203" pitchFamily="34" charset="0"/>
                <a:cs typeface="Segoe UI" panose="020B0502040204020203" pitchFamily="34" charset="0"/>
              </a:rPr>
              <a:t>amet nibh</a:t>
            </a:r>
            <a:endParaRPr lang="de-DE" altLang="de-DE" sz="1600">
              <a:solidFill>
                <a:schemeClr val="tx2"/>
              </a:solidFill>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3"/>
          </p:nvPr>
        </p:nvSpPr>
        <p:spPr/>
        <p:txBody>
          <a:bodyPr/>
          <a:lstStyle/>
          <a:p>
            <a:r>
              <a:rPr lang="de-DE" dirty="0" smtClean="0"/>
              <a:t>Beispiel Balkendiagramm</a:t>
            </a:r>
            <a:endParaRPr lang="de-DE" dirty="0"/>
          </a:p>
        </p:txBody>
      </p:sp>
      <p:sp>
        <p:nvSpPr>
          <p:cNvPr id="4" name="Fußzeilenplatzhalter 3"/>
          <p:cNvSpPr>
            <a:spLocks noGrp="1"/>
          </p:cNvSpPr>
          <p:nvPr>
            <p:ph type="ftr" sz="quarter" idx="14"/>
          </p:nvPr>
        </p:nvSpPr>
        <p:spPr/>
        <p:txBody>
          <a:bodyPr/>
          <a:lstStyle/>
          <a:p>
            <a:pPr>
              <a:defRPr/>
            </a:pPr>
            <a:endParaRPr lang="de-DE"/>
          </a:p>
        </p:txBody>
      </p:sp>
      <p:sp>
        <p:nvSpPr>
          <p:cNvPr id="5" name="Foliennummernplatzhalter 4"/>
          <p:cNvSpPr>
            <a:spLocks noGrp="1"/>
          </p:cNvSpPr>
          <p:nvPr>
            <p:ph type="sldNum" sz="quarter" idx="15"/>
          </p:nvPr>
        </p:nvSpPr>
        <p:spPr/>
        <p:txBody>
          <a:bodyPr/>
          <a:lstStyle/>
          <a:p>
            <a:pPr>
              <a:defRPr/>
            </a:pPr>
            <a:fld id="{5D61B751-0451-4E8A-8B7E-C3D8C214F9A5}" type="slidenum">
              <a:rPr lang="de-DE" altLang="de-DE" smtClean="0"/>
              <a:pPr>
                <a:defRPr/>
              </a:pPr>
              <a:t>24</a:t>
            </a:fld>
            <a:endParaRPr lang="de-DE" altLang="de-DE" dirty="0"/>
          </a:p>
        </p:txBody>
      </p:sp>
      <p:sp>
        <p:nvSpPr>
          <p:cNvPr id="6" name="Datumsplatzhalter 5"/>
          <p:cNvSpPr>
            <a:spLocks noGrp="1"/>
          </p:cNvSpPr>
          <p:nvPr>
            <p:ph type="dt" sz="half" idx="16"/>
          </p:nvPr>
        </p:nvSpPr>
        <p:spPr/>
        <p:txBody>
          <a:bodyPr/>
          <a:lstStyle/>
          <a:p>
            <a:pPr>
              <a:defRPr/>
            </a:pPr>
            <a:fld id="{4956D692-FAB2-437B-98CB-F0A526CDFD89}" type="datetime1">
              <a:rPr lang="de-DE" smtClean="0"/>
              <a:pPr>
                <a:defRPr/>
              </a:pPr>
              <a:t>02.06.2020</a:t>
            </a:fld>
            <a:endParaRPr lang="de-DE" dirty="0"/>
          </a:p>
        </p:txBody>
      </p:sp>
      <p:graphicFrame>
        <p:nvGraphicFramePr>
          <p:cNvPr id="13" name="Diagramm 12"/>
          <p:cNvGraphicFramePr/>
          <p:nvPr>
            <p:extLst>
              <p:ext uri="{D42A27DB-BD31-4B8C-83A1-F6EECF244321}">
                <p14:modId xmlns:p14="http://schemas.microsoft.com/office/powerpoint/2010/main" val="825000370"/>
              </p:ext>
            </p:extLst>
          </p:nvPr>
        </p:nvGraphicFramePr>
        <p:xfrm>
          <a:off x="2032000" y="1268760"/>
          <a:ext cx="8128000" cy="48695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3393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3"/>
          </p:nvPr>
        </p:nvSpPr>
        <p:spPr/>
        <p:txBody>
          <a:bodyPr/>
          <a:lstStyle/>
          <a:p>
            <a:r>
              <a:rPr lang="de-DE" dirty="0" smtClean="0"/>
              <a:t>Beispiel Balkendiagramm</a:t>
            </a:r>
            <a:endParaRPr lang="de-DE" dirty="0"/>
          </a:p>
        </p:txBody>
      </p:sp>
      <p:sp>
        <p:nvSpPr>
          <p:cNvPr id="4" name="Fußzeilenplatzhalter 3"/>
          <p:cNvSpPr>
            <a:spLocks noGrp="1"/>
          </p:cNvSpPr>
          <p:nvPr>
            <p:ph type="ftr" sz="quarter" idx="14"/>
          </p:nvPr>
        </p:nvSpPr>
        <p:spPr/>
        <p:txBody>
          <a:bodyPr/>
          <a:lstStyle/>
          <a:p>
            <a:pPr>
              <a:defRPr/>
            </a:pPr>
            <a:endParaRPr lang="de-DE"/>
          </a:p>
        </p:txBody>
      </p:sp>
      <p:sp>
        <p:nvSpPr>
          <p:cNvPr id="5" name="Foliennummernplatzhalter 4"/>
          <p:cNvSpPr>
            <a:spLocks noGrp="1"/>
          </p:cNvSpPr>
          <p:nvPr>
            <p:ph type="sldNum" sz="quarter" idx="15"/>
          </p:nvPr>
        </p:nvSpPr>
        <p:spPr/>
        <p:txBody>
          <a:bodyPr/>
          <a:lstStyle/>
          <a:p>
            <a:pPr>
              <a:defRPr/>
            </a:pPr>
            <a:fld id="{5D61B751-0451-4E8A-8B7E-C3D8C214F9A5}" type="slidenum">
              <a:rPr lang="de-DE" altLang="de-DE" smtClean="0"/>
              <a:pPr>
                <a:defRPr/>
              </a:pPr>
              <a:t>25</a:t>
            </a:fld>
            <a:endParaRPr lang="de-DE" altLang="de-DE" dirty="0"/>
          </a:p>
        </p:txBody>
      </p:sp>
      <p:sp>
        <p:nvSpPr>
          <p:cNvPr id="6" name="Datumsplatzhalter 5"/>
          <p:cNvSpPr>
            <a:spLocks noGrp="1"/>
          </p:cNvSpPr>
          <p:nvPr>
            <p:ph type="dt" sz="half" idx="16"/>
          </p:nvPr>
        </p:nvSpPr>
        <p:spPr/>
        <p:txBody>
          <a:bodyPr/>
          <a:lstStyle/>
          <a:p>
            <a:pPr>
              <a:defRPr/>
            </a:pPr>
            <a:fld id="{4956D692-FAB2-437B-98CB-F0A526CDFD89}" type="datetime1">
              <a:rPr lang="de-DE" smtClean="0"/>
              <a:pPr>
                <a:defRPr/>
              </a:pPr>
              <a:t>02.06.2020</a:t>
            </a:fld>
            <a:endParaRPr lang="de-DE" dirty="0"/>
          </a:p>
        </p:txBody>
      </p:sp>
      <p:graphicFrame>
        <p:nvGraphicFramePr>
          <p:cNvPr id="13" name="Diagramm 12"/>
          <p:cNvGraphicFramePr/>
          <p:nvPr>
            <p:extLst>
              <p:ext uri="{D42A27DB-BD31-4B8C-83A1-F6EECF244321}">
                <p14:modId xmlns:p14="http://schemas.microsoft.com/office/powerpoint/2010/main" val="211685398"/>
              </p:ext>
            </p:extLst>
          </p:nvPr>
        </p:nvGraphicFramePr>
        <p:xfrm>
          <a:off x="2032000" y="1268760"/>
          <a:ext cx="8128000" cy="48695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601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2"/>
          <p:cNvSpPr>
            <a:spLocks noGrp="1"/>
          </p:cNvSpPr>
          <p:nvPr>
            <p:ph type="ctrTitle"/>
          </p:nvPr>
        </p:nvSpPr>
        <p:spPr bwMode="auto">
          <a:xfrm>
            <a:off x="1524000" y="3957638"/>
            <a:ext cx="9144000"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mtClean="0"/>
              <a:t>Vielen Dank für Ihre Aufmerksamkeit.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platzhalter 2"/>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fr-FR" altLang="de-DE" smtClean="0"/>
              <a:t>Aenean massa. Cum sociis natoque penatibus et dis</a:t>
            </a:r>
            <a:endParaRPr lang="de-DE" altLang="de-DE" smtClean="0"/>
          </a:p>
        </p:txBody>
      </p:sp>
      <p:sp>
        <p:nvSpPr>
          <p:cNvPr id="19459"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457D288-DE6D-4551-B701-E90E4F32BDF6}" type="slidenum">
              <a:rPr lang="de-DE" altLang="de-DE" smtClean="0">
                <a:solidFill>
                  <a:schemeClr val="bg1"/>
                </a:solidFill>
                <a:latin typeface="Segoe UI" panose="020B0502040204020203" pitchFamily="34" charset="0"/>
              </a:rPr>
              <a:pPr/>
              <a:t>3</a:t>
            </a:fld>
            <a:endParaRPr lang="de-DE" altLang="de-DE" smtClean="0">
              <a:solidFill>
                <a:schemeClr val="bg1"/>
              </a:solidFill>
              <a:latin typeface="Segoe UI" panose="020B0502040204020203" pitchFamily="34" charset="0"/>
            </a:endParaRPr>
          </a:p>
        </p:txBody>
      </p:sp>
      <p:sp>
        <p:nvSpPr>
          <p:cNvPr id="19460" name="Datumsplatzhalter 3"/>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B9EE93F-6AC1-45D6-AD61-6E26B864A037}"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19461" name="Inhaltsplatzhalter 3"/>
          <p:cNvSpPr>
            <a:spLocks noGrp="1"/>
          </p:cNvSpPr>
          <p:nvPr>
            <p:ph idx="1"/>
          </p:nvPr>
        </p:nvSpPr>
        <p:spPr bwMode="auto">
          <a:xfrm>
            <a:off x="6769100" y="1344613"/>
            <a:ext cx="5049838" cy="4913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r>
              <a:rPr lang="de-DE" altLang="de-DE" smtClean="0"/>
              <a:t>Donec vitae sapien ut libero venenatis faucibus</a:t>
            </a:r>
          </a:p>
          <a:p>
            <a:r>
              <a:rPr lang="de-DE" altLang="de-DE" smtClean="0"/>
              <a:t>Nullam quis ante etiam sit amet </a:t>
            </a:r>
          </a:p>
          <a:p>
            <a:r>
              <a:rPr lang="de-DE" altLang="de-DE" smtClean="0"/>
              <a:t>Orci eget eros faucibus tincidunt </a:t>
            </a:r>
          </a:p>
          <a:p>
            <a:r>
              <a:rPr lang="de-DE" altLang="de-DE" smtClean="0"/>
              <a:t>Duis leo sed fringilla mauris sit amet nibh</a:t>
            </a:r>
          </a:p>
          <a:p>
            <a:r>
              <a:rPr lang="de-DE" altLang="de-DE" smtClean="0"/>
              <a:t>Donec sodales sagittis magna. Sed consequat</a:t>
            </a:r>
          </a:p>
        </p:txBody>
      </p:sp>
      <p:pic>
        <p:nvPicPr>
          <p:cNvPr id="19462" name="Grafik 1"/>
          <p:cNvPicPr>
            <a:picLocks noChangeAspect="1"/>
          </p:cNvPicPr>
          <p:nvPr/>
        </p:nvPicPr>
        <p:blipFill>
          <a:blip r:embed="rId2">
            <a:extLst>
              <a:ext uri="{28A0092B-C50C-407E-A947-70E740481C1C}">
                <a14:useLocalDpi xmlns:a14="http://schemas.microsoft.com/office/drawing/2010/main" val="0"/>
              </a:ext>
            </a:extLst>
          </a:blip>
          <a:srcRect l="3311" t="8749" r="26338" b="6981"/>
          <a:stretch>
            <a:fillRect/>
          </a:stretch>
        </p:blipFill>
        <p:spPr bwMode="auto">
          <a:xfrm>
            <a:off x="0" y="1341438"/>
            <a:ext cx="6100763"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rafik 1"/>
          <p:cNvPicPr>
            <a:picLocks noChangeAspect="1"/>
          </p:cNvPicPr>
          <p:nvPr/>
        </p:nvPicPr>
        <p:blipFill>
          <a:blip r:embed="rId2">
            <a:extLst>
              <a:ext uri="{28A0092B-C50C-407E-A947-70E740481C1C}">
                <a14:useLocalDpi xmlns:a14="http://schemas.microsoft.com/office/drawing/2010/main" val="0"/>
              </a:ext>
            </a:extLst>
          </a:blip>
          <a:srcRect t="7623" b="7623"/>
          <a:stretch>
            <a:fillRect/>
          </a:stretch>
        </p:blipFill>
        <p:spPr bwMode="auto">
          <a:xfrm>
            <a:off x="0" y="-26988"/>
            <a:ext cx="12192000"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DE" dirty="0" err="1" smtClean="0"/>
              <a:t>Lorem</a:t>
            </a:r>
            <a:r>
              <a:rPr lang="de-DE" dirty="0" smtClean="0"/>
              <a:t> </a:t>
            </a:r>
            <a:r>
              <a:rPr lang="de-DE" dirty="0" err="1" smtClean="0"/>
              <a:t>ipsum</a:t>
            </a:r>
            <a:r>
              <a:rPr lang="de-DE" dirty="0" smtClean="0"/>
              <a:t> </a:t>
            </a:r>
            <a:r>
              <a:rPr lang="de-DE" dirty="0" err="1" smtClean="0"/>
              <a:t>sit</a:t>
            </a:r>
            <a:r>
              <a:rPr lang="de-DE" dirty="0" smtClean="0"/>
              <a:t> </a:t>
            </a:r>
            <a:r>
              <a:rPr lang="de-DE" dirty="0" err="1" smtClean="0"/>
              <a:t>dolor</a:t>
            </a:r>
            <a:endParaRPr lang="de-DE" dirty="0"/>
          </a:p>
        </p:txBody>
      </p:sp>
      <p:sp>
        <p:nvSpPr>
          <p:cNvPr id="21510" name="Fußzeilenplatzhalter 3"/>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
        <p:nvSpPr>
          <p:cNvPr id="21506" name="Foliennummernplatzhalter 2"/>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E78588B-5872-49C1-ADEF-6A6EB5128658}" type="slidenum">
              <a:rPr lang="de-DE" altLang="de-DE" smtClean="0">
                <a:solidFill>
                  <a:schemeClr val="bg1"/>
                </a:solidFill>
                <a:latin typeface="Segoe UI" panose="020B0502040204020203" pitchFamily="34" charset="0"/>
              </a:rPr>
              <a:pPr/>
              <a:t>5</a:t>
            </a:fld>
            <a:endParaRPr lang="de-DE" altLang="de-DE" smtClean="0">
              <a:solidFill>
                <a:schemeClr val="bg1"/>
              </a:solidFill>
              <a:latin typeface="Segoe UI" panose="020B0502040204020203" pitchFamily="34" charset="0"/>
            </a:endParaRPr>
          </a:p>
        </p:txBody>
      </p:sp>
      <p:sp>
        <p:nvSpPr>
          <p:cNvPr id="21507" name="Datumsplatzhalter 3"/>
          <p:cNvSpPr>
            <a:spLocks noGrp="1"/>
          </p:cNvSpPr>
          <p:nvPr>
            <p:ph type="dt" sz="half"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0A97E54-CBB4-4E08-A3CE-34E4CC0C0336}"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99F20D9-1188-41DE-BCFA-F486E613DA38}" type="slidenum">
              <a:rPr lang="de-DE" altLang="de-DE" smtClean="0">
                <a:solidFill>
                  <a:schemeClr val="bg1"/>
                </a:solidFill>
                <a:latin typeface="Segoe UI" panose="020B0502040204020203" pitchFamily="34" charset="0"/>
              </a:rPr>
              <a:pPr/>
              <a:t>6</a:t>
            </a:fld>
            <a:endParaRPr lang="de-DE" altLang="de-DE" smtClean="0">
              <a:solidFill>
                <a:schemeClr val="bg1"/>
              </a:solidFill>
              <a:latin typeface="Segoe UI" panose="020B0502040204020203" pitchFamily="34" charset="0"/>
            </a:endParaRPr>
          </a:p>
        </p:txBody>
      </p:sp>
      <p:sp>
        <p:nvSpPr>
          <p:cNvPr id="22531" name="Datumsplatzhalter 5"/>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859780E-0B71-4D10-90D5-CE83FCE8F6CA}" type="datetime1">
              <a:rPr lang="de-DE" altLang="de-DE" smtClean="0">
                <a:solidFill>
                  <a:schemeClr val="bg1"/>
                </a:solidFill>
                <a:latin typeface="Segoe UI" panose="020B0502040204020203"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ndParaRPr>
          </a:p>
        </p:txBody>
      </p:sp>
      <p:sp>
        <p:nvSpPr>
          <p:cNvPr id="22532" name="Textplatzhalter 7"/>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Vivamus elementum semper nisi</a:t>
            </a:r>
          </a:p>
        </p:txBody>
      </p:sp>
      <p:sp>
        <p:nvSpPr>
          <p:cNvPr id="22533" name="Inhaltsplatzhalter 2"/>
          <p:cNvSpPr>
            <a:spLocks noGrp="1"/>
          </p:cNvSpPr>
          <p:nvPr>
            <p:ph idx="1"/>
          </p:nvPr>
        </p:nvSpPr>
        <p:spPr bwMode="auto">
          <a:xfrm>
            <a:off x="1630363" y="1344613"/>
            <a:ext cx="9155112" cy="4913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anchor="t" anchorCtr="0" compatLnSpc="1">
            <a:prstTxWarp prst="textNoShape">
              <a:avLst/>
            </a:prstTxWarp>
          </a:bodyPr>
          <a:lstStyle/>
          <a:p>
            <a:r>
              <a:rPr lang="de-DE" altLang="de-DE" smtClean="0"/>
              <a:t>Aliquam lorem ante, dapibus in, viverra quis, feugiat a, tellus </a:t>
            </a:r>
          </a:p>
          <a:p>
            <a:r>
              <a:rPr lang="de-DE" altLang="de-DE" smtClean="0"/>
              <a:t>Phasellus viverra nulla ut metus varius laoreet. Quisque rutrum </a:t>
            </a:r>
          </a:p>
          <a:p>
            <a:r>
              <a:rPr lang="de-DE" altLang="de-DE" smtClean="0"/>
              <a:t>Aenean imperdiet. Etiam ultricies nisi vel augue </a:t>
            </a:r>
          </a:p>
          <a:p>
            <a:r>
              <a:rPr lang="de-DE" altLang="de-DE" smtClean="0"/>
              <a:t>Curabitur ullamcorper ultricies nisi. Nam eget dui. Etiam rhoncus</a:t>
            </a:r>
          </a:p>
          <a:p>
            <a:r>
              <a:rPr lang="de-DE" altLang="de-DE" smtClean="0"/>
              <a:t>Maecenas tempus, tellus eget condimentum rhoncus, sem quam semper libero</a:t>
            </a:r>
          </a:p>
        </p:txBody>
      </p:sp>
      <p:sp>
        <p:nvSpPr>
          <p:cNvPr id="22534"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platzhalter 1"/>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pt-BR" altLang="de-DE" smtClean="0"/>
              <a:t>Aliquam lorem ante, dapibus in, viverra quis</a:t>
            </a:r>
            <a:endParaRPr lang="de-DE" altLang="de-DE" smtClean="0"/>
          </a:p>
        </p:txBody>
      </p:sp>
      <p:sp>
        <p:nvSpPr>
          <p:cNvPr id="23555"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4A9D680-C51E-4BF6-8D41-E33F7BD05B1F}" type="slidenum">
              <a:rPr lang="de-DE" altLang="de-DE" smtClean="0">
                <a:solidFill>
                  <a:schemeClr val="bg1"/>
                </a:solidFill>
                <a:latin typeface="Segoe UI" panose="020B0502040204020203" pitchFamily="34" charset="0"/>
              </a:rPr>
              <a:pPr/>
              <a:t>7</a:t>
            </a:fld>
            <a:endParaRPr lang="de-DE" altLang="de-DE" smtClean="0">
              <a:solidFill>
                <a:schemeClr val="bg1"/>
              </a:solidFill>
              <a:latin typeface="Segoe UI" panose="020B0502040204020203" pitchFamily="34" charset="0"/>
            </a:endParaRPr>
          </a:p>
        </p:txBody>
      </p:sp>
      <p:sp>
        <p:nvSpPr>
          <p:cNvPr id="23556"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B7BDA08-2CE7-4AA0-9708-A2731E26756E}"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4264894901"/>
              </p:ext>
            </p:extLst>
          </p:nvPr>
        </p:nvGraphicFramePr>
        <p:xfrm>
          <a:off x="0" y="1341438"/>
          <a:ext cx="12192000" cy="3349625"/>
        </p:xfrm>
        <a:graphic>
          <a:graphicData uri="http://schemas.openxmlformats.org/drawingml/2006/table">
            <a:tbl>
              <a:tblPr firstRow="1" firstCol="1" bandRow="1">
                <a:tableStyleId>{5C22544A-7EE6-4342-B048-85BDC9FD1C3A}</a:tableStyleId>
              </a:tblPr>
              <a:tblGrid>
                <a:gridCol w="12192000">
                  <a:extLst>
                    <a:ext uri="{9D8B030D-6E8A-4147-A177-3AD203B41FA5}">
                      <a16:colId xmlns:a16="http://schemas.microsoft.com/office/drawing/2014/main" val="179886354"/>
                    </a:ext>
                  </a:extLst>
                </a:gridCol>
              </a:tblGrid>
              <a:tr h="484900">
                <a:tc>
                  <a:txBody>
                    <a:bodyPr/>
                    <a:lstStyle/>
                    <a:p>
                      <a:pPr algn="ctr">
                        <a:lnSpc>
                          <a:spcPct val="107000"/>
                        </a:lnSpc>
                        <a:spcAft>
                          <a:spcPts val="800"/>
                        </a:spcAft>
                      </a:pPr>
                      <a:r>
                        <a:rPr lang="de-DE" sz="1800" b="0" dirty="0" err="1" smtClean="0">
                          <a:solidFill>
                            <a:srgbClr val="01283F"/>
                          </a:solidFill>
                          <a:effectLst/>
                          <a:latin typeface="Segoe UI" panose="020B0502040204020203" pitchFamily="34" charset="0"/>
                          <a:cs typeface="Segoe UI" panose="020B0502040204020203" pitchFamily="34" charset="0"/>
                        </a:rPr>
                        <a:t>Alipum</a:t>
                      </a:r>
                      <a:r>
                        <a:rPr lang="de-DE" sz="1800" b="0" dirty="0" smtClean="0">
                          <a:solidFill>
                            <a:srgbClr val="01283F"/>
                          </a:solidFill>
                          <a:effectLst/>
                          <a:latin typeface="Segoe UI" panose="020B0502040204020203" pitchFamily="34" charset="0"/>
                          <a:cs typeface="Segoe UI" panose="020B0502040204020203" pitchFamily="34" charset="0"/>
                        </a:rPr>
                        <a:t> </a:t>
                      </a:r>
                      <a:r>
                        <a:rPr lang="de-DE" sz="1800" b="0" dirty="0" err="1" smtClean="0">
                          <a:solidFill>
                            <a:srgbClr val="01283F"/>
                          </a:solidFill>
                          <a:effectLst/>
                          <a:latin typeface="Segoe UI" panose="020B0502040204020203" pitchFamily="34" charset="0"/>
                          <a:cs typeface="Segoe UI" panose="020B0502040204020203" pitchFamily="34" charset="0"/>
                        </a:rPr>
                        <a:t>lorem</a:t>
                      </a:r>
                      <a:r>
                        <a:rPr lang="de-DE" sz="1800" b="0" dirty="0" smtClean="0">
                          <a:solidFill>
                            <a:srgbClr val="01283F"/>
                          </a:solidFill>
                          <a:effectLst/>
                          <a:latin typeface="Segoe UI" panose="020B0502040204020203" pitchFamily="34" charset="0"/>
                          <a:cs typeface="Segoe UI" panose="020B0502040204020203" pitchFamily="34" charset="0"/>
                        </a:rPr>
                        <a:t> ante</a:t>
                      </a:r>
                    </a:p>
                  </a:txBody>
                  <a:tcPr marL="68578" marR="68578"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729233859"/>
                  </a:ext>
                </a:extLst>
              </a:tr>
              <a:tr h="2864725">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de-DE" sz="1800" b="0" dirty="0" err="1" smtClean="0">
                          <a:solidFill>
                            <a:srgbClr val="19406B"/>
                          </a:solidFill>
                          <a:latin typeface="Segoe UI" panose="020B0502040204020203" pitchFamily="34" charset="0"/>
                          <a:cs typeface="Segoe UI" panose="020B0502040204020203" pitchFamily="34" charset="0"/>
                        </a:rPr>
                        <a:t>Nullam</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dictum</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felis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eu</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pede</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mollis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pretium</a:t>
                      </a:r>
                      <a:r>
                        <a:rPr lang="de-DE" sz="1800" b="0" dirty="0" smtClean="0">
                          <a:solidFill>
                            <a:srgbClr val="19406B"/>
                          </a:solidFill>
                          <a:latin typeface="Segoe UI" panose="020B0502040204020203" pitchFamily="34" charset="0"/>
                          <a:cs typeface="Segoe UI" panose="020B0502040204020203" pitchFamily="34" charset="0"/>
                        </a:rPr>
                        <a:t> | Integer </a:t>
                      </a:r>
                      <a:r>
                        <a:rPr lang="de-DE" sz="1800" b="0" dirty="0" err="1" smtClean="0">
                          <a:solidFill>
                            <a:srgbClr val="19406B"/>
                          </a:solidFill>
                          <a:latin typeface="Segoe UI" panose="020B0502040204020203" pitchFamily="34" charset="0"/>
                          <a:cs typeface="Segoe UI" panose="020B0502040204020203" pitchFamily="34" charset="0"/>
                        </a:rPr>
                        <a:t>tincidunt</a:t>
                      </a:r>
                      <a:r>
                        <a:rPr lang="de-DE" sz="1800" b="0" dirty="0" smtClean="0">
                          <a:solidFill>
                            <a:srgbClr val="19406B"/>
                          </a:solidFill>
                          <a:latin typeface="Segoe UI" panose="020B0502040204020203" pitchFamily="34" charset="0"/>
                          <a:cs typeface="Segoe UI" panose="020B0502040204020203" pitchFamily="34" charset="0"/>
                        </a:rPr>
                        <a:t> | </a:t>
                      </a:r>
                      <a:r>
                        <a:rPr lang="de-DE" sz="1800" b="0" dirty="0" err="1" smtClean="0">
                          <a:solidFill>
                            <a:srgbClr val="19406B"/>
                          </a:solidFill>
                          <a:latin typeface="Segoe UI" panose="020B0502040204020203" pitchFamily="34" charset="0"/>
                          <a:cs typeface="Segoe UI" panose="020B0502040204020203" pitchFamily="34" charset="0"/>
                        </a:rPr>
                        <a:t>Cras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dapibus</a:t>
                      </a:r>
                      <a:r>
                        <a:rPr lang="de-DE" sz="1800" b="0" dirty="0" smtClean="0">
                          <a:solidFill>
                            <a:srgbClr val="19406B"/>
                          </a:solidFill>
                          <a:latin typeface="Segoe UI" panose="020B0502040204020203" pitchFamily="34" charset="0"/>
                          <a:cs typeface="Segoe UI" panose="020B0502040204020203" pitchFamily="34" charset="0"/>
                        </a:rPr>
                        <a:t> | </a:t>
                      </a:r>
                      <a:r>
                        <a:rPr lang="de-DE" sz="1800" b="0" dirty="0" err="1" smtClean="0">
                          <a:solidFill>
                            <a:srgbClr val="19406B"/>
                          </a:solidFill>
                          <a:latin typeface="Segoe UI" panose="020B0502040204020203" pitchFamily="34" charset="0"/>
                          <a:cs typeface="Segoe UI" panose="020B0502040204020203" pitchFamily="34" charset="0"/>
                        </a:rPr>
                        <a:t>Vivamus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elementum</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semper</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nisi</a:t>
                      </a:r>
                      <a:r>
                        <a:rPr lang="de-DE" sz="1800" b="0" dirty="0" smtClean="0">
                          <a:solidFill>
                            <a:srgbClr val="19406B"/>
                          </a:solidFill>
                          <a:latin typeface="Segoe UI" panose="020B0502040204020203" pitchFamily="34" charset="0"/>
                          <a:cs typeface="Segoe UI" panose="020B0502040204020203" pitchFamily="34" charset="0"/>
                        </a:rPr>
                        <a:t> </a:t>
                      </a:r>
                    </a:p>
                    <a:p>
                      <a:pPr marL="0" marR="0" indent="0" algn="ctr" defTabSz="914400" rtl="0" eaLnBrk="1" fontAlgn="auto" latinLnBrk="0" hangingPunct="1">
                        <a:lnSpc>
                          <a:spcPct val="107000"/>
                        </a:lnSpc>
                        <a:spcBef>
                          <a:spcPts val="0"/>
                        </a:spcBef>
                        <a:spcAft>
                          <a:spcPts val="800"/>
                        </a:spcAft>
                        <a:buClrTx/>
                        <a:buSzTx/>
                        <a:buFontTx/>
                        <a:buNone/>
                        <a:tabLst/>
                        <a:defRPr/>
                      </a:pPr>
                      <a:r>
                        <a:rPr lang="de-DE" sz="1800" b="0" dirty="0" err="1" smtClean="0">
                          <a:solidFill>
                            <a:srgbClr val="19406B"/>
                          </a:solidFill>
                          <a:latin typeface="Segoe UI" panose="020B0502040204020203" pitchFamily="34" charset="0"/>
                          <a:cs typeface="Segoe UI" panose="020B0502040204020203" pitchFamily="34" charset="0"/>
                        </a:rPr>
                        <a:t>Aenean</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vulputate</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eleifend</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tellus</a:t>
                      </a:r>
                      <a:r>
                        <a:rPr lang="de-DE" sz="1800" b="0" dirty="0" smtClean="0">
                          <a:solidFill>
                            <a:srgbClr val="19406B"/>
                          </a:solidFill>
                          <a:latin typeface="Segoe UI" panose="020B0502040204020203" pitchFamily="34" charset="0"/>
                          <a:cs typeface="Segoe UI" panose="020B0502040204020203" pitchFamily="34" charset="0"/>
                        </a:rPr>
                        <a:t> | </a:t>
                      </a:r>
                      <a:r>
                        <a:rPr lang="de-DE" sz="1800" b="0" dirty="0" err="1" smtClean="0">
                          <a:solidFill>
                            <a:srgbClr val="19406B"/>
                          </a:solidFill>
                          <a:latin typeface="Segoe UI" panose="020B0502040204020203" pitchFamily="34" charset="0"/>
                          <a:cs typeface="Segoe UI" panose="020B0502040204020203" pitchFamily="34" charset="0"/>
                        </a:rPr>
                        <a:t>Aenean</a:t>
                      </a:r>
                      <a:r>
                        <a:rPr lang="de-DE" sz="1800" b="0" dirty="0" smtClean="0">
                          <a:solidFill>
                            <a:srgbClr val="19406B"/>
                          </a:solidFill>
                          <a:latin typeface="Segoe UI" panose="020B0502040204020203" pitchFamily="34" charset="0"/>
                          <a:cs typeface="Segoe UI" panose="020B0502040204020203" pitchFamily="34" charset="0"/>
                        </a:rPr>
                        <a:t> | </a:t>
                      </a:r>
                      <a:r>
                        <a:rPr lang="de-DE" sz="1800" b="0" dirty="0" err="1" smtClean="0">
                          <a:solidFill>
                            <a:srgbClr val="19406B"/>
                          </a:solidFill>
                          <a:latin typeface="Segoe UI" panose="020B0502040204020203" pitchFamily="34" charset="0"/>
                          <a:cs typeface="Segoe UI" panose="020B0502040204020203" pitchFamily="34" charset="0"/>
                        </a:rPr>
                        <a:t>Phasellus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viverra</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nulla</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ut</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metus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varius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laoreet</a:t>
                      </a:r>
                      <a:r>
                        <a:rPr lang="de-DE" sz="1800" b="0" dirty="0" smtClean="0">
                          <a:solidFill>
                            <a:srgbClr val="19406B"/>
                          </a:solidFill>
                          <a:latin typeface="Segoe UI" panose="020B0502040204020203" pitchFamily="34" charset="0"/>
                          <a:cs typeface="Segoe UI" panose="020B0502040204020203" pitchFamily="34" charset="0"/>
                        </a:rPr>
                        <a:t> </a:t>
                      </a:r>
                    </a:p>
                    <a:p>
                      <a:pPr marL="0" marR="0" indent="0" algn="ctr" defTabSz="914400" rtl="0" eaLnBrk="1" fontAlgn="auto" latinLnBrk="0" hangingPunct="1">
                        <a:lnSpc>
                          <a:spcPct val="107000"/>
                        </a:lnSpc>
                        <a:spcBef>
                          <a:spcPts val="0"/>
                        </a:spcBef>
                        <a:spcAft>
                          <a:spcPts val="800"/>
                        </a:spcAft>
                        <a:buClrTx/>
                        <a:buSzTx/>
                        <a:buFontTx/>
                        <a:buNone/>
                        <a:tabLst/>
                        <a:defRPr/>
                      </a:pPr>
                      <a:r>
                        <a:rPr lang="de-DE" sz="1800" b="0" dirty="0" err="1" smtClean="0">
                          <a:solidFill>
                            <a:srgbClr val="19406B"/>
                          </a:solidFill>
                          <a:latin typeface="Segoe UI" panose="020B0502040204020203" pitchFamily="34" charset="0"/>
                          <a:cs typeface="Segoe UI" panose="020B0502040204020203" pitchFamily="34" charset="0"/>
                        </a:rPr>
                        <a:t>Quisque</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rutrum</a:t>
                      </a:r>
                      <a:r>
                        <a:rPr lang="de-DE" sz="1800" b="0" dirty="0" smtClean="0">
                          <a:solidFill>
                            <a:srgbClr val="19406B"/>
                          </a:solidFill>
                          <a:latin typeface="Segoe UI" panose="020B0502040204020203" pitchFamily="34" charset="0"/>
                          <a:cs typeface="Segoe UI" panose="020B0502040204020203" pitchFamily="34" charset="0"/>
                        </a:rPr>
                        <a:t> | </a:t>
                      </a:r>
                      <a:r>
                        <a:rPr lang="de-DE" sz="1800" b="0" dirty="0" err="1" smtClean="0">
                          <a:solidFill>
                            <a:srgbClr val="19406B"/>
                          </a:solidFill>
                          <a:latin typeface="Segoe UI" panose="020B0502040204020203" pitchFamily="34" charset="0"/>
                          <a:cs typeface="Segoe UI" panose="020B0502040204020203" pitchFamily="34" charset="0"/>
                        </a:rPr>
                        <a:t>Aenean</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imperdiet</a:t>
                      </a:r>
                      <a:r>
                        <a:rPr lang="de-DE" sz="1800" b="0" dirty="0" smtClean="0">
                          <a:solidFill>
                            <a:srgbClr val="19406B"/>
                          </a:solidFill>
                          <a:latin typeface="Segoe UI" panose="020B0502040204020203" pitchFamily="34" charset="0"/>
                          <a:cs typeface="Segoe UI" panose="020B0502040204020203" pitchFamily="34" charset="0"/>
                        </a:rPr>
                        <a:t> | </a:t>
                      </a:r>
                      <a:r>
                        <a:rPr lang="de-DE" sz="1800" b="0" dirty="0" err="1" smtClean="0">
                          <a:solidFill>
                            <a:srgbClr val="19406B"/>
                          </a:solidFill>
                          <a:latin typeface="Segoe UI" panose="020B0502040204020203" pitchFamily="34" charset="0"/>
                          <a:cs typeface="Segoe UI" panose="020B0502040204020203" pitchFamily="34" charset="0"/>
                        </a:rPr>
                        <a:t>Etiam</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ultricies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nisi</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vel</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augue</a:t>
                      </a:r>
                      <a:r>
                        <a:rPr lang="de-DE" sz="1800" b="0" dirty="0" smtClean="0">
                          <a:solidFill>
                            <a:srgbClr val="19406B"/>
                          </a:solidFill>
                          <a:latin typeface="Segoe UI" panose="020B0502040204020203" pitchFamily="34" charset="0"/>
                          <a:cs typeface="Segoe UI" panose="020B0502040204020203" pitchFamily="34" charset="0"/>
                        </a:rPr>
                        <a:t> | </a:t>
                      </a:r>
                      <a:r>
                        <a:rPr lang="de-DE" sz="1800" b="0" dirty="0" err="1" smtClean="0">
                          <a:solidFill>
                            <a:srgbClr val="19406B"/>
                          </a:solidFill>
                          <a:latin typeface="Segoe UI" panose="020B0502040204020203" pitchFamily="34" charset="0"/>
                          <a:cs typeface="Segoe UI" panose="020B0502040204020203" pitchFamily="34" charset="0"/>
                        </a:rPr>
                        <a:t>Nullam</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dictum</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felis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eu</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pede</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mollis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pretium</a:t>
                      </a:r>
                      <a:r>
                        <a:rPr lang="de-DE" sz="1800" b="0" dirty="0" smtClean="0">
                          <a:solidFill>
                            <a:srgbClr val="19406B"/>
                          </a:solidFill>
                          <a:latin typeface="Segoe UI" panose="020B0502040204020203" pitchFamily="34" charset="0"/>
                          <a:cs typeface="Segoe UI" panose="020B0502040204020203" pitchFamily="34" charset="0"/>
                        </a:rPr>
                        <a:t> </a:t>
                      </a:r>
                    </a:p>
                    <a:p>
                      <a:pPr marL="0" marR="0" indent="0" algn="ctr" defTabSz="914400" rtl="0" eaLnBrk="1" fontAlgn="auto" latinLnBrk="0" hangingPunct="1">
                        <a:lnSpc>
                          <a:spcPct val="107000"/>
                        </a:lnSpc>
                        <a:spcBef>
                          <a:spcPts val="0"/>
                        </a:spcBef>
                        <a:spcAft>
                          <a:spcPts val="800"/>
                        </a:spcAft>
                        <a:buClrTx/>
                        <a:buSzTx/>
                        <a:buFontTx/>
                        <a:buNone/>
                        <a:tabLst/>
                        <a:defRPr/>
                      </a:pPr>
                      <a:r>
                        <a:rPr lang="de-DE" sz="1800" b="0" dirty="0" smtClean="0">
                          <a:solidFill>
                            <a:srgbClr val="19406B"/>
                          </a:solidFill>
                          <a:latin typeface="Segoe UI" panose="020B0502040204020203" pitchFamily="34" charset="0"/>
                          <a:cs typeface="Segoe UI" panose="020B0502040204020203" pitchFamily="34" charset="0"/>
                        </a:rPr>
                        <a:t>Integer </a:t>
                      </a:r>
                      <a:r>
                        <a:rPr lang="de-DE" sz="1800" b="0" dirty="0" err="1" smtClean="0">
                          <a:solidFill>
                            <a:srgbClr val="19406B"/>
                          </a:solidFill>
                          <a:latin typeface="Segoe UI" panose="020B0502040204020203" pitchFamily="34" charset="0"/>
                          <a:cs typeface="Segoe UI" panose="020B0502040204020203" pitchFamily="34" charset="0"/>
                        </a:rPr>
                        <a:t>tincidunt</a:t>
                      </a:r>
                      <a:r>
                        <a:rPr lang="de-DE" sz="1800" b="0" dirty="0" smtClean="0">
                          <a:solidFill>
                            <a:srgbClr val="19406B"/>
                          </a:solidFill>
                          <a:latin typeface="Segoe UI" panose="020B0502040204020203" pitchFamily="34" charset="0"/>
                          <a:cs typeface="Segoe UI" panose="020B0502040204020203" pitchFamily="34" charset="0"/>
                        </a:rPr>
                        <a:t> | </a:t>
                      </a:r>
                      <a:r>
                        <a:rPr lang="de-DE" sz="1800" b="0" dirty="0" err="1" smtClean="0">
                          <a:solidFill>
                            <a:srgbClr val="19406B"/>
                          </a:solidFill>
                          <a:latin typeface="Segoe UI" panose="020B0502040204020203" pitchFamily="34" charset="0"/>
                          <a:cs typeface="Segoe UI" panose="020B0502040204020203" pitchFamily="34" charset="0"/>
                        </a:rPr>
                        <a:t>Cras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dapibus</a:t>
                      </a:r>
                      <a:endParaRPr lang="de-DE" sz="1800" b="0" dirty="0" smtClean="0">
                        <a:solidFill>
                          <a:srgbClr val="19406B"/>
                        </a:solidFill>
                        <a:effectLst/>
                        <a:latin typeface="Segoe UI" panose="020B0502040204020203" pitchFamily="34" charset="0"/>
                        <a:cs typeface="Segoe UI" panose="020B0502040204020203" pitchFamily="34" charset="0"/>
                      </a:endParaRPr>
                    </a:p>
                  </a:txBody>
                  <a:tcPr marL="68578" marR="68578"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7368474"/>
                  </a:ext>
                </a:extLst>
              </a:tr>
            </a:tbl>
          </a:graphicData>
        </a:graphic>
      </p:graphicFrame>
      <p:graphicFrame>
        <p:nvGraphicFramePr>
          <p:cNvPr id="4" name="Tabelle 3"/>
          <p:cNvGraphicFramePr>
            <a:graphicFrameLocks noGrp="1"/>
          </p:cNvGraphicFramePr>
          <p:nvPr>
            <p:extLst>
              <p:ext uri="{D42A27DB-BD31-4B8C-83A1-F6EECF244321}">
                <p14:modId xmlns:p14="http://schemas.microsoft.com/office/powerpoint/2010/main" val="4049738434"/>
              </p:ext>
            </p:extLst>
          </p:nvPr>
        </p:nvGraphicFramePr>
        <p:xfrm>
          <a:off x="0" y="4691063"/>
          <a:ext cx="12192000" cy="1565275"/>
        </p:xfrm>
        <a:graphic>
          <a:graphicData uri="http://schemas.openxmlformats.org/drawingml/2006/table">
            <a:tbl>
              <a:tblPr firstRow="1" firstCol="1" bandRow="1">
                <a:tableStyleId>{5C22544A-7EE6-4342-B048-85BDC9FD1C3A}</a:tableStyleId>
              </a:tblPr>
              <a:tblGrid>
                <a:gridCol w="12192000">
                  <a:extLst>
                    <a:ext uri="{9D8B030D-6E8A-4147-A177-3AD203B41FA5}">
                      <a16:colId xmlns:a16="http://schemas.microsoft.com/office/drawing/2014/main" val="2360744509"/>
                    </a:ext>
                  </a:extLst>
                </a:gridCol>
              </a:tblGrid>
              <a:tr h="505339">
                <a:tc>
                  <a:txBody>
                    <a:bodyPr/>
                    <a:lstStyle/>
                    <a:p>
                      <a:pPr algn="ctr">
                        <a:lnSpc>
                          <a:spcPct val="107000"/>
                        </a:lnSpc>
                        <a:spcAft>
                          <a:spcPts val="800"/>
                        </a:spcAft>
                      </a:pPr>
                      <a:r>
                        <a:rPr lang="de-DE" sz="1800" b="0" kern="1200" dirty="0" err="1" smtClean="0">
                          <a:solidFill>
                            <a:srgbClr val="01283F"/>
                          </a:solidFill>
                          <a:effectLst/>
                          <a:latin typeface="Segoe UI" panose="020B0502040204020203" pitchFamily="34" charset="0"/>
                          <a:ea typeface="+mn-ea"/>
                          <a:cs typeface="Segoe UI" panose="020B0502040204020203" pitchFamily="34" charset="0"/>
                        </a:rPr>
                        <a:t>Dapibus</a:t>
                      </a:r>
                      <a:r>
                        <a:rPr lang="de-DE" sz="1800" b="0" kern="1200" dirty="0" smtClean="0">
                          <a:solidFill>
                            <a:srgbClr val="01283F"/>
                          </a:solidFill>
                          <a:effectLst/>
                          <a:latin typeface="Segoe UI" panose="020B0502040204020203" pitchFamily="34" charset="0"/>
                          <a:ea typeface="+mn-ea"/>
                          <a:cs typeface="Segoe UI" panose="020B0502040204020203" pitchFamily="34" charset="0"/>
                        </a:rPr>
                        <a:t> in</a:t>
                      </a:r>
                      <a:endParaRPr lang="de-DE" sz="1800" b="0" kern="1200" dirty="0">
                        <a:solidFill>
                          <a:srgbClr val="01283F"/>
                        </a:solidFill>
                        <a:effectLst/>
                        <a:latin typeface="Segoe UI" panose="020B0502040204020203" pitchFamily="34" charset="0"/>
                        <a:ea typeface="+mn-ea"/>
                        <a:cs typeface="Segoe UI" panose="020B0502040204020203" pitchFamily="34" charset="0"/>
                      </a:endParaRPr>
                    </a:p>
                  </a:txBody>
                  <a:tcPr marL="68577" marR="68577"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792994"/>
                  </a:ext>
                </a:extLst>
              </a:tr>
              <a:tr h="1059936">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de-DE" sz="1800" b="0" dirty="0" err="1" smtClean="0">
                          <a:solidFill>
                            <a:srgbClr val="19406B"/>
                          </a:solidFill>
                          <a:latin typeface="Segoe UI" panose="020B0502040204020203" pitchFamily="34" charset="0"/>
                          <a:cs typeface="Segoe UI" panose="020B0502040204020203" pitchFamily="34" charset="0"/>
                        </a:rPr>
                        <a:t>Cras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dapibus</a:t>
                      </a:r>
                      <a:r>
                        <a:rPr lang="de-DE" sz="1800" b="0" kern="1200" baseline="0" dirty="0" smtClean="0">
                          <a:solidFill>
                            <a:schemeClr val="tx2"/>
                          </a:solidFill>
                          <a:effectLst/>
                          <a:latin typeface="Segoe UI" panose="020B0502040204020203" pitchFamily="34" charset="0"/>
                          <a:ea typeface="+mn-ea"/>
                          <a:cs typeface="Segoe UI" panose="020B0502040204020203" pitchFamily="34" charset="0"/>
                        </a:rPr>
                        <a:t> </a:t>
                      </a:r>
                      <a:r>
                        <a:rPr lang="de-DE" sz="1800" b="0" dirty="0" smtClean="0">
                          <a:solidFill>
                            <a:schemeClr val="tx2"/>
                          </a:solidFill>
                          <a:effectLst/>
                          <a:latin typeface="Segoe UI" panose="020B0502040204020203" pitchFamily="34" charset="0"/>
                          <a:cs typeface="Segoe UI" panose="020B0502040204020203" pitchFamily="34" charset="0"/>
                        </a:rPr>
                        <a:t>|</a:t>
                      </a:r>
                      <a:r>
                        <a:rPr lang="de-DE" sz="1800" b="0" kern="1200" baseline="0" dirty="0" smtClean="0">
                          <a:solidFill>
                            <a:schemeClr val="tx2"/>
                          </a:solidFill>
                          <a:effectLst/>
                          <a:latin typeface="Segoe UI" panose="020B0502040204020203" pitchFamily="34" charset="0"/>
                          <a:ea typeface="+mn-ea"/>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Aenean</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vulputate</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eleifend</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tellus</a:t>
                      </a:r>
                      <a:r>
                        <a:rPr lang="de-DE" sz="1800" b="0" dirty="0" smtClean="0">
                          <a:solidFill>
                            <a:srgbClr val="19406B"/>
                          </a:solidFill>
                          <a:latin typeface="Segoe UI" panose="020B0502040204020203" pitchFamily="34" charset="0"/>
                          <a:cs typeface="Segoe UI" panose="020B0502040204020203" pitchFamily="34" charset="0"/>
                        </a:rPr>
                        <a:t> </a:t>
                      </a:r>
                      <a:r>
                        <a:rPr lang="de-DE" sz="1800" b="0" kern="1200" dirty="0">
                          <a:solidFill>
                            <a:schemeClr val="tx2"/>
                          </a:solidFill>
                          <a:effectLst/>
                          <a:latin typeface="Segoe UI" panose="020B0502040204020203" pitchFamily="34" charset="0"/>
                          <a:ea typeface="+mn-ea"/>
                          <a:cs typeface="Segoe UI" panose="020B0502040204020203" pitchFamily="34" charset="0"/>
                        </a:rPr>
                        <a:t/>
                      </a:r>
                      <a:br>
                        <a:rPr lang="de-DE" sz="1800" b="0" kern="1200" dirty="0">
                          <a:solidFill>
                            <a:schemeClr val="tx2"/>
                          </a:solidFill>
                          <a:effectLst/>
                          <a:latin typeface="Segoe UI" panose="020B0502040204020203" pitchFamily="34" charset="0"/>
                          <a:ea typeface="+mn-ea"/>
                          <a:cs typeface="Segoe UI" panose="020B0502040204020203" pitchFamily="34" charset="0"/>
                        </a:rPr>
                      </a:br>
                      <a:r>
                        <a:rPr lang="de-DE" sz="1800" b="0" dirty="0" err="1" smtClean="0">
                          <a:solidFill>
                            <a:srgbClr val="19406B"/>
                          </a:solidFill>
                          <a:latin typeface="Segoe UI" panose="020B0502040204020203" pitchFamily="34" charset="0"/>
                          <a:cs typeface="Segoe UI" panose="020B0502040204020203" pitchFamily="34" charset="0"/>
                        </a:rPr>
                        <a:t>Etiam</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ultricies</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nisi</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vel</a:t>
                      </a:r>
                      <a:r>
                        <a:rPr lang="de-DE" sz="1800" b="0" dirty="0" smtClean="0">
                          <a:solidFill>
                            <a:srgbClr val="19406B"/>
                          </a:solidFill>
                          <a:latin typeface="Segoe UI" panose="020B0502040204020203" pitchFamily="34" charset="0"/>
                          <a:cs typeface="Segoe UI" panose="020B0502040204020203" pitchFamily="34" charset="0"/>
                        </a:rPr>
                        <a:t> </a:t>
                      </a:r>
                      <a:r>
                        <a:rPr lang="de-DE" sz="1800" b="0" dirty="0" err="1" smtClean="0">
                          <a:solidFill>
                            <a:srgbClr val="19406B"/>
                          </a:solidFill>
                          <a:latin typeface="Segoe UI" panose="020B0502040204020203" pitchFamily="34" charset="0"/>
                          <a:cs typeface="Segoe UI" panose="020B0502040204020203" pitchFamily="34" charset="0"/>
                        </a:rPr>
                        <a:t>augue</a:t>
                      </a:r>
                      <a:r>
                        <a:rPr lang="de-DE" sz="1800" b="0" dirty="0" smtClean="0">
                          <a:solidFill>
                            <a:srgbClr val="19406B"/>
                          </a:solidFill>
                          <a:latin typeface="Segoe UI" panose="020B0502040204020203" pitchFamily="34" charset="0"/>
                          <a:cs typeface="Segoe UI" panose="020B0502040204020203" pitchFamily="34" charset="0"/>
                        </a:rPr>
                        <a:t> </a:t>
                      </a:r>
                      <a:endParaRPr lang="de-DE" sz="1800" b="0" kern="1200" dirty="0">
                        <a:solidFill>
                          <a:schemeClr val="tx2"/>
                        </a:solidFill>
                        <a:effectLst/>
                        <a:latin typeface="Segoe UI" panose="020B0502040204020203" pitchFamily="34" charset="0"/>
                        <a:ea typeface="+mn-ea"/>
                        <a:cs typeface="Segoe UI" panose="020B0502040204020203" pitchFamily="34" charset="0"/>
                      </a:endParaRPr>
                    </a:p>
                  </a:txBody>
                  <a:tcPr marL="68577" marR="68577"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25548568"/>
                  </a:ext>
                </a:extLst>
              </a:tr>
            </a:tbl>
          </a:graphicData>
        </a:graphic>
      </p:graphicFrame>
      <p:sp>
        <p:nvSpPr>
          <p:cNvPr id="23563" name="Fußzeilenplatzhalter 3"/>
          <p:cNvSpPr>
            <a:spLocks noGrp="1"/>
          </p:cNvSpPr>
          <p:nvPr>
            <p:ph type="ftr" sz="quarter" idx="12"/>
          </p:nvPr>
        </p:nvSpPr>
        <p:spPr bwMode="auto">
          <a:xfrm>
            <a:off x="1719263" y="6448425"/>
            <a:ext cx="8985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t"/>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a:p>
            <a:pPr eaLnBrk="0" fontAlgn="base" hangingPunct="0">
              <a:lnSpc>
                <a:spcPct val="150000"/>
              </a:lnSpc>
              <a:spcBef>
                <a:spcPct val="0"/>
              </a:spcBef>
              <a:spcAft>
                <a:spcPct val="0"/>
              </a:spcAft>
            </a:pPr>
            <a:endParaRPr lang="de-DE" altLang="de-DE" smtClean="0">
              <a:solidFill>
                <a:schemeClr val="bg1"/>
              </a:solidFill>
              <a:latin typeface="Segoe UI" panose="020B0502040204020203"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platzhalter 1"/>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Lorem ipsum dolor sit amet, consectetuer</a:t>
            </a:r>
          </a:p>
        </p:txBody>
      </p:sp>
      <p:sp>
        <p:nvSpPr>
          <p:cNvPr id="24579"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F6B10A9D-009A-4A35-9AE9-B29F5CB37AD1}" type="slidenum">
              <a:rPr lang="de-DE" altLang="de-DE" smtClean="0">
                <a:solidFill>
                  <a:schemeClr val="bg1"/>
                </a:solidFill>
                <a:latin typeface="Segoe UI" panose="020B0502040204020203" pitchFamily="34" charset="0"/>
              </a:rPr>
              <a:pPr/>
              <a:t>8</a:t>
            </a:fld>
            <a:endParaRPr lang="de-DE" altLang="de-DE" smtClean="0">
              <a:solidFill>
                <a:schemeClr val="bg1"/>
              </a:solidFill>
              <a:latin typeface="Segoe UI" panose="020B0502040204020203" pitchFamily="34" charset="0"/>
            </a:endParaRPr>
          </a:p>
        </p:txBody>
      </p:sp>
      <p:sp>
        <p:nvSpPr>
          <p:cNvPr id="24580"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6E0B2CA-287E-4030-979C-3D5DF864473E}"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4581" name="Textplatzhalter 3"/>
          <p:cNvSpPr>
            <a:spLocks noGrp="1"/>
          </p:cNvSpPr>
          <p:nvPr>
            <p:ph type="body" sz="quarter" idx="11"/>
          </p:nvPr>
        </p:nvSpPr>
        <p:spPr bwMode="auto">
          <a:xfrm>
            <a:off x="1630363" y="1349375"/>
            <a:ext cx="9169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marL="342900">
              <a:spcBef>
                <a:spcPts val="1000"/>
              </a:spcBef>
              <a:buFont typeface="Arial" panose="020B0604020202020204" pitchFamily="34" charset="0"/>
              <a:buChar char="•"/>
            </a:pPr>
            <a:r>
              <a:rPr lang="de-DE" altLang="de-DE" b="0" smtClean="0"/>
              <a:t>Donec quam felis, ultricies nec, pellentesque eu, pretium quis, sem. Nulla consequat massa quis enim. Donec pede justo, fringilla vel, aliquet nec </a:t>
            </a:r>
          </a:p>
          <a:p>
            <a:pPr marL="342900">
              <a:spcBef>
                <a:spcPts val="1000"/>
              </a:spcBef>
              <a:buFont typeface="Arial" panose="020B0604020202020204" pitchFamily="34" charset="0"/>
              <a:buChar char="•"/>
            </a:pPr>
            <a:r>
              <a:rPr lang="de-DE" altLang="de-DE" b="0" smtClean="0"/>
              <a:t>Donec pede justo, fringilla vel consequat massa quis enim consequat massa quis enim :</a:t>
            </a:r>
          </a:p>
          <a:p>
            <a:pPr marL="800100" lvl="1">
              <a:spcBef>
                <a:spcPts val="1000"/>
              </a:spcBef>
              <a:buFont typeface="Arial" panose="020B0604020202020204" pitchFamily="34" charset="0"/>
              <a:buChar char="•"/>
            </a:pPr>
            <a:r>
              <a:rPr lang="de-DE" altLang="de-DE" smtClean="0"/>
              <a:t> </a:t>
            </a:r>
            <a:r>
              <a:rPr lang="de-DE" altLang="de-DE" sz="2000" smtClean="0"/>
              <a:t>pretium quis sem</a:t>
            </a:r>
          </a:p>
          <a:p>
            <a:pPr marL="800100" lvl="1">
              <a:spcBef>
                <a:spcPts val="1000"/>
              </a:spcBef>
              <a:buFont typeface="Arial" panose="020B0604020202020204" pitchFamily="34" charset="0"/>
              <a:buChar char="•"/>
            </a:pPr>
            <a:r>
              <a:rPr lang="de-DE" altLang="de-DE" sz="2000" smtClean="0"/>
              <a:t> ultricies nec pellentesque eu</a:t>
            </a:r>
          </a:p>
        </p:txBody>
      </p:sp>
      <p:sp>
        <p:nvSpPr>
          <p:cNvPr id="24582" name="Fußzeilenplatzhalter 3"/>
          <p:cNvSpPr>
            <a:spLocks noGrp="1"/>
          </p:cNvSpPr>
          <p:nvPr>
            <p:ph type="ftr" sz="quarter" idx="12"/>
          </p:nvPr>
        </p:nvSpPr>
        <p:spPr bwMode="auto">
          <a:xfrm>
            <a:off x="1719263" y="6448425"/>
            <a:ext cx="8985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t"/>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a:p>
            <a:pPr eaLnBrk="0" fontAlgn="base" hangingPunct="0">
              <a:lnSpc>
                <a:spcPct val="150000"/>
              </a:lnSpc>
              <a:spcBef>
                <a:spcPct val="0"/>
              </a:spcBef>
              <a:spcAft>
                <a:spcPct val="0"/>
              </a:spcAft>
            </a:pPr>
            <a:endParaRPr lang="de-DE" altLang="de-DE" smtClean="0">
              <a:solidFill>
                <a:schemeClr val="bg1"/>
              </a:solidFill>
              <a:latin typeface="Segoe UI" panose="020B0502040204020203"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platzhalter 1"/>
          <p:cNvSpPr>
            <a:spLocks noGrp="1"/>
          </p:cNvSpPr>
          <p:nvPr>
            <p:ph type="body" sz="quarter" idx="10"/>
          </p:nvPr>
        </p:nvSpPr>
        <p:spPr bwMode="auto">
          <a:xfrm>
            <a:off x="398463" y="349250"/>
            <a:ext cx="886618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Lucida Grande" pitchFamily="80" charset="0"/>
              <a:buNone/>
            </a:pPr>
            <a:r>
              <a:rPr lang="de-DE" altLang="de-DE" smtClean="0"/>
              <a:t>Vivamus elementum semper nisi</a:t>
            </a:r>
          </a:p>
        </p:txBody>
      </p:sp>
      <p:sp>
        <p:nvSpPr>
          <p:cNvPr id="25603" name="Foliennummernplatzhalter 2"/>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6C6868F-13C6-47BB-B36D-8E726CFB87AE}" type="slidenum">
              <a:rPr lang="de-DE" altLang="de-DE" smtClean="0">
                <a:solidFill>
                  <a:schemeClr val="bg1"/>
                </a:solidFill>
                <a:latin typeface="Segoe UI" panose="020B0502040204020203" pitchFamily="34" charset="0"/>
              </a:rPr>
              <a:pPr/>
              <a:t>9</a:t>
            </a:fld>
            <a:endParaRPr lang="de-DE" altLang="de-DE" smtClean="0">
              <a:solidFill>
                <a:schemeClr val="bg1"/>
              </a:solidFill>
              <a:latin typeface="Segoe UI" panose="020B0502040204020203" pitchFamily="34" charset="0"/>
            </a:endParaRPr>
          </a:p>
        </p:txBody>
      </p:sp>
      <p:sp>
        <p:nvSpPr>
          <p:cNvPr id="25604" name="Datumsplatzhalter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02490A5-8113-434D-AAE8-399C5D5DEB60}" type="datetime1">
              <a:rPr lang="de-DE" altLang="de-DE" smtClean="0">
                <a:solidFill>
                  <a:schemeClr val="bg1"/>
                </a:solidFill>
                <a:latin typeface="Segoe UI" panose="020B0502040204020203" pitchFamily="34" charset="0"/>
                <a:ea typeface="Verdana" panose="020B0604030504040204" pitchFamily="34" charset="0"/>
              </a:rPr>
              <a:pPr fontAlgn="base">
                <a:spcBef>
                  <a:spcPct val="0"/>
                </a:spcBef>
                <a:spcAft>
                  <a:spcPct val="0"/>
                </a:spcAft>
              </a:pPr>
              <a:t>02.06.2020</a:t>
            </a:fld>
            <a:endParaRPr lang="de-DE" altLang="de-DE" smtClean="0">
              <a:solidFill>
                <a:schemeClr val="bg1"/>
              </a:solidFill>
              <a:latin typeface="Segoe UI" panose="020B0502040204020203" pitchFamily="34" charset="0"/>
              <a:ea typeface="Verdana" panose="020B0604030504040204" pitchFamily="34" charset="0"/>
            </a:endParaRPr>
          </a:p>
        </p:txBody>
      </p:sp>
      <p:sp>
        <p:nvSpPr>
          <p:cNvPr id="25605" name="Textplatzhalter 3"/>
          <p:cNvSpPr>
            <a:spLocks noGrp="1"/>
          </p:cNvSpPr>
          <p:nvPr>
            <p:ph type="body" sz="quarter" idx="11"/>
          </p:nvPr>
        </p:nvSpPr>
        <p:spPr bwMode="auto">
          <a:xfrm>
            <a:off x="1630363" y="1349375"/>
            <a:ext cx="9169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rIns="91440" bIns="45720" numCol="1" anchor="t" anchorCtr="0" compatLnSpc="1">
            <a:prstTxWarp prst="textNoShape">
              <a:avLst/>
            </a:prstTxWarp>
          </a:bodyPr>
          <a:lstStyle/>
          <a:p>
            <a:pPr marL="342900">
              <a:spcBef>
                <a:spcPts val="1000"/>
              </a:spcBef>
              <a:buFont typeface="Arial" panose="020B0604020202020204" pitchFamily="34" charset="0"/>
              <a:buChar char="•"/>
            </a:pPr>
            <a:r>
              <a:rPr lang="de-DE" altLang="de-DE" b="0" smtClean="0">
                <a:solidFill>
                  <a:srgbClr val="C82254"/>
                </a:solidFill>
              </a:rPr>
              <a:t>Donec quam felis:</a:t>
            </a:r>
            <a:r>
              <a:rPr lang="de-DE" altLang="de-DE" b="0" smtClean="0"/>
              <a:t> ultricies nec, pellentesque eu, pretium quis, sem. Nulla consequat massa quis enim </a:t>
            </a:r>
          </a:p>
          <a:p>
            <a:pPr marL="342900">
              <a:spcBef>
                <a:spcPts val="1000"/>
              </a:spcBef>
              <a:buFont typeface="Arial" panose="020B0604020202020204" pitchFamily="34" charset="0"/>
              <a:buChar char="•"/>
            </a:pPr>
            <a:r>
              <a:rPr lang="de-DE" altLang="de-DE" b="0" smtClean="0">
                <a:solidFill>
                  <a:srgbClr val="C82254"/>
                </a:solidFill>
              </a:rPr>
              <a:t>Onec quam felis</a:t>
            </a:r>
            <a:r>
              <a:rPr lang="de-DE" altLang="de-DE" b="0" smtClean="0">
                <a:solidFill>
                  <a:schemeClr val="accent1"/>
                </a:solidFill>
              </a:rPr>
              <a:t>: </a:t>
            </a:r>
            <a:r>
              <a:rPr lang="de-DE" altLang="de-DE" b="0" smtClean="0"/>
              <a:t>ultricies nec, pellentesque eu, pretium quis, sem. Nulla consequat massa quis enim </a:t>
            </a:r>
          </a:p>
          <a:p>
            <a:pPr marL="342900">
              <a:spcBef>
                <a:spcPts val="1000"/>
              </a:spcBef>
              <a:buFont typeface="Arial" panose="020B0604020202020204" pitchFamily="34" charset="0"/>
              <a:buChar char="•"/>
            </a:pPr>
            <a:r>
              <a:rPr lang="de-DE" altLang="de-DE" b="0" smtClean="0">
                <a:solidFill>
                  <a:schemeClr val="accent1"/>
                </a:solidFill>
              </a:rPr>
              <a:t>Quam felis: </a:t>
            </a:r>
            <a:r>
              <a:rPr lang="de-DE" altLang="de-DE" b="0" smtClean="0"/>
              <a:t>ultricies nec, pellentesque eu, pretium quis, sem. Nulla consequat massa quis enim </a:t>
            </a:r>
          </a:p>
        </p:txBody>
      </p:sp>
      <p:sp>
        <p:nvSpPr>
          <p:cNvPr id="25606" name="Fußzeilenplatzhalter 3"/>
          <p:cNvSpPr>
            <a:spLocks noGrp="1"/>
          </p:cNvSpPr>
          <p:nvPr>
            <p:ph type="ftr" sz="quarter" idx="12"/>
          </p:nvPr>
        </p:nvSpPr>
        <p:spPr bwMode="auto">
          <a:xfrm>
            <a:off x="1719263" y="6480175"/>
            <a:ext cx="8985250" cy="30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t"/>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de-DE" altLang="de-DE" smtClean="0">
                <a:solidFill>
                  <a:schemeClr val="bg1"/>
                </a:solidFill>
                <a:latin typeface="Segoe UI" panose="020B0502040204020203" pitchFamily="34" charset="0"/>
              </a:rPr>
              <a:t>Lorem ipsum sit dolor</a:t>
            </a:r>
          </a:p>
          <a:p>
            <a:pPr eaLnBrk="0" fontAlgn="base" hangingPunct="0">
              <a:lnSpc>
                <a:spcPct val="150000"/>
              </a:lnSpc>
              <a:spcBef>
                <a:spcPct val="0"/>
              </a:spcBef>
              <a:spcAft>
                <a:spcPct val="0"/>
              </a:spcAft>
            </a:pPr>
            <a:endParaRPr lang="de-DE" altLang="de-DE" smtClean="0">
              <a:solidFill>
                <a:schemeClr val="bg1"/>
              </a:solidFill>
              <a:latin typeface="Segoe UI" panose="020B0502040204020203"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Design">
  <a:themeElements>
    <a:clrScheme name="Benutzerdefiniert 1">
      <a:dk1>
        <a:sysClr val="windowText" lastClr="000000"/>
      </a:dk1>
      <a:lt1>
        <a:sysClr val="window" lastClr="FFFFFF"/>
      </a:lt1>
      <a:dk2>
        <a:srgbClr val="004877"/>
      </a:dk2>
      <a:lt2>
        <a:srgbClr val="E6E6E6"/>
      </a:lt2>
      <a:accent1>
        <a:srgbClr val="C82254"/>
      </a:accent1>
      <a:accent2>
        <a:srgbClr val="D7DF23"/>
      </a:accent2>
      <a:accent3>
        <a:srgbClr val="01283F"/>
      </a:accent3>
      <a:accent4>
        <a:srgbClr val="BEBEBE"/>
      </a:accent4>
      <a:accent5>
        <a:srgbClr val="919191"/>
      </a:accent5>
      <a:accent6>
        <a:srgbClr val="BEBEBE"/>
      </a:accent6>
      <a:hlink>
        <a:srgbClr val="0000FF"/>
      </a:hlink>
      <a:folHlink>
        <a:srgbClr val="8DB3E2"/>
      </a:folHlink>
    </a:clrScheme>
    <a:fontScheme name="1_Office-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1150</Words>
  <Application>Microsoft Office PowerPoint</Application>
  <PresentationFormat>Breitbild</PresentationFormat>
  <Paragraphs>310</Paragraphs>
  <Slides>26</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Calibri</vt:lpstr>
      <vt:lpstr>Lucida Grande</vt:lpstr>
      <vt:lpstr>Segoe UI</vt:lpstr>
      <vt:lpstr>Verdana</vt:lpstr>
      <vt:lpstr>1_Office-Design</vt:lpstr>
      <vt:lpstr>Fiktive Beispielpräsentation  zur Veranschaulichung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mws</dc:creator>
  <cp:lastModifiedBy>Dorothea Klein</cp:lastModifiedBy>
  <cp:revision>619</cp:revision>
  <cp:lastPrinted>2019-08-14T08:52:36Z</cp:lastPrinted>
  <dcterms:created xsi:type="dcterms:W3CDTF">2010-05-03T10:36:49Z</dcterms:created>
  <dcterms:modified xsi:type="dcterms:W3CDTF">2020-06-02T07:38:00Z</dcterms:modified>
</cp:coreProperties>
</file>