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Lst>
  <p:notesMasterIdLst>
    <p:notesMasterId r:id="rId17"/>
  </p:notesMasterIdLst>
  <p:handoutMasterIdLst>
    <p:handoutMasterId r:id="rId18"/>
  </p:handoutMasterIdLst>
  <p:sldIdLst>
    <p:sldId id="256" r:id="rId2"/>
    <p:sldId id="265" r:id="rId3"/>
    <p:sldId id="268" r:id="rId4"/>
    <p:sldId id="269" r:id="rId5"/>
    <p:sldId id="271" r:id="rId6"/>
    <p:sldId id="276" r:id="rId7"/>
    <p:sldId id="277" r:id="rId8"/>
    <p:sldId id="278" r:id="rId9"/>
    <p:sldId id="279" r:id="rId10"/>
    <p:sldId id="273" r:id="rId11"/>
    <p:sldId id="274" r:id="rId12"/>
    <p:sldId id="275" r:id="rId13"/>
    <p:sldId id="283" r:id="rId14"/>
    <p:sldId id="282" r:id="rId15"/>
    <p:sldId id="258" r:id="rId16"/>
  </p:sldIdLst>
  <p:sldSz cx="9144000" cy="6858000" type="screen4x3"/>
  <p:notesSz cx="6858000" cy="9144000"/>
  <p:defaultTextStyle>
    <a:defPPr>
      <a:defRPr lang="de-DE"/>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64">
          <p15:clr>
            <a:srgbClr val="A4A3A4"/>
          </p15:clr>
        </p15:guide>
        <p15:guide id="4" orient="horz" pos="482">
          <p15:clr>
            <a:srgbClr val="A4A3A4"/>
          </p15:clr>
        </p15:guide>
        <p15:guide id="5" pos="5375">
          <p15:clr>
            <a:srgbClr val="A4A3A4"/>
          </p15:clr>
        </p15:guide>
        <p15:guide id="6" pos="181">
          <p15:clr>
            <a:srgbClr val="A4A3A4"/>
          </p15:clr>
        </p15:guide>
        <p15:guide id="7" pos="768">
          <p15:clr>
            <a:srgbClr val="A4A3A4"/>
          </p15:clr>
        </p15:guide>
        <p15:guide id="8" orient="horz" pos="842">
          <p15:clr>
            <a:srgbClr val="A4A3A4"/>
          </p15:clr>
        </p15:guide>
        <p15:guide id="9" pos="2965">
          <p15:clr>
            <a:srgbClr val="A4A3A4"/>
          </p15:clr>
        </p15:guide>
        <p15:guide id="10" orient="horz" pos="1117">
          <p15:clr>
            <a:srgbClr val="A4A3A4"/>
          </p15:clr>
        </p15:guide>
        <p15:guide id="11" pos="43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406B"/>
    <a:srgbClr val="595959"/>
    <a:srgbClr val="5D75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82" autoAdjust="0"/>
    <p:restoredTop sz="94660"/>
  </p:normalViewPr>
  <p:slideViewPr>
    <p:cSldViewPr snapToObjects="1">
      <p:cViewPr varScale="1">
        <p:scale>
          <a:sx n="160" d="100"/>
          <a:sy n="160" d="100"/>
        </p:scale>
        <p:origin x="1956" y="144"/>
      </p:cViewPr>
      <p:guideLst>
        <p:guide orient="horz" pos="2160"/>
        <p:guide pos="2880"/>
        <p:guide orient="horz" pos="264"/>
        <p:guide orient="horz" pos="482"/>
        <p:guide pos="5375"/>
        <p:guide pos="181"/>
        <p:guide pos="768"/>
        <p:guide orient="horz" pos="842"/>
        <p:guide pos="2965"/>
        <p:guide orient="horz" pos="1117"/>
        <p:guide pos="43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C623969F-D891-46BD-8026-4D4706C97F60}"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de-DE" noProof="0" smtClean="0"/>
              <a:t>Mastertextformat bearbeiten</a:t>
            </a:r>
          </a:p>
          <a:p>
            <a:pPr lvl="0"/>
            <a:r>
              <a:rPr lang="de-DE" noProof="0" smtClean="0"/>
              <a:t>Zweite Ebene</a:t>
            </a:r>
          </a:p>
          <a:p>
            <a:pPr lvl="0"/>
            <a:r>
              <a:rPr lang="de-DE" noProof="0" smtClean="0"/>
              <a:t>Dritte Ebene</a:t>
            </a:r>
          </a:p>
          <a:p>
            <a:pPr lvl="0"/>
            <a:r>
              <a:rPr lang="de-DE" noProof="0" smtClean="0"/>
              <a:t>Vierte Ebene</a:t>
            </a:r>
          </a:p>
          <a:p>
            <a:pPr lvl="0"/>
            <a:r>
              <a:rPr lang="de-DE" noProof="0" smtClean="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5F9676CD-C051-484A-892C-7DD7A3D409C9}"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742950" indent="-285750" algn="l" defTabSz="457200" rtl="0" eaLnBrk="0" fontAlgn="base" hangingPunct="0">
      <a:spcBef>
        <a:spcPct val="30000"/>
      </a:spcBef>
      <a:spcAft>
        <a:spcPct val="0"/>
      </a:spcAft>
      <a:defRPr sz="1200" kern="1200">
        <a:solidFill>
          <a:schemeClr val="tx1"/>
        </a:solidFill>
        <a:latin typeface="+mn-lt"/>
        <a:ea typeface="+mn-ea"/>
        <a:cs typeface="+mn-cs"/>
      </a:defRPr>
    </a:lvl2pPr>
    <a:lvl3pPr marL="1143000" indent="-228600" algn="l" defTabSz="457200" rtl="0" eaLnBrk="0" fontAlgn="base" hangingPunct="0">
      <a:spcBef>
        <a:spcPct val="30000"/>
      </a:spcBef>
      <a:spcAft>
        <a:spcPct val="0"/>
      </a:spcAft>
      <a:defRPr sz="1200" kern="1200">
        <a:solidFill>
          <a:schemeClr val="tx1"/>
        </a:solidFill>
        <a:latin typeface="+mn-lt"/>
        <a:ea typeface="+mn-ea"/>
        <a:cs typeface="+mn-cs"/>
      </a:defRPr>
    </a:lvl3pPr>
    <a:lvl4pPr marL="1600200" indent="-228600" algn="l" defTabSz="457200" rtl="0" eaLnBrk="0" fontAlgn="base" hangingPunct="0">
      <a:spcBef>
        <a:spcPct val="30000"/>
      </a:spcBef>
      <a:spcAft>
        <a:spcPct val="0"/>
      </a:spcAft>
      <a:defRPr sz="1200" kern="1200">
        <a:solidFill>
          <a:schemeClr val="tx1"/>
        </a:solidFill>
        <a:latin typeface="+mn-lt"/>
        <a:ea typeface="+mn-ea"/>
        <a:cs typeface="+mn-cs"/>
      </a:defRPr>
    </a:lvl4pPr>
    <a:lvl5pPr marL="2057400" indent="-2286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4" name="Grafik 9"/>
          <p:cNvPicPr>
            <a:picLocks noChangeAspect="1"/>
          </p:cNvPicPr>
          <p:nvPr userDrawn="1"/>
        </p:nvPicPr>
        <p:blipFill>
          <a:blip r:embed="rId2">
            <a:extLst>
              <a:ext uri="{28A0092B-C50C-407E-A947-70E740481C1C}">
                <a14:useLocalDpi xmlns:a14="http://schemas.microsoft.com/office/drawing/2010/main" val="0"/>
              </a:ext>
            </a:extLst>
          </a:blip>
          <a:srcRect l="50375"/>
          <a:stretch>
            <a:fillRect/>
          </a:stretch>
        </p:blipFill>
        <p:spPr bwMode="auto">
          <a:xfrm>
            <a:off x="0" y="19050"/>
            <a:ext cx="3024188"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51725" y="407988"/>
            <a:ext cx="1081088"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el 1"/>
          <p:cNvSpPr>
            <a:spLocks noGrp="1"/>
          </p:cNvSpPr>
          <p:nvPr>
            <p:ph type="ctrTitle"/>
          </p:nvPr>
        </p:nvSpPr>
        <p:spPr>
          <a:xfrm>
            <a:off x="3347864" y="2511725"/>
            <a:ext cx="5256584" cy="1437521"/>
          </a:xfrm>
          <a:prstGeom prst="rect">
            <a:avLst/>
          </a:prstGeom>
        </p:spPr>
        <p:txBody>
          <a:bodyPr/>
          <a:lstStyle>
            <a:lvl1pPr algn="l">
              <a:defRPr sz="3200">
                <a:solidFill>
                  <a:schemeClr val="tx2"/>
                </a:solidFill>
                <a:latin typeface="Segoe UI" panose="020B0502040204020203" pitchFamily="34" charset="0"/>
                <a:cs typeface="Segoe UI" panose="020B0502040204020203" pitchFamily="34" charset="0"/>
              </a:defRPr>
            </a:lvl1pPr>
          </a:lstStyle>
          <a:p>
            <a:r>
              <a:rPr lang="en-US" dirty="0"/>
              <a:t>Titelmasterformat durch Klicken bearbeiten</a:t>
            </a:r>
            <a:endParaRPr lang="de-DE" dirty="0"/>
          </a:p>
        </p:txBody>
      </p:sp>
      <p:sp>
        <p:nvSpPr>
          <p:cNvPr id="15" name="Untertitel 2"/>
          <p:cNvSpPr>
            <a:spLocks noGrp="1"/>
          </p:cNvSpPr>
          <p:nvPr>
            <p:ph type="subTitle" idx="1"/>
          </p:nvPr>
        </p:nvSpPr>
        <p:spPr>
          <a:xfrm>
            <a:off x="3347864" y="3951885"/>
            <a:ext cx="5256584" cy="1637355"/>
          </a:xfrm>
          <a:prstGeom prst="rect">
            <a:avLst/>
          </a:prstGeom>
        </p:spPr>
        <p:txBody>
          <a:bodyPr/>
          <a:lstStyle>
            <a:lvl1pPr marL="0" indent="0" algn="l">
              <a:buNone/>
              <a:defRPr sz="1800" baseline="0">
                <a:solidFill>
                  <a:schemeClr val="tx2"/>
                </a:solidFill>
                <a:latin typeface="Segoe UI" panose="020B0502040204020203" pitchFamily="34" charset="0"/>
                <a:cs typeface="Segoe UI"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Formatvorlage des Untertitelmasters durch Klicken bearbeiten</a:t>
            </a:r>
            <a:endParaRPr lang="de-DE" dirty="0"/>
          </a:p>
        </p:txBody>
      </p:sp>
    </p:spTree>
    <p:extLst>
      <p:ext uri="{BB962C8B-B14F-4D97-AF65-F5344CB8AC3E}">
        <p14:creationId xmlns:p14="http://schemas.microsoft.com/office/powerpoint/2010/main" val="1307148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Text-Kombi-4">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4763" y="6254750"/>
            <a:ext cx="9153526"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cxnSp>
        <p:nvCxnSpPr>
          <p:cNvPr id="5" name="Gerade Verbindung 14"/>
          <p:cNvCxnSpPr/>
          <p:nvPr userDrawn="1"/>
        </p:nvCxnSpPr>
        <p:spPr>
          <a:xfrm rot="5400000">
            <a:off x="960438" y="6596063"/>
            <a:ext cx="522287" cy="1587"/>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7840663" y="6596063"/>
            <a:ext cx="522287" cy="1587"/>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9151938"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pic>
        <p:nvPicPr>
          <p:cNvPr id="8" name="Bild 15" descr="haupt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45375" y="395288"/>
            <a:ext cx="1081088"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18"/>
          <p:cNvSpPr>
            <a:spLocks noChangeArrowheads="1"/>
          </p:cNvSpPr>
          <p:nvPr userDrawn="1"/>
        </p:nvSpPr>
        <p:spPr bwMode="auto">
          <a:xfrm flipH="1" flipV="1">
            <a:off x="0" y="0"/>
            <a:ext cx="7165975"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10" name="Rechteck 18"/>
          <p:cNvSpPr>
            <a:spLocks noChangeArrowheads="1"/>
          </p:cNvSpPr>
          <p:nvPr userDrawn="1"/>
        </p:nvSpPr>
        <p:spPr bwMode="auto">
          <a:xfrm flipH="1" flipV="1">
            <a:off x="7164388" y="0"/>
            <a:ext cx="19796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smtClean="0">
              <a:solidFill>
                <a:srgbClr val="FFFFFF"/>
              </a:solidFill>
              <a:latin typeface="Calibri" panose="020F0502020204030204" pitchFamily="34" charset="0"/>
            </a:endParaRPr>
          </a:p>
        </p:txBody>
      </p:sp>
      <p:sp>
        <p:nvSpPr>
          <p:cNvPr id="11" name="Rechteck 10"/>
          <p:cNvSpPr/>
          <p:nvPr userDrawn="1"/>
        </p:nvSpPr>
        <p:spPr>
          <a:xfrm>
            <a:off x="6350" y="1349375"/>
            <a:ext cx="4565650" cy="4905375"/>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8" name="Textplatzhalter 26"/>
          <p:cNvSpPr>
            <a:spLocks noGrp="1"/>
          </p:cNvSpPr>
          <p:nvPr>
            <p:ph type="body" sz="quarter" idx="10"/>
          </p:nvPr>
        </p:nvSpPr>
        <p:spPr>
          <a:xfrm>
            <a:off x="225191" y="392940"/>
            <a:ext cx="6853903" cy="454785"/>
          </a:xfrm>
          <a:prstGeom prst="rect">
            <a:avLst/>
          </a:prstGeom>
        </p:spPr>
        <p:txBody>
          <a:bodyPr vert="horz"/>
          <a:lstStyle>
            <a:lvl1pPr marL="0" indent="0">
              <a:buFont typeface="Lucida Grande"/>
              <a:buNone/>
              <a:defRPr sz="26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smtClean="0"/>
              <a:t>Textmasterformate durch Klicken bearbeiten</a:t>
            </a:r>
          </a:p>
        </p:txBody>
      </p:sp>
      <p:sp>
        <p:nvSpPr>
          <p:cNvPr id="15" name="Content Placeholder 2"/>
          <p:cNvSpPr>
            <a:spLocks noGrp="1"/>
          </p:cNvSpPr>
          <p:nvPr>
            <p:ph idx="1"/>
          </p:nvPr>
        </p:nvSpPr>
        <p:spPr>
          <a:xfrm>
            <a:off x="4716015" y="1345199"/>
            <a:ext cx="3824735" cy="4913312"/>
          </a:xfrm>
          <a:prstGeom prst="rect">
            <a:avLst/>
          </a:prstGeom>
        </p:spPr>
        <p:txBody>
          <a:bodyPr lIns="0" tIns="46800"/>
          <a:lstStyle>
            <a:lvl1pPr marL="342900" indent="-342900">
              <a:lnSpc>
                <a:spcPct val="100000"/>
              </a:lnSpc>
              <a:spcBef>
                <a:spcPts val="1000"/>
              </a:spcBef>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1pPr>
            <a:lvl2pPr marL="742950" indent="-285750">
              <a:spcBef>
                <a:spcPts val="1000"/>
              </a:spcBef>
              <a:buFont typeface="Arial" panose="020B0604020202020204" pitchFamily="34" charset="0"/>
              <a:buChar char="•"/>
              <a:defRPr sz="1800">
                <a:solidFill>
                  <a:schemeClr val="tx2"/>
                </a:solidFill>
                <a:latin typeface="Segoe UI" panose="020B0502040204020203" pitchFamily="34" charset="0"/>
                <a:cs typeface="Segoe UI" panose="020B0502040204020203" pitchFamily="34" charset="0"/>
              </a:defRPr>
            </a:lvl2pPr>
            <a:lvl3pPr marL="1143000" indent="-228600">
              <a:spcBef>
                <a:spcPts val="1000"/>
              </a:spcBef>
              <a:buFont typeface="Arial" panose="020B0604020202020204" pitchFamily="34" charset="0"/>
              <a:buChar char="•"/>
              <a:defRPr sz="1600">
                <a:solidFill>
                  <a:schemeClr val="tx2"/>
                </a:solidFill>
                <a:latin typeface="Segoe UI" panose="020B0502040204020203" pitchFamily="34" charset="0"/>
                <a:cs typeface="Segoe UI" panose="020B0502040204020203" pitchFamily="34" charset="0"/>
              </a:defRPr>
            </a:lvl3pPr>
            <a:lvl4pPr marL="16002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4pPr>
            <a:lvl5pPr marL="20574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5pPr>
          </a:lstStyle>
          <a:p>
            <a:pPr lvl="0"/>
            <a:r>
              <a:rPr lang="de-DE" dirty="0" smtClean="0"/>
              <a:t>Formatvorlagen des Textmasters bearbeiten</a:t>
            </a:r>
          </a:p>
          <a:p>
            <a:pPr lvl="1"/>
            <a:r>
              <a:rPr lang="de-DE" dirty="0" smtClean="0"/>
              <a:t>Zweite Ebene</a:t>
            </a:r>
          </a:p>
          <a:p>
            <a:pPr lvl="2"/>
            <a:r>
              <a:rPr lang="de-DE" dirty="0" smtClean="0"/>
              <a:t>Dritte Ebene</a:t>
            </a:r>
          </a:p>
        </p:txBody>
      </p:sp>
      <p:sp>
        <p:nvSpPr>
          <p:cNvPr id="12" name="Fußzeilenplatzhalter 15"/>
          <p:cNvSpPr>
            <a:spLocks noGrp="1"/>
          </p:cNvSpPr>
          <p:nvPr>
            <p:ph type="ftr" sz="quarter" idx="11"/>
          </p:nvPr>
        </p:nvSpPr>
        <p:spPr>
          <a:xfrm>
            <a:off x="1219200" y="6416675"/>
            <a:ext cx="6738938" cy="365125"/>
          </a:xfrm>
        </p:spPr>
        <p:txBody>
          <a:bodyPr rtlCol="0"/>
          <a:lstStyle>
            <a:lvl1pPr algn="l">
              <a:defRPr sz="900">
                <a:solidFill>
                  <a:schemeClr val="bg1"/>
                </a:solidFill>
              </a:defRPr>
            </a:lvl1pPr>
          </a:lstStyle>
          <a:p>
            <a:pPr>
              <a:defRPr/>
            </a:pPr>
            <a:endParaRPr lang="de-DE"/>
          </a:p>
        </p:txBody>
      </p:sp>
      <p:sp>
        <p:nvSpPr>
          <p:cNvPr id="13" name="Foliennummernplatzhalter 16"/>
          <p:cNvSpPr>
            <a:spLocks noGrp="1"/>
          </p:cNvSpPr>
          <p:nvPr>
            <p:ph type="sldNum" sz="quarter" idx="12"/>
          </p:nvPr>
        </p:nvSpPr>
        <p:spPr>
          <a:xfrm>
            <a:off x="8243888" y="6416675"/>
            <a:ext cx="900112" cy="365125"/>
          </a:xfrm>
        </p:spPr>
        <p:txBody>
          <a:bodyPr/>
          <a:lstStyle>
            <a:lvl1pPr algn="l">
              <a:defRPr sz="900">
                <a:solidFill>
                  <a:schemeClr val="bg1"/>
                </a:solidFill>
              </a:defRPr>
            </a:lvl1pPr>
          </a:lstStyle>
          <a:p>
            <a:pPr>
              <a:defRPr/>
            </a:pPr>
            <a:fld id="{4C7DB9F0-080F-4FC0-B508-053FBA567F03}" type="slidenum">
              <a:rPr lang="de-DE" altLang="de-DE"/>
              <a:pPr>
                <a:defRPr/>
              </a:pPr>
              <a:t>‹Nr.›</a:t>
            </a:fld>
            <a:endParaRPr lang="de-DE" altLang="de-DE" dirty="0"/>
          </a:p>
        </p:txBody>
      </p:sp>
      <p:sp>
        <p:nvSpPr>
          <p:cNvPr id="14" name="Datumsplatzhalter 17"/>
          <p:cNvSpPr>
            <a:spLocks noGrp="1"/>
          </p:cNvSpPr>
          <p:nvPr>
            <p:ph type="dt" sz="half" idx="13"/>
          </p:nvPr>
        </p:nvSpPr>
        <p:spPr>
          <a:xfrm>
            <a:off x="298450" y="6424613"/>
            <a:ext cx="920750"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DF789EE7-DC51-412E-82BF-EF9CA8CB03D5}" type="datetime1">
              <a:rPr lang="de-DE"/>
              <a:pPr>
                <a:defRPr/>
              </a:pPr>
              <a:t>02.12.2019</a:t>
            </a:fld>
            <a:endParaRPr lang="de-DE" dirty="0"/>
          </a:p>
        </p:txBody>
      </p:sp>
    </p:spTree>
    <p:extLst>
      <p:ext uri="{BB962C8B-B14F-4D97-AF65-F5344CB8AC3E}">
        <p14:creationId xmlns:p14="http://schemas.microsoft.com/office/powerpoint/2010/main" val="3409851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Text-Kombi-5">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4763" y="6254750"/>
            <a:ext cx="9153526"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cxnSp>
        <p:nvCxnSpPr>
          <p:cNvPr id="5" name="Gerade Verbindung 14"/>
          <p:cNvCxnSpPr/>
          <p:nvPr userDrawn="1"/>
        </p:nvCxnSpPr>
        <p:spPr>
          <a:xfrm rot="5400000">
            <a:off x="960438" y="6596063"/>
            <a:ext cx="522287" cy="1587"/>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7840663" y="6596063"/>
            <a:ext cx="522287" cy="1587"/>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9151938"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pic>
        <p:nvPicPr>
          <p:cNvPr id="8" name="Bild 15" descr="haupt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45375" y="395288"/>
            <a:ext cx="1081088"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18"/>
          <p:cNvSpPr>
            <a:spLocks noChangeArrowheads="1"/>
          </p:cNvSpPr>
          <p:nvPr userDrawn="1"/>
        </p:nvSpPr>
        <p:spPr bwMode="auto">
          <a:xfrm flipH="1" flipV="1">
            <a:off x="0" y="0"/>
            <a:ext cx="7165975"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10" name="Rechteck 18"/>
          <p:cNvSpPr>
            <a:spLocks noChangeArrowheads="1"/>
          </p:cNvSpPr>
          <p:nvPr userDrawn="1"/>
        </p:nvSpPr>
        <p:spPr bwMode="auto">
          <a:xfrm flipH="1" flipV="1">
            <a:off x="7164388" y="0"/>
            <a:ext cx="19796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smtClean="0">
              <a:solidFill>
                <a:srgbClr val="FFFFFF"/>
              </a:solidFill>
              <a:latin typeface="Calibri" panose="020F0502020204030204" pitchFamily="34" charset="0"/>
            </a:endParaRPr>
          </a:p>
        </p:txBody>
      </p:sp>
      <p:sp>
        <p:nvSpPr>
          <p:cNvPr id="11" name="Rechteck 10"/>
          <p:cNvSpPr/>
          <p:nvPr userDrawn="1"/>
        </p:nvSpPr>
        <p:spPr>
          <a:xfrm>
            <a:off x="4589463" y="1349375"/>
            <a:ext cx="4565650" cy="4905375"/>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8" name="Textplatzhalter 26"/>
          <p:cNvSpPr>
            <a:spLocks noGrp="1"/>
          </p:cNvSpPr>
          <p:nvPr>
            <p:ph type="body" sz="quarter" idx="10"/>
          </p:nvPr>
        </p:nvSpPr>
        <p:spPr>
          <a:xfrm>
            <a:off x="225191" y="392940"/>
            <a:ext cx="6853903" cy="454785"/>
          </a:xfrm>
          <a:prstGeom prst="rect">
            <a:avLst/>
          </a:prstGeom>
        </p:spPr>
        <p:txBody>
          <a:bodyPr vert="horz"/>
          <a:lstStyle>
            <a:lvl1pPr marL="0" indent="0">
              <a:buFont typeface="Lucida Grande"/>
              <a:buNone/>
              <a:defRPr sz="26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smtClean="0"/>
              <a:t>Textmasterformate durch Klicken bearbeiten</a:t>
            </a:r>
          </a:p>
        </p:txBody>
      </p:sp>
      <p:sp>
        <p:nvSpPr>
          <p:cNvPr id="15" name="Content Placeholder 2"/>
          <p:cNvSpPr>
            <a:spLocks noGrp="1"/>
          </p:cNvSpPr>
          <p:nvPr>
            <p:ph idx="1"/>
          </p:nvPr>
        </p:nvSpPr>
        <p:spPr>
          <a:xfrm>
            <a:off x="291769" y="1345199"/>
            <a:ext cx="3824735" cy="4913312"/>
          </a:xfrm>
          <a:prstGeom prst="rect">
            <a:avLst/>
          </a:prstGeom>
        </p:spPr>
        <p:txBody>
          <a:bodyPr lIns="0" tIns="46800"/>
          <a:lstStyle>
            <a:lvl1pPr marL="342900" indent="-342900">
              <a:lnSpc>
                <a:spcPct val="100000"/>
              </a:lnSpc>
              <a:spcBef>
                <a:spcPts val="1000"/>
              </a:spcBef>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1pPr>
            <a:lvl2pPr marL="742950" indent="-285750">
              <a:spcBef>
                <a:spcPts val="1000"/>
              </a:spcBef>
              <a:buFont typeface="Arial" panose="020B0604020202020204" pitchFamily="34" charset="0"/>
              <a:buChar char="•"/>
              <a:defRPr sz="1800">
                <a:solidFill>
                  <a:schemeClr val="tx2"/>
                </a:solidFill>
                <a:latin typeface="Segoe UI" panose="020B0502040204020203" pitchFamily="34" charset="0"/>
                <a:cs typeface="Segoe UI" panose="020B0502040204020203" pitchFamily="34" charset="0"/>
              </a:defRPr>
            </a:lvl2pPr>
            <a:lvl3pPr marL="1143000" indent="-228600">
              <a:spcBef>
                <a:spcPts val="1000"/>
              </a:spcBef>
              <a:buFont typeface="Arial" panose="020B0604020202020204" pitchFamily="34" charset="0"/>
              <a:buChar char="•"/>
              <a:defRPr sz="1600">
                <a:solidFill>
                  <a:schemeClr val="tx2"/>
                </a:solidFill>
                <a:latin typeface="Segoe UI" panose="020B0502040204020203" pitchFamily="34" charset="0"/>
                <a:cs typeface="Segoe UI" panose="020B0502040204020203" pitchFamily="34" charset="0"/>
              </a:defRPr>
            </a:lvl3pPr>
            <a:lvl4pPr marL="16002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4pPr>
            <a:lvl5pPr marL="20574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5pPr>
          </a:lstStyle>
          <a:p>
            <a:pPr lvl="0"/>
            <a:r>
              <a:rPr lang="de-DE" dirty="0" smtClean="0"/>
              <a:t>Formatvorlagen des Textmasters bearbeiten</a:t>
            </a:r>
          </a:p>
          <a:p>
            <a:pPr lvl="1"/>
            <a:r>
              <a:rPr lang="de-DE" dirty="0" smtClean="0"/>
              <a:t>Zweite Ebene</a:t>
            </a:r>
          </a:p>
          <a:p>
            <a:pPr lvl="2"/>
            <a:r>
              <a:rPr lang="de-DE" dirty="0" smtClean="0"/>
              <a:t>Dritte Ebene</a:t>
            </a:r>
          </a:p>
        </p:txBody>
      </p:sp>
      <p:sp>
        <p:nvSpPr>
          <p:cNvPr id="12" name="Fußzeilenplatzhalter 15"/>
          <p:cNvSpPr>
            <a:spLocks noGrp="1"/>
          </p:cNvSpPr>
          <p:nvPr>
            <p:ph type="ftr" sz="quarter" idx="11"/>
          </p:nvPr>
        </p:nvSpPr>
        <p:spPr>
          <a:xfrm>
            <a:off x="1219200" y="6416675"/>
            <a:ext cx="6738938" cy="365125"/>
          </a:xfrm>
        </p:spPr>
        <p:txBody>
          <a:bodyPr rtlCol="0"/>
          <a:lstStyle>
            <a:lvl1pPr algn="l">
              <a:defRPr sz="900">
                <a:solidFill>
                  <a:schemeClr val="bg1"/>
                </a:solidFill>
              </a:defRPr>
            </a:lvl1pPr>
          </a:lstStyle>
          <a:p>
            <a:pPr>
              <a:defRPr/>
            </a:pPr>
            <a:endParaRPr lang="de-DE"/>
          </a:p>
        </p:txBody>
      </p:sp>
      <p:sp>
        <p:nvSpPr>
          <p:cNvPr id="13" name="Foliennummernplatzhalter 16"/>
          <p:cNvSpPr>
            <a:spLocks noGrp="1"/>
          </p:cNvSpPr>
          <p:nvPr>
            <p:ph type="sldNum" sz="quarter" idx="12"/>
          </p:nvPr>
        </p:nvSpPr>
        <p:spPr>
          <a:xfrm>
            <a:off x="8243888" y="6416675"/>
            <a:ext cx="900112" cy="365125"/>
          </a:xfrm>
        </p:spPr>
        <p:txBody>
          <a:bodyPr/>
          <a:lstStyle>
            <a:lvl1pPr algn="l">
              <a:defRPr sz="900">
                <a:solidFill>
                  <a:schemeClr val="bg1"/>
                </a:solidFill>
              </a:defRPr>
            </a:lvl1pPr>
          </a:lstStyle>
          <a:p>
            <a:pPr>
              <a:defRPr/>
            </a:pPr>
            <a:fld id="{B793CF10-5E09-46A7-A969-7A0DA7BE620F}" type="slidenum">
              <a:rPr lang="de-DE" altLang="de-DE"/>
              <a:pPr>
                <a:defRPr/>
              </a:pPr>
              <a:t>‹Nr.›</a:t>
            </a:fld>
            <a:endParaRPr lang="de-DE" altLang="de-DE" dirty="0"/>
          </a:p>
        </p:txBody>
      </p:sp>
      <p:sp>
        <p:nvSpPr>
          <p:cNvPr id="14" name="Datumsplatzhalter 17"/>
          <p:cNvSpPr>
            <a:spLocks noGrp="1"/>
          </p:cNvSpPr>
          <p:nvPr>
            <p:ph type="dt" sz="half" idx="13"/>
          </p:nvPr>
        </p:nvSpPr>
        <p:spPr>
          <a:xfrm>
            <a:off x="298450" y="6424613"/>
            <a:ext cx="920750"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BBF773FD-B568-438C-900B-F0AAFCEC9D94}" type="datetime1">
              <a:rPr lang="de-DE"/>
              <a:pPr>
                <a:defRPr/>
              </a:pPr>
              <a:t>02.12.2019</a:t>
            </a:fld>
            <a:endParaRPr lang="de-DE" dirty="0"/>
          </a:p>
        </p:txBody>
      </p:sp>
    </p:spTree>
    <p:extLst>
      <p:ext uri="{BB962C8B-B14F-4D97-AF65-F5344CB8AC3E}">
        <p14:creationId xmlns:p14="http://schemas.microsoft.com/office/powerpoint/2010/main" val="2201420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lie - Platzierung zweites Logo">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4763" y="6254750"/>
            <a:ext cx="9153526"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cxnSp>
        <p:nvCxnSpPr>
          <p:cNvPr id="5" name="Gerade Verbindung 14"/>
          <p:cNvCxnSpPr/>
          <p:nvPr userDrawn="1"/>
        </p:nvCxnSpPr>
        <p:spPr>
          <a:xfrm rot="5400000">
            <a:off x="960438" y="6596063"/>
            <a:ext cx="522287" cy="1587"/>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7840663" y="6596063"/>
            <a:ext cx="522287" cy="1587"/>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9151938"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pic>
        <p:nvPicPr>
          <p:cNvPr id="8" name="Bild 15" descr="haupt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45375" y="395288"/>
            <a:ext cx="1081088"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18"/>
          <p:cNvSpPr>
            <a:spLocks noChangeArrowheads="1"/>
          </p:cNvSpPr>
          <p:nvPr userDrawn="1"/>
        </p:nvSpPr>
        <p:spPr bwMode="auto">
          <a:xfrm flipH="1" flipV="1">
            <a:off x="0" y="0"/>
            <a:ext cx="7165975"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10" name="Rechteck 18"/>
          <p:cNvSpPr>
            <a:spLocks noChangeArrowheads="1"/>
          </p:cNvSpPr>
          <p:nvPr userDrawn="1"/>
        </p:nvSpPr>
        <p:spPr bwMode="auto">
          <a:xfrm flipH="1" flipV="1">
            <a:off x="7164388" y="0"/>
            <a:ext cx="19796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smtClean="0">
              <a:solidFill>
                <a:srgbClr val="FFFFFF"/>
              </a:solidFill>
              <a:latin typeface="Calibri" panose="020F0502020204030204" pitchFamily="34" charset="0"/>
            </a:endParaRPr>
          </a:p>
        </p:txBody>
      </p:sp>
      <p:cxnSp>
        <p:nvCxnSpPr>
          <p:cNvPr id="11" name="Gerade Verbindung 15"/>
          <p:cNvCxnSpPr/>
          <p:nvPr userDrawn="1"/>
        </p:nvCxnSpPr>
        <p:spPr>
          <a:xfrm rot="5400000">
            <a:off x="6905625" y="593725"/>
            <a:ext cx="522288" cy="1588"/>
          </a:xfrm>
          <a:prstGeom prst="line">
            <a:avLst/>
          </a:prstGeom>
          <a:ln w="635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Textplatzhalter 26"/>
          <p:cNvSpPr>
            <a:spLocks noGrp="1"/>
          </p:cNvSpPr>
          <p:nvPr>
            <p:ph type="body" sz="quarter" idx="10"/>
          </p:nvPr>
        </p:nvSpPr>
        <p:spPr>
          <a:xfrm>
            <a:off x="287338" y="392940"/>
            <a:ext cx="4932734" cy="847570"/>
          </a:xfrm>
          <a:prstGeom prst="rect">
            <a:avLst/>
          </a:prstGeom>
        </p:spPr>
        <p:txBody>
          <a:bodyPr vert="horz"/>
          <a:lstStyle>
            <a:lvl1pPr marL="0" indent="0">
              <a:buFont typeface="Lucida Grande"/>
              <a:buNone/>
              <a:defRPr sz="26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smtClean="0"/>
              <a:t>Textmasterformate durch Klicken bearbeiten</a:t>
            </a:r>
          </a:p>
        </p:txBody>
      </p:sp>
      <p:sp>
        <p:nvSpPr>
          <p:cNvPr id="18" name="Textplatzhalter 28"/>
          <p:cNvSpPr>
            <a:spLocks noGrp="1"/>
          </p:cNvSpPr>
          <p:nvPr>
            <p:ph type="body" sz="quarter" idx="11"/>
          </p:nvPr>
        </p:nvSpPr>
        <p:spPr>
          <a:xfrm>
            <a:off x="1222796" y="1350048"/>
            <a:ext cx="7083462"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000" b="0">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dirty="0" smtClean="0"/>
              <a:t>Formatvorlagen des Textmasters bearbeiten</a:t>
            </a:r>
          </a:p>
        </p:txBody>
      </p:sp>
      <p:sp>
        <p:nvSpPr>
          <p:cNvPr id="12" name="Fußzeilenplatzhalter 15"/>
          <p:cNvSpPr>
            <a:spLocks noGrp="1"/>
          </p:cNvSpPr>
          <p:nvPr>
            <p:ph type="ftr" sz="quarter" idx="12"/>
          </p:nvPr>
        </p:nvSpPr>
        <p:spPr>
          <a:xfrm>
            <a:off x="1219200" y="6416675"/>
            <a:ext cx="6738938" cy="365125"/>
          </a:xfrm>
        </p:spPr>
        <p:txBody>
          <a:bodyPr rtlCol="0"/>
          <a:lstStyle>
            <a:lvl1pPr algn="l">
              <a:defRPr sz="900">
                <a:solidFill>
                  <a:schemeClr val="bg1"/>
                </a:solidFill>
              </a:defRPr>
            </a:lvl1pPr>
          </a:lstStyle>
          <a:p>
            <a:pPr>
              <a:defRPr/>
            </a:pPr>
            <a:endParaRPr lang="de-DE"/>
          </a:p>
        </p:txBody>
      </p:sp>
      <p:sp>
        <p:nvSpPr>
          <p:cNvPr id="13" name="Foliennummernplatzhalter 16"/>
          <p:cNvSpPr>
            <a:spLocks noGrp="1"/>
          </p:cNvSpPr>
          <p:nvPr>
            <p:ph type="sldNum" sz="quarter" idx="13"/>
          </p:nvPr>
        </p:nvSpPr>
        <p:spPr>
          <a:xfrm>
            <a:off x="8243888" y="6416675"/>
            <a:ext cx="900112" cy="365125"/>
          </a:xfrm>
        </p:spPr>
        <p:txBody>
          <a:bodyPr/>
          <a:lstStyle>
            <a:lvl1pPr algn="l">
              <a:defRPr sz="900">
                <a:solidFill>
                  <a:schemeClr val="bg1"/>
                </a:solidFill>
              </a:defRPr>
            </a:lvl1pPr>
          </a:lstStyle>
          <a:p>
            <a:pPr>
              <a:defRPr/>
            </a:pPr>
            <a:fld id="{45D970EB-667B-4664-A0C6-AA2AE9DA65C5}" type="slidenum">
              <a:rPr lang="de-DE" altLang="de-DE"/>
              <a:pPr>
                <a:defRPr/>
              </a:pPr>
              <a:t>‹Nr.›</a:t>
            </a:fld>
            <a:endParaRPr lang="de-DE" altLang="de-DE" dirty="0"/>
          </a:p>
        </p:txBody>
      </p:sp>
      <p:sp>
        <p:nvSpPr>
          <p:cNvPr id="14" name="Datumsplatzhalter 17"/>
          <p:cNvSpPr>
            <a:spLocks noGrp="1"/>
          </p:cNvSpPr>
          <p:nvPr>
            <p:ph type="dt" sz="half" idx="14"/>
          </p:nvPr>
        </p:nvSpPr>
        <p:spPr>
          <a:xfrm>
            <a:off x="298450" y="6424613"/>
            <a:ext cx="920750"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16BC6C27-231A-4F40-866E-ABB91AA47612}" type="datetime1">
              <a:rPr lang="de-DE"/>
              <a:pPr>
                <a:defRPr/>
              </a:pPr>
              <a:t>02.12.2019</a:t>
            </a:fld>
            <a:endParaRPr lang="de-DE" dirty="0"/>
          </a:p>
        </p:txBody>
      </p:sp>
    </p:spTree>
    <p:extLst>
      <p:ext uri="{BB962C8B-B14F-4D97-AF65-F5344CB8AC3E}">
        <p14:creationId xmlns:p14="http://schemas.microsoft.com/office/powerpoint/2010/main" val="2735675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ennfolie 1 - Gelbgrün">
    <p:spTree>
      <p:nvGrpSpPr>
        <p:cNvPr id="1" name=""/>
        <p:cNvGrpSpPr/>
        <p:nvPr/>
      </p:nvGrpSpPr>
      <p:grpSpPr>
        <a:xfrm>
          <a:off x="0" y="0"/>
          <a:ext cx="0" cy="0"/>
          <a:chOff x="0" y="0"/>
          <a:chExt cx="0" cy="0"/>
        </a:xfrm>
      </p:grpSpPr>
      <p:sp>
        <p:nvSpPr>
          <p:cNvPr id="10" name="Rechteck 9"/>
          <p:cNvSpPr/>
          <p:nvPr userDrawn="1"/>
        </p:nvSpPr>
        <p:spPr>
          <a:xfrm>
            <a:off x="0" y="0"/>
            <a:ext cx="9144000" cy="626110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n>
                <a:noFill/>
              </a:ln>
            </a:endParaRPr>
          </a:p>
        </p:txBody>
      </p:sp>
      <p:sp>
        <p:nvSpPr>
          <p:cNvPr id="2" name="Rechteck 18"/>
          <p:cNvSpPr>
            <a:spLocks noChangeArrowheads="1"/>
          </p:cNvSpPr>
          <p:nvPr userDrawn="1"/>
        </p:nvSpPr>
        <p:spPr bwMode="auto">
          <a:xfrm flipH="1">
            <a:off x="0" y="6261100"/>
            <a:ext cx="9144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cxnSp>
        <p:nvCxnSpPr>
          <p:cNvPr id="3" name="Gerade Verbindung 14"/>
          <p:cNvCxnSpPr/>
          <p:nvPr userDrawn="1"/>
        </p:nvCxnSpPr>
        <p:spPr>
          <a:xfrm rot="5400000">
            <a:off x="960438" y="6596063"/>
            <a:ext cx="522287" cy="1587"/>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 name="Gerade Verbindung 15"/>
          <p:cNvCxnSpPr/>
          <p:nvPr userDrawn="1"/>
        </p:nvCxnSpPr>
        <p:spPr>
          <a:xfrm rot="5400000">
            <a:off x="7840663" y="6596063"/>
            <a:ext cx="522287" cy="1587"/>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 name="Rechteck 18"/>
          <p:cNvSpPr>
            <a:spLocks noChangeArrowheads="1"/>
          </p:cNvSpPr>
          <p:nvPr userDrawn="1"/>
        </p:nvSpPr>
        <p:spPr bwMode="auto">
          <a:xfrm flipH="1">
            <a:off x="0" y="6261100"/>
            <a:ext cx="9151938"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6" name="Fußzeilenplatzhalter 15"/>
          <p:cNvSpPr>
            <a:spLocks noGrp="1"/>
          </p:cNvSpPr>
          <p:nvPr>
            <p:ph type="ftr" sz="quarter" idx="10"/>
          </p:nvPr>
        </p:nvSpPr>
        <p:spPr>
          <a:xfrm>
            <a:off x="1219200" y="6416675"/>
            <a:ext cx="6738938" cy="365125"/>
          </a:xfrm>
        </p:spPr>
        <p:txBody>
          <a:bodyPr rtlCol="0"/>
          <a:lstStyle>
            <a:lvl1pPr algn="l">
              <a:defRPr sz="900">
                <a:solidFill>
                  <a:schemeClr val="bg1"/>
                </a:solidFill>
              </a:defRPr>
            </a:lvl1pPr>
          </a:lstStyle>
          <a:p>
            <a:pPr>
              <a:defRPr/>
            </a:pPr>
            <a:endParaRPr lang="de-DE"/>
          </a:p>
        </p:txBody>
      </p:sp>
      <p:sp>
        <p:nvSpPr>
          <p:cNvPr id="7" name="Foliennummernplatzhalter 16"/>
          <p:cNvSpPr>
            <a:spLocks noGrp="1"/>
          </p:cNvSpPr>
          <p:nvPr>
            <p:ph type="sldNum" sz="quarter" idx="11"/>
          </p:nvPr>
        </p:nvSpPr>
        <p:spPr>
          <a:xfrm>
            <a:off x="8243888" y="6416675"/>
            <a:ext cx="900112" cy="365125"/>
          </a:xfrm>
        </p:spPr>
        <p:txBody>
          <a:bodyPr/>
          <a:lstStyle>
            <a:lvl1pPr algn="l">
              <a:defRPr sz="900">
                <a:solidFill>
                  <a:schemeClr val="bg1"/>
                </a:solidFill>
              </a:defRPr>
            </a:lvl1pPr>
          </a:lstStyle>
          <a:p>
            <a:pPr>
              <a:defRPr/>
            </a:pPr>
            <a:fld id="{CFB6BB7E-B3D3-4FD0-A829-E8AFB044C014}" type="slidenum">
              <a:rPr lang="de-DE" altLang="de-DE"/>
              <a:pPr>
                <a:defRPr/>
              </a:pPr>
              <a:t>‹Nr.›</a:t>
            </a:fld>
            <a:endParaRPr lang="de-DE" altLang="de-DE" dirty="0"/>
          </a:p>
        </p:txBody>
      </p:sp>
      <p:sp>
        <p:nvSpPr>
          <p:cNvPr id="8" name="Datumsplatzhalter 17"/>
          <p:cNvSpPr>
            <a:spLocks noGrp="1"/>
          </p:cNvSpPr>
          <p:nvPr>
            <p:ph type="dt" sz="half" idx="12"/>
          </p:nvPr>
        </p:nvSpPr>
        <p:spPr>
          <a:xfrm>
            <a:off x="298450" y="6424613"/>
            <a:ext cx="920750"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7CFF0657-EA8B-4670-B6F0-B22BEE25B144}" type="datetime1">
              <a:rPr lang="de-DE"/>
              <a:pPr>
                <a:defRPr/>
              </a:pPr>
              <a:t>02.12.2019</a:t>
            </a:fld>
            <a:endParaRPr lang="de-DE" dirty="0"/>
          </a:p>
        </p:txBody>
      </p:sp>
      <p:sp>
        <p:nvSpPr>
          <p:cNvPr id="9" name="Textplatzhalter 26"/>
          <p:cNvSpPr>
            <a:spLocks noGrp="1"/>
          </p:cNvSpPr>
          <p:nvPr>
            <p:ph type="body" sz="quarter" idx="13"/>
          </p:nvPr>
        </p:nvSpPr>
        <p:spPr>
          <a:xfrm>
            <a:off x="0" y="2878522"/>
            <a:ext cx="9144000" cy="504056"/>
          </a:xfrm>
          <a:prstGeom prst="rect">
            <a:avLst/>
          </a:prstGeom>
        </p:spPr>
        <p:txBody>
          <a:bodyPr vert="horz"/>
          <a:lstStyle>
            <a:lvl1pPr marL="0" indent="0" algn="ctr">
              <a:buFont typeface="Lucida Grande"/>
              <a:buNone/>
              <a:defRPr sz="2600">
                <a:solidFill>
                  <a:schemeClr val="accent3"/>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smtClean="0"/>
              <a:t>Textmasterformate durch Klicken bearbeiten</a:t>
            </a:r>
          </a:p>
        </p:txBody>
      </p:sp>
    </p:spTree>
    <p:extLst>
      <p:ext uri="{BB962C8B-B14F-4D97-AF65-F5344CB8AC3E}">
        <p14:creationId xmlns:p14="http://schemas.microsoft.com/office/powerpoint/2010/main" val="516960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ennfolie 2 - Rot">
    <p:spTree>
      <p:nvGrpSpPr>
        <p:cNvPr id="1" name=""/>
        <p:cNvGrpSpPr/>
        <p:nvPr/>
      </p:nvGrpSpPr>
      <p:grpSpPr>
        <a:xfrm>
          <a:off x="0" y="0"/>
          <a:ext cx="0" cy="0"/>
          <a:chOff x="0" y="0"/>
          <a:chExt cx="0" cy="0"/>
        </a:xfrm>
      </p:grpSpPr>
      <p:sp>
        <p:nvSpPr>
          <p:cNvPr id="10" name="Rechteck 9"/>
          <p:cNvSpPr/>
          <p:nvPr userDrawn="1"/>
        </p:nvSpPr>
        <p:spPr>
          <a:xfrm>
            <a:off x="0" y="0"/>
            <a:ext cx="9144000" cy="62611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n>
                <a:noFill/>
              </a:ln>
            </a:endParaRPr>
          </a:p>
        </p:txBody>
      </p:sp>
      <p:sp>
        <p:nvSpPr>
          <p:cNvPr id="2" name="Rechteck 18"/>
          <p:cNvSpPr>
            <a:spLocks noChangeArrowheads="1"/>
          </p:cNvSpPr>
          <p:nvPr userDrawn="1"/>
        </p:nvSpPr>
        <p:spPr bwMode="auto">
          <a:xfrm flipH="1">
            <a:off x="0" y="6261100"/>
            <a:ext cx="9144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cxnSp>
        <p:nvCxnSpPr>
          <p:cNvPr id="3" name="Gerade Verbindung 14"/>
          <p:cNvCxnSpPr/>
          <p:nvPr userDrawn="1"/>
        </p:nvCxnSpPr>
        <p:spPr>
          <a:xfrm rot="5400000">
            <a:off x="960438" y="6596063"/>
            <a:ext cx="522287" cy="1587"/>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 name="Gerade Verbindung 15"/>
          <p:cNvCxnSpPr/>
          <p:nvPr userDrawn="1"/>
        </p:nvCxnSpPr>
        <p:spPr>
          <a:xfrm rot="5400000">
            <a:off x="7840663" y="6596063"/>
            <a:ext cx="522287" cy="1587"/>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 name="Rechteck 18"/>
          <p:cNvSpPr>
            <a:spLocks noChangeArrowheads="1"/>
          </p:cNvSpPr>
          <p:nvPr userDrawn="1"/>
        </p:nvSpPr>
        <p:spPr bwMode="auto">
          <a:xfrm flipH="1">
            <a:off x="0" y="6261100"/>
            <a:ext cx="9151938"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6" name="Fußzeilenplatzhalter 15"/>
          <p:cNvSpPr>
            <a:spLocks noGrp="1"/>
          </p:cNvSpPr>
          <p:nvPr>
            <p:ph type="ftr" sz="quarter" idx="10"/>
          </p:nvPr>
        </p:nvSpPr>
        <p:spPr>
          <a:xfrm>
            <a:off x="1219200" y="6416675"/>
            <a:ext cx="6738938" cy="365125"/>
          </a:xfrm>
        </p:spPr>
        <p:txBody>
          <a:bodyPr rtlCol="0"/>
          <a:lstStyle>
            <a:lvl1pPr algn="l">
              <a:defRPr sz="900">
                <a:solidFill>
                  <a:schemeClr val="bg1"/>
                </a:solidFill>
              </a:defRPr>
            </a:lvl1pPr>
          </a:lstStyle>
          <a:p>
            <a:pPr>
              <a:defRPr/>
            </a:pPr>
            <a:endParaRPr lang="de-DE"/>
          </a:p>
        </p:txBody>
      </p:sp>
      <p:sp>
        <p:nvSpPr>
          <p:cNvPr id="7" name="Foliennummernplatzhalter 16"/>
          <p:cNvSpPr>
            <a:spLocks noGrp="1"/>
          </p:cNvSpPr>
          <p:nvPr>
            <p:ph type="sldNum" sz="quarter" idx="11"/>
          </p:nvPr>
        </p:nvSpPr>
        <p:spPr>
          <a:xfrm>
            <a:off x="8243888" y="6416675"/>
            <a:ext cx="900112" cy="365125"/>
          </a:xfrm>
        </p:spPr>
        <p:txBody>
          <a:bodyPr/>
          <a:lstStyle>
            <a:lvl1pPr algn="l">
              <a:defRPr sz="900">
                <a:solidFill>
                  <a:schemeClr val="bg1"/>
                </a:solidFill>
              </a:defRPr>
            </a:lvl1pPr>
          </a:lstStyle>
          <a:p>
            <a:pPr>
              <a:defRPr/>
            </a:pPr>
            <a:fld id="{CFB6BB7E-B3D3-4FD0-A829-E8AFB044C014}" type="slidenum">
              <a:rPr lang="de-DE" altLang="de-DE"/>
              <a:pPr>
                <a:defRPr/>
              </a:pPr>
              <a:t>‹Nr.›</a:t>
            </a:fld>
            <a:endParaRPr lang="de-DE" altLang="de-DE" dirty="0"/>
          </a:p>
        </p:txBody>
      </p:sp>
      <p:sp>
        <p:nvSpPr>
          <p:cNvPr id="8" name="Datumsplatzhalter 17"/>
          <p:cNvSpPr>
            <a:spLocks noGrp="1"/>
          </p:cNvSpPr>
          <p:nvPr>
            <p:ph type="dt" sz="half" idx="12"/>
          </p:nvPr>
        </p:nvSpPr>
        <p:spPr>
          <a:xfrm>
            <a:off x="298450" y="6424613"/>
            <a:ext cx="920750"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7CFF0657-EA8B-4670-B6F0-B22BEE25B144}" type="datetime1">
              <a:rPr lang="de-DE"/>
              <a:pPr>
                <a:defRPr/>
              </a:pPr>
              <a:t>02.12.2019</a:t>
            </a:fld>
            <a:endParaRPr lang="de-DE" dirty="0"/>
          </a:p>
        </p:txBody>
      </p:sp>
      <p:sp>
        <p:nvSpPr>
          <p:cNvPr id="9" name="Textplatzhalter 26"/>
          <p:cNvSpPr>
            <a:spLocks noGrp="1"/>
          </p:cNvSpPr>
          <p:nvPr>
            <p:ph type="body" sz="quarter" idx="13"/>
          </p:nvPr>
        </p:nvSpPr>
        <p:spPr>
          <a:xfrm>
            <a:off x="0" y="2878522"/>
            <a:ext cx="9144000" cy="504056"/>
          </a:xfrm>
          <a:prstGeom prst="rect">
            <a:avLst/>
          </a:prstGeom>
        </p:spPr>
        <p:txBody>
          <a:bodyPr vert="horz"/>
          <a:lstStyle>
            <a:lvl1pPr marL="0" indent="0" algn="ctr">
              <a:buFont typeface="Lucida Grande"/>
              <a:buNone/>
              <a:defRPr sz="2600">
                <a:solidFill>
                  <a:schemeClr val="bg1"/>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smtClean="0"/>
              <a:t>Textmasterformate durch Klicken bearbeiten</a:t>
            </a:r>
          </a:p>
        </p:txBody>
      </p:sp>
    </p:spTree>
    <p:extLst>
      <p:ext uri="{BB962C8B-B14F-4D97-AF65-F5344CB8AC3E}">
        <p14:creationId xmlns:p14="http://schemas.microsoft.com/office/powerpoint/2010/main" val="4195783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ennfolie 3 - Blauschwarz">
    <p:spTree>
      <p:nvGrpSpPr>
        <p:cNvPr id="1" name=""/>
        <p:cNvGrpSpPr/>
        <p:nvPr/>
      </p:nvGrpSpPr>
      <p:grpSpPr>
        <a:xfrm>
          <a:off x="0" y="0"/>
          <a:ext cx="0" cy="0"/>
          <a:chOff x="0" y="0"/>
          <a:chExt cx="0" cy="0"/>
        </a:xfrm>
      </p:grpSpPr>
      <p:sp>
        <p:nvSpPr>
          <p:cNvPr id="10" name="Rechteck 9"/>
          <p:cNvSpPr/>
          <p:nvPr userDrawn="1"/>
        </p:nvSpPr>
        <p:spPr>
          <a:xfrm>
            <a:off x="0" y="0"/>
            <a:ext cx="9144000" cy="62611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n>
                <a:noFill/>
              </a:ln>
            </a:endParaRPr>
          </a:p>
        </p:txBody>
      </p:sp>
      <p:sp>
        <p:nvSpPr>
          <p:cNvPr id="2" name="Rechteck 18"/>
          <p:cNvSpPr>
            <a:spLocks noChangeArrowheads="1"/>
          </p:cNvSpPr>
          <p:nvPr userDrawn="1"/>
        </p:nvSpPr>
        <p:spPr bwMode="auto">
          <a:xfrm flipH="1">
            <a:off x="0" y="6261100"/>
            <a:ext cx="9144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cxnSp>
        <p:nvCxnSpPr>
          <p:cNvPr id="3" name="Gerade Verbindung 14"/>
          <p:cNvCxnSpPr/>
          <p:nvPr userDrawn="1"/>
        </p:nvCxnSpPr>
        <p:spPr>
          <a:xfrm rot="5400000">
            <a:off x="960438" y="6596063"/>
            <a:ext cx="522287" cy="1587"/>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 name="Gerade Verbindung 15"/>
          <p:cNvCxnSpPr/>
          <p:nvPr userDrawn="1"/>
        </p:nvCxnSpPr>
        <p:spPr>
          <a:xfrm rot="5400000">
            <a:off x="7840663" y="6596063"/>
            <a:ext cx="522287" cy="1587"/>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 name="Rechteck 18"/>
          <p:cNvSpPr>
            <a:spLocks noChangeArrowheads="1"/>
          </p:cNvSpPr>
          <p:nvPr userDrawn="1"/>
        </p:nvSpPr>
        <p:spPr bwMode="auto">
          <a:xfrm flipH="1">
            <a:off x="0" y="6261100"/>
            <a:ext cx="9151938"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6" name="Fußzeilenplatzhalter 15"/>
          <p:cNvSpPr>
            <a:spLocks noGrp="1"/>
          </p:cNvSpPr>
          <p:nvPr>
            <p:ph type="ftr" sz="quarter" idx="10"/>
          </p:nvPr>
        </p:nvSpPr>
        <p:spPr>
          <a:xfrm>
            <a:off x="1219200" y="6416675"/>
            <a:ext cx="6738938" cy="365125"/>
          </a:xfrm>
        </p:spPr>
        <p:txBody>
          <a:bodyPr rtlCol="0"/>
          <a:lstStyle>
            <a:lvl1pPr algn="l">
              <a:defRPr sz="900">
                <a:solidFill>
                  <a:schemeClr val="bg1"/>
                </a:solidFill>
              </a:defRPr>
            </a:lvl1pPr>
          </a:lstStyle>
          <a:p>
            <a:pPr>
              <a:defRPr/>
            </a:pPr>
            <a:endParaRPr lang="de-DE"/>
          </a:p>
        </p:txBody>
      </p:sp>
      <p:sp>
        <p:nvSpPr>
          <p:cNvPr id="7" name="Foliennummernplatzhalter 16"/>
          <p:cNvSpPr>
            <a:spLocks noGrp="1"/>
          </p:cNvSpPr>
          <p:nvPr>
            <p:ph type="sldNum" sz="quarter" idx="11"/>
          </p:nvPr>
        </p:nvSpPr>
        <p:spPr>
          <a:xfrm>
            <a:off x="8243888" y="6416675"/>
            <a:ext cx="900112" cy="365125"/>
          </a:xfrm>
        </p:spPr>
        <p:txBody>
          <a:bodyPr/>
          <a:lstStyle>
            <a:lvl1pPr algn="l">
              <a:defRPr sz="900">
                <a:solidFill>
                  <a:schemeClr val="bg1"/>
                </a:solidFill>
              </a:defRPr>
            </a:lvl1pPr>
          </a:lstStyle>
          <a:p>
            <a:pPr>
              <a:defRPr/>
            </a:pPr>
            <a:fld id="{CFB6BB7E-B3D3-4FD0-A829-E8AFB044C014}" type="slidenum">
              <a:rPr lang="de-DE" altLang="de-DE"/>
              <a:pPr>
                <a:defRPr/>
              </a:pPr>
              <a:t>‹Nr.›</a:t>
            </a:fld>
            <a:endParaRPr lang="de-DE" altLang="de-DE" dirty="0"/>
          </a:p>
        </p:txBody>
      </p:sp>
      <p:sp>
        <p:nvSpPr>
          <p:cNvPr id="8" name="Datumsplatzhalter 17"/>
          <p:cNvSpPr>
            <a:spLocks noGrp="1"/>
          </p:cNvSpPr>
          <p:nvPr>
            <p:ph type="dt" sz="half" idx="12"/>
          </p:nvPr>
        </p:nvSpPr>
        <p:spPr>
          <a:xfrm>
            <a:off x="298450" y="6424613"/>
            <a:ext cx="920750"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7CFF0657-EA8B-4670-B6F0-B22BEE25B144}" type="datetime1">
              <a:rPr lang="de-DE"/>
              <a:pPr>
                <a:defRPr/>
              </a:pPr>
              <a:t>02.12.2019</a:t>
            </a:fld>
            <a:endParaRPr lang="de-DE" dirty="0"/>
          </a:p>
        </p:txBody>
      </p:sp>
      <p:sp>
        <p:nvSpPr>
          <p:cNvPr id="9" name="Textplatzhalter 26"/>
          <p:cNvSpPr>
            <a:spLocks noGrp="1"/>
          </p:cNvSpPr>
          <p:nvPr>
            <p:ph type="body" sz="quarter" idx="13"/>
          </p:nvPr>
        </p:nvSpPr>
        <p:spPr>
          <a:xfrm>
            <a:off x="0" y="2878522"/>
            <a:ext cx="9144000" cy="504056"/>
          </a:xfrm>
          <a:prstGeom prst="rect">
            <a:avLst/>
          </a:prstGeom>
        </p:spPr>
        <p:txBody>
          <a:bodyPr vert="horz"/>
          <a:lstStyle>
            <a:lvl1pPr marL="0" indent="0" algn="ctr">
              <a:buFont typeface="Lucida Grande"/>
              <a:buNone/>
              <a:defRPr sz="2600">
                <a:solidFill>
                  <a:schemeClr val="bg1"/>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smtClean="0"/>
              <a:t>Textmasterformate durch Klicken bearbeiten</a:t>
            </a:r>
          </a:p>
        </p:txBody>
      </p:sp>
    </p:spTree>
    <p:extLst>
      <p:ext uri="{BB962C8B-B14F-4D97-AF65-F5344CB8AC3E}">
        <p14:creationId xmlns:p14="http://schemas.microsoft.com/office/powerpoint/2010/main" val="211360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ennfolie 4 - Eule angeschnitten positiv weiß">
    <p:spTree>
      <p:nvGrpSpPr>
        <p:cNvPr id="1" name=""/>
        <p:cNvGrpSpPr/>
        <p:nvPr/>
      </p:nvGrpSpPr>
      <p:grpSpPr>
        <a:xfrm>
          <a:off x="0" y="0"/>
          <a:ext cx="0" cy="0"/>
          <a:chOff x="0" y="0"/>
          <a:chExt cx="0" cy="0"/>
        </a:xfrm>
      </p:grpSpPr>
      <p:sp>
        <p:nvSpPr>
          <p:cNvPr id="2" name="Rechteck 18"/>
          <p:cNvSpPr>
            <a:spLocks noChangeArrowheads="1"/>
          </p:cNvSpPr>
          <p:nvPr userDrawn="1"/>
        </p:nvSpPr>
        <p:spPr bwMode="auto">
          <a:xfrm flipH="1">
            <a:off x="0" y="6261100"/>
            <a:ext cx="9144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cxnSp>
        <p:nvCxnSpPr>
          <p:cNvPr id="3" name="Gerade Verbindung 14"/>
          <p:cNvCxnSpPr/>
          <p:nvPr userDrawn="1"/>
        </p:nvCxnSpPr>
        <p:spPr>
          <a:xfrm rot="5400000">
            <a:off x="960438" y="6596063"/>
            <a:ext cx="522287" cy="1587"/>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 name="Gerade Verbindung 15"/>
          <p:cNvCxnSpPr/>
          <p:nvPr userDrawn="1"/>
        </p:nvCxnSpPr>
        <p:spPr>
          <a:xfrm rot="5400000">
            <a:off x="7840663" y="6596063"/>
            <a:ext cx="522287" cy="1587"/>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 name="Rechteck 18"/>
          <p:cNvSpPr>
            <a:spLocks noChangeArrowheads="1"/>
          </p:cNvSpPr>
          <p:nvPr userDrawn="1"/>
        </p:nvSpPr>
        <p:spPr bwMode="auto">
          <a:xfrm flipH="1">
            <a:off x="0" y="6261100"/>
            <a:ext cx="9151938"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6" name="Fußzeilenplatzhalter 15"/>
          <p:cNvSpPr>
            <a:spLocks noGrp="1"/>
          </p:cNvSpPr>
          <p:nvPr>
            <p:ph type="ftr" sz="quarter" idx="10"/>
          </p:nvPr>
        </p:nvSpPr>
        <p:spPr>
          <a:xfrm>
            <a:off x="1219200" y="6416675"/>
            <a:ext cx="6738938" cy="365125"/>
          </a:xfrm>
        </p:spPr>
        <p:txBody>
          <a:bodyPr rtlCol="0"/>
          <a:lstStyle>
            <a:lvl1pPr algn="l">
              <a:defRPr sz="900">
                <a:solidFill>
                  <a:schemeClr val="bg1"/>
                </a:solidFill>
              </a:defRPr>
            </a:lvl1pPr>
          </a:lstStyle>
          <a:p>
            <a:pPr>
              <a:defRPr/>
            </a:pPr>
            <a:endParaRPr lang="de-DE"/>
          </a:p>
        </p:txBody>
      </p:sp>
      <p:sp>
        <p:nvSpPr>
          <p:cNvPr id="7" name="Foliennummernplatzhalter 16"/>
          <p:cNvSpPr>
            <a:spLocks noGrp="1"/>
          </p:cNvSpPr>
          <p:nvPr>
            <p:ph type="sldNum" sz="quarter" idx="11"/>
          </p:nvPr>
        </p:nvSpPr>
        <p:spPr>
          <a:xfrm>
            <a:off x="8243888" y="6416675"/>
            <a:ext cx="900112" cy="365125"/>
          </a:xfrm>
        </p:spPr>
        <p:txBody>
          <a:bodyPr/>
          <a:lstStyle>
            <a:lvl1pPr algn="l">
              <a:defRPr sz="900">
                <a:solidFill>
                  <a:schemeClr val="bg1"/>
                </a:solidFill>
              </a:defRPr>
            </a:lvl1pPr>
          </a:lstStyle>
          <a:p>
            <a:pPr>
              <a:defRPr/>
            </a:pPr>
            <a:fld id="{CFB6BB7E-B3D3-4FD0-A829-E8AFB044C014}" type="slidenum">
              <a:rPr lang="de-DE" altLang="de-DE"/>
              <a:pPr>
                <a:defRPr/>
              </a:pPr>
              <a:t>‹Nr.›</a:t>
            </a:fld>
            <a:endParaRPr lang="de-DE" altLang="de-DE" dirty="0"/>
          </a:p>
        </p:txBody>
      </p:sp>
      <p:sp>
        <p:nvSpPr>
          <p:cNvPr id="8" name="Datumsplatzhalter 17"/>
          <p:cNvSpPr>
            <a:spLocks noGrp="1"/>
          </p:cNvSpPr>
          <p:nvPr>
            <p:ph type="dt" sz="half" idx="12"/>
          </p:nvPr>
        </p:nvSpPr>
        <p:spPr>
          <a:xfrm>
            <a:off x="298450" y="6424613"/>
            <a:ext cx="920750"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7CFF0657-EA8B-4670-B6F0-B22BEE25B144}" type="datetime1">
              <a:rPr lang="de-DE"/>
              <a:pPr>
                <a:defRPr/>
              </a:pPr>
              <a:t>02.12.2019</a:t>
            </a:fld>
            <a:endParaRPr lang="de-DE" dirty="0"/>
          </a:p>
        </p:txBody>
      </p:sp>
      <p:sp>
        <p:nvSpPr>
          <p:cNvPr id="9" name="Textplatzhalter 26"/>
          <p:cNvSpPr>
            <a:spLocks noGrp="1"/>
          </p:cNvSpPr>
          <p:nvPr>
            <p:ph type="body" sz="quarter" idx="13"/>
          </p:nvPr>
        </p:nvSpPr>
        <p:spPr>
          <a:xfrm>
            <a:off x="0" y="2878522"/>
            <a:ext cx="9144000" cy="504056"/>
          </a:xfrm>
          <a:prstGeom prst="rect">
            <a:avLst/>
          </a:prstGeom>
        </p:spPr>
        <p:txBody>
          <a:bodyPr vert="horz"/>
          <a:lstStyle>
            <a:lvl1pPr marL="0" indent="0" algn="ctr">
              <a:buFont typeface="Lucida Grande"/>
              <a:buNone/>
              <a:defRPr sz="26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smtClean="0"/>
              <a:t>Textmasterformate durch Klicken bearbeiten</a:t>
            </a:r>
          </a:p>
        </p:txBody>
      </p:sp>
      <p:pic>
        <p:nvPicPr>
          <p:cNvPr id="11" name="Grafik 9"/>
          <p:cNvPicPr>
            <a:picLocks noChangeAspect="1"/>
          </p:cNvPicPr>
          <p:nvPr userDrawn="1"/>
        </p:nvPicPr>
        <p:blipFill>
          <a:blip r:embed="rId2">
            <a:extLst>
              <a:ext uri="{28A0092B-C50C-407E-A947-70E740481C1C}">
                <a14:useLocalDpi xmlns:a14="http://schemas.microsoft.com/office/drawing/2010/main" val="0"/>
              </a:ext>
            </a:extLst>
          </a:blip>
          <a:srcRect l="-1607" b="54561"/>
          <a:stretch>
            <a:fillRect/>
          </a:stretch>
        </p:blipFill>
        <p:spPr bwMode="auto">
          <a:xfrm>
            <a:off x="2300288" y="3981312"/>
            <a:ext cx="4543425"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0160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639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bschlußfolie">
    <p:spTree>
      <p:nvGrpSpPr>
        <p:cNvPr id="1" name=""/>
        <p:cNvGrpSpPr/>
        <p:nvPr/>
      </p:nvGrpSpPr>
      <p:grpSpPr>
        <a:xfrm>
          <a:off x="0" y="0"/>
          <a:ext cx="0" cy="0"/>
          <a:chOff x="0" y="0"/>
          <a:chExt cx="0" cy="0"/>
        </a:xfrm>
      </p:grpSpPr>
      <p:pic>
        <p:nvPicPr>
          <p:cNvPr id="3" name="Grafik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71775" y="1962150"/>
            <a:ext cx="3600450"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p:cNvSpPr>
            <a:spLocks noGrp="1"/>
          </p:cNvSpPr>
          <p:nvPr>
            <p:ph type="ctrTitle"/>
          </p:nvPr>
        </p:nvSpPr>
        <p:spPr>
          <a:xfrm>
            <a:off x="0" y="3957214"/>
            <a:ext cx="9144000" cy="576064"/>
          </a:xfrm>
          <a:prstGeom prst="rect">
            <a:avLst/>
          </a:prstGeom>
          <a:noFill/>
        </p:spPr>
        <p:txBody>
          <a:bodyPr/>
          <a:lstStyle>
            <a:lvl1pPr algn="ctr">
              <a:defRPr sz="3600">
                <a:solidFill>
                  <a:schemeClr val="tx2"/>
                </a:solidFill>
                <a:latin typeface="Segoe UI" panose="020B0502040204020203" pitchFamily="34" charset="0"/>
                <a:cs typeface="Segoe UI" panose="020B0502040204020203" pitchFamily="34" charset="0"/>
              </a:defRPr>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4046942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mit Fließtext 20 pt">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4763" y="6254750"/>
            <a:ext cx="9153526"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cxnSp>
        <p:nvCxnSpPr>
          <p:cNvPr id="5" name="Gerade Verbindung 14"/>
          <p:cNvCxnSpPr/>
          <p:nvPr userDrawn="1"/>
        </p:nvCxnSpPr>
        <p:spPr>
          <a:xfrm rot="5400000">
            <a:off x="960438" y="6596063"/>
            <a:ext cx="522287" cy="1587"/>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7840663" y="6596063"/>
            <a:ext cx="522287" cy="1587"/>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9151938"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pic>
        <p:nvPicPr>
          <p:cNvPr id="8" name="Bild 15" descr="haupt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45375" y="395288"/>
            <a:ext cx="1081088"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18"/>
          <p:cNvSpPr>
            <a:spLocks noChangeArrowheads="1"/>
          </p:cNvSpPr>
          <p:nvPr userDrawn="1"/>
        </p:nvSpPr>
        <p:spPr bwMode="auto">
          <a:xfrm flipH="1" flipV="1">
            <a:off x="0" y="0"/>
            <a:ext cx="7165975"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10" name="Rechteck 18"/>
          <p:cNvSpPr>
            <a:spLocks noChangeArrowheads="1"/>
          </p:cNvSpPr>
          <p:nvPr userDrawn="1"/>
        </p:nvSpPr>
        <p:spPr bwMode="auto">
          <a:xfrm flipH="1" flipV="1">
            <a:off x="7164388" y="0"/>
            <a:ext cx="19796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smtClean="0">
              <a:solidFill>
                <a:srgbClr val="FFFFFF"/>
              </a:solidFill>
              <a:latin typeface="Calibri" panose="020F0502020204030204" pitchFamily="34" charset="0"/>
            </a:endParaRPr>
          </a:p>
        </p:txBody>
      </p:sp>
      <p:sp>
        <p:nvSpPr>
          <p:cNvPr id="16" name="Textplatzhalter 26"/>
          <p:cNvSpPr>
            <a:spLocks noGrp="1"/>
          </p:cNvSpPr>
          <p:nvPr>
            <p:ph type="body" sz="quarter" idx="10"/>
          </p:nvPr>
        </p:nvSpPr>
        <p:spPr>
          <a:xfrm>
            <a:off x="225191" y="392940"/>
            <a:ext cx="6853903" cy="454785"/>
          </a:xfrm>
          <a:prstGeom prst="rect">
            <a:avLst/>
          </a:prstGeom>
        </p:spPr>
        <p:txBody>
          <a:bodyPr vert="horz"/>
          <a:lstStyle>
            <a:lvl1pPr marL="0" indent="0">
              <a:buFont typeface="Lucida Grande"/>
              <a:buNone/>
              <a:defRPr sz="26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smtClean="0"/>
              <a:t>Textmasterformate durch Klicken bearbeiten</a:t>
            </a:r>
          </a:p>
        </p:txBody>
      </p:sp>
      <p:sp>
        <p:nvSpPr>
          <p:cNvPr id="18" name="Textplatzhalter 28"/>
          <p:cNvSpPr>
            <a:spLocks noGrp="1"/>
          </p:cNvSpPr>
          <p:nvPr>
            <p:ph type="body" sz="quarter" idx="11"/>
          </p:nvPr>
        </p:nvSpPr>
        <p:spPr>
          <a:xfrm>
            <a:off x="1222796" y="1350048"/>
            <a:ext cx="7083462"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000" b="0">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dirty="0" smtClean="0"/>
              <a:t>Formatvorlagen des Textmasters bearbeiten</a:t>
            </a:r>
          </a:p>
        </p:txBody>
      </p:sp>
      <p:sp>
        <p:nvSpPr>
          <p:cNvPr id="11" name="Fußzeilenplatzhalter 15"/>
          <p:cNvSpPr>
            <a:spLocks noGrp="1"/>
          </p:cNvSpPr>
          <p:nvPr>
            <p:ph type="ftr" sz="quarter" idx="12"/>
          </p:nvPr>
        </p:nvSpPr>
        <p:spPr>
          <a:xfrm>
            <a:off x="1219200" y="6416675"/>
            <a:ext cx="6738938" cy="365125"/>
          </a:xfrm>
        </p:spPr>
        <p:txBody>
          <a:bodyPr rtlCol="0"/>
          <a:lstStyle>
            <a:lvl1pPr algn="l">
              <a:defRPr sz="900">
                <a:solidFill>
                  <a:schemeClr val="bg1"/>
                </a:solidFill>
              </a:defRPr>
            </a:lvl1pPr>
          </a:lstStyle>
          <a:p>
            <a:pPr>
              <a:defRPr/>
            </a:pPr>
            <a:endParaRPr lang="de-DE"/>
          </a:p>
        </p:txBody>
      </p:sp>
      <p:sp>
        <p:nvSpPr>
          <p:cNvPr id="12" name="Foliennummernplatzhalter 16"/>
          <p:cNvSpPr>
            <a:spLocks noGrp="1"/>
          </p:cNvSpPr>
          <p:nvPr>
            <p:ph type="sldNum" sz="quarter" idx="13"/>
          </p:nvPr>
        </p:nvSpPr>
        <p:spPr>
          <a:xfrm>
            <a:off x="8243888" y="6416675"/>
            <a:ext cx="900112" cy="365125"/>
          </a:xfrm>
        </p:spPr>
        <p:txBody>
          <a:bodyPr/>
          <a:lstStyle>
            <a:lvl1pPr algn="l">
              <a:defRPr sz="900">
                <a:solidFill>
                  <a:schemeClr val="bg1"/>
                </a:solidFill>
              </a:defRPr>
            </a:lvl1pPr>
          </a:lstStyle>
          <a:p>
            <a:pPr>
              <a:defRPr/>
            </a:pPr>
            <a:fld id="{1A90E5E7-075E-4463-AEF7-04E2DF91395C}" type="slidenum">
              <a:rPr lang="de-DE" altLang="de-DE"/>
              <a:pPr>
                <a:defRPr/>
              </a:pPr>
              <a:t>‹Nr.›</a:t>
            </a:fld>
            <a:endParaRPr lang="de-DE" altLang="de-DE" dirty="0"/>
          </a:p>
        </p:txBody>
      </p:sp>
      <p:sp>
        <p:nvSpPr>
          <p:cNvPr id="13" name="Datumsplatzhalter 17"/>
          <p:cNvSpPr>
            <a:spLocks noGrp="1"/>
          </p:cNvSpPr>
          <p:nvPr>
            <p:ph type="dt" sz="half" idx="14"/>
          </p:nvPr>
        </p:nvSpPr>
        <p:spPr>
          <a:xfrm>
            <a:off x="298450" y="6424613"/>
            <a:ext cx="920750"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1E8EB65D-23C8-449A-8092-47769E963743}" type="datetime1">
              <a:rPr lang="de-DE"/>
              <a:pPr>
                <a:defRPr/>
              </a:pPr>
              <a:t>02.12.2019</a:t>
            </a:fld>
            <a:endParaRPr lang="de-DE" dirty="0"/>
          </a:p>
        </p:txBody>
      </p:sp>
    </p:spTree>
    <p:extLst>
      <p:ext uri="{BB962C8B-B14F-4D97-AF65-F5344CB8AC3E}">
        <p14:creationId xmlns:p14="http://schemas.microsoft.com/office/powerpoint/2010/main" val="2585271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mit Fließtext fett 20 pt">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4763" y="6254750"/>
            <a:ext cx="9153526"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cxnSp>
        <p:nvCxnSpPr>
          <p:cNvPr id="5" name="Gerade Verbindung 14"/>
          <p:cNvCxnSpPr/>
          <p:nvPr userDrawn="1"/>
        </p:nvCxnSpPr>
        <p:spPr>
          <a:xfrm rot="5400000">
            <a:off x="960438" y="6596063"/>
            <a:ext cx="522287" cy="1587"/>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7840663" y="6596063"/>
            <a:ext cx="522287" cy="1587"/>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9151938"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pic>
        <p:nvPicPr>
          <p:cNvPr id="8" name="Bild 15" descr="haupt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45375" y="395288"/>
            <a:ext cx="1081088"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18"/>
          <p:cNvSpPr>
            <a:spLocks noChangeArrowheads="1"/>
          </p:cNvSpPr>
          <p:nvPr userDrawn="1"/>
        </p:nvSpPr>
        <p:spPr bwMode="auto">
          <a:xfrm flipH="1" flipV="1">
            <a:off x="0" y="0"/>
            <a:ext cx="7165975"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10" name="Rechteck 18"/>
          <p:cNvSpPr>
            <a:spLocks noChangeArrowheads="1"/>
          </p:cNvSpPr>
          <p:nvPr userDrawn="1"/>
        </p:nvSpPr>
        <p:spPr bwMode="auto">
          <a:xfrm flipH="1" flipV="1">
            <a:off x="7164388" y="0"/>
            <a:ext cx="19796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smtClean="0">
              <a:solidFill>
                <a:srgbClr val="FFFFFF"/>
              </a:solidFill>
              <a:latin typeface="Calibri" panose="020F0502020204030204" pitchFamily="34" charset="0"/>
            </a:endParaRPr>
          </a:p>
        </p:txBody>
      </p:sp>
      <p:sp>
        <p:nvSpPr>
          <p:cNvPr id="15" name="Textplatzhalter 28"/>
          <p:cNvSpPr>
            <a:spLocks noGrp="1"/>
          </p:cNvSpPr>
          <p:nvPr>
            <p:ph type="body" sz="quarter" idx="11"/>
          </p:nvPr>
        </p:nvSpPr>
        <p:spPr>
          <a:xfrm>
            <a:off x="1222796" y="1350048"/>
            <a:ext cx="7083462"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000" b="1">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dirty="0" smtClean="0"/>
              <a:t>Formatvorlagen des Textmasters bearbeiten</a:t>
            </a:r>
          </a:p>
        </p:txBody>
      </p:sp>
      <p:sp>
        <p:nvSpPr>
          <p:cNvPr id="16" name="Textplatzhalter 26"/>
          <p:cNvSpPr>
            <a:spLocks noGrp="1"/>
          </p:cNvSpPr>
          <p:nvPr>
            <p:ph type="body" sz="quarter" idx="10"/>
          </p:nvPr>
        </p:nvSpPr>
        <p:spPr>
          <a:xfrm>
            <a:off x="225191" y="392940"/>
            <a:ext cx="6853903" cy="454785"/>
          </a:xfrm>
          <a:prstGeom prst="rect">
            <a:avLst/>
          </a:prstGeom>
        </p:spPr>
        <p:txBody>
          <a:bodyPr vert="horz"/>
          <a:lstStyle>
            <a:lvl1pPr marL="0" indent="0">
              <a:buFont typeface="Lucida Grande"/>
              <a:buNone/>
              <a:defRPr sz="26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smtClean="0"/>
              <a:t>Textmasterformate durch Klicken bearbeiten</a:t>
            </a:r>
          </a:p>
        </p:txBody>
      </p:sp>
      <p:sp>
        <p:nvSpPr>
          <p:cNvPr id="11" name="Fußzeilenplatzhalter 15"/>
          <p:cNvSpPr>
            <a:spLocks noGrp="1"/>
          </p:cNvSpPr>
          <p:nvPr>
            <p:ph type="ftr" sz="quarter" idx="12"/>
          </p:nvPr>
        </p:nvSpPr>
        <p:spPr>
          <a:xfrm>
            <a:off x="1219200" y="6416675"/>
            <a:ext cx="6738938" cy="365125"/>
          </a:xfrm>
        </p:spPr>
        <p:txBody>
          <a:bodyPr rtlCol="0"/>
          <a:lstStyle>
            <a:lvl1pPr algn="l">
              <a:defRPr sz="900">
                <a:solidFill>
                  <a:schemeClr val="bg1"/>
                </a:solidFill>
              </a:defRPr>
            </a:lvl1pPr>
          </a:lstStyle>
          <a:p>
            <a:pPr>
              <a:defRPr/>
            </a:pPr>
            <a:endParaRPr lang="de-DE"/>
          </a:p>
        </p:txBody>
      </p:sp>
      <p:sp>
        <p:nvSpPr>
          <p:cNvPr id="12" name="Foliennummernplatzhalter 16"/>
          <p:cNvSpPr>
            <a:spLocks noGrp="1"/>
          </p:cNvSpPr>
          <p:nvPr>
            <p:ph type="sldNum" sz="quarter" idx="13"/>
          </p:nvPr>
        </p:nvSpPr>
        <p:spPr>
          <a:xfrm>
            <a:off x="8243888" y="6416675"/>
            <a:ext cx="900112" cy="365125"/>
          </a:xfrm>
        </p:spPr>
        <p:txBody>
          <a:bodyPr/>
          <a:lstStyle>
            <a:lvl1pPr algn="l">
              <a:defRPr sz="900">
                <a:solidFill>
                  <a:schemeClr val="bg1"/>
                </a:solidFill>
              </a:defRPr>
            </a:lvl1pPr>
          </a:lstStyle>
          <a:p>
            <a:pPr>
              <a:defRPr/>
            </a:pPr>
            <a:fld id="{8330B6AD-29B0-4D6A-A115-7A80D9062CB5}" type="slidenum">
              <a:rPr lang="de-DE" altLang="de-DE"/>
              <a:pPr>
                <a:defRPr/>
              </a:pPr>
              <a:t>‹Nr.›</a:t>
            </a:fld>
            <a:endParaRPr lang="de-DE" altLang="de-DE" dirty="0"/>
          </a:p>
        </p:txBody>
      </p:sp>
      <p:sp>
        <p:nvSpPr>
          <p:cNvPr id="13" name="Datumsplatzhalter 17"/>
          <p:cNvSpPr>
            <a:spLocks noGrp="1"/>
          </p:cNvSpPr>
          <p:nvPr>
            <p:ph type="dt" sz="half" idx="14"/>
          </p:nvPr>
        </p:nvSpPr>
        <p:spPr>
          <a:xfrm>
            <a:off x="298450" y="6424613"/>
            <a:ext cx="920750"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453AB6E6-5556-438B-BD42-EEEBFFD9A8FB}" type="datetime1">
              <a:rPr lang="de-DE"/>
              <a:pPr>
                <a:defRPr/>
              </a:pPr>
              <a:t>02.12.2019</a:t>
            </a:fld>
            <a:endParaRPr lang="de-DE" dirty="0"/>
          </a:p>
        </p:txBody>
      </p:sp>
    </p:spTree>
    <p:extLst>
      <p:ext uri="{BB962C8B-B14F-4D97-AF65-F5344CB8AC3E}">
        <p14:creationId xmlns:p14="http://schemas.microsoft.com/office/powerpoint/2010/main" val="795631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ufzählung eingerückt">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4763" y="6254750"/>
            <a:ext cx="9153526"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cxnSp>
        <p:nvCxnSpPr>
          <p:cNvPr id="5" name="Gerade Verbindung 14"/>
          <p:cNvCxnSpPr/>
          <p:nvPr userDrawn="1"/>
        </p:nvCxnSpPr>
        <p:spPr>
          <a:xfrm rot="5400000">
            <a:off x="960438" y="6596063"/>
            <a:ext cx="522287" cy="1587"/>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7840663" y="6596063"/>
            <a:ext cx="522287" cy="1587"/>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9151938"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pic>
        <p:nvPicPr>
          <p:cNvPr id="8" name="Bild 15" descr="haupt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45375" y="395288"/>
            <a:ext cx="1081088"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18"/>
          <p:cNvSpPr>
            <a:spLocks noChangeArrowheads="1"/>
          </p:cNvSpPr>
          <p:nvPr userDrawn="1"/>
        </p:nvSpPr>
        <p:spPr bwMode="auto">
          <a:xfrm flipH="1" flipV="1">
            <a:off x="0" y="0"/>
            <a:ext cx="7165975"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10" name="Rechteck 18"/>
          <p:cNvSpPr>
            <a:spLocks noChangeArrowheads="1"/>
          </p:cNvSpPr>
          <p:nvPr userDrawn="1"/>
        </p:nvSpPr>
        <p:spPr bwMode="auto">
          <a:xfrm flipH="1" flipV="1">
            <a:off x="7164388" y="0"/>
            <a:ext cx="19796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smtClean="0">
              <a:solidFill>
                <a:srgbClr val="FFFFFF"/>
              </a:solidFill>
              <a:latin typeface="Calibri" panose="020F0502020204030204" pitchFamily="34" charset="0"/>
            </a:endParaRPr>
          </a:p>
        </p:txBody>
      </p:sp>
      <p:sp>
        <p:nvSpPr>
          <p:cNvPr id="14" name="Textplatzhalter 26"/>
          <p:cNvSpPr>
            <a:spLocks noGrp="1"/>
          </p:cNvSpPr>
          <p:nvPr>
            <p:ph type="body" sz="quarter" idx="10"/>
          </p:nvPr>
        </p:nvSpPr>
        <p:spPr>
          <a:xfrm>
            <a:off x="225191" y="392940"/>
            <a:ext cx="6853903" cy="454785"/>
          </a:xfrm>
          <a:prstGeom prst="rect">
            <a:avLst/>
          </a:prstGeom>
        </p:spPr>
        <p:txBody>
          <a:bodyPr vert="horz"/>
          <a:lstStyle>
            <a:lvl1pPr marL="0" indent="0">
              <a:buFont typeface="Lucida Grande"/>
              <a:buNone/>
              <a:defRPr sz="26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smtClean="0"/>
              <a:t>Textmasterformate durch Klicken bearbeiten</a:t>
            </a:r>
          </a:p>
        </p:txBody>
      </p:sp>
      <p:sp>
        <p:nvSpPr>
          <p:cNvPr id="15" name="Content Placeholder 2"/>
          <p:cNvSpPr>
            <a:spLocks noGrp="1"/>
          </p:cNvSpPr>
          <p:nvPr>
            <p:ph idx="1"/>
          </p:nvPr>
        </p:nvSpPr>
        <p:spPr>
          <a:xfrm>
            <a:off x="1222375" y="1345199"/>
            <a:ext cx="9154784" cy="4913312"/>
          </a:xfrm>
          <a:prstGeom prst="rect">
            <a:avLst/>
          </a:prstGeom>
        </p:spPr>
        <p:txBody>
          <a:bodyPr lIns="0" tIns="46800"/>
          <a:lstStyle>
            <a:lvl1pPr marL="342900" indent="-342900">
              <a:lnSpc>
                <a:spcPct val="150000"/>
              </a:lnSpc>
              <a:spcBef>
                <a:spcPts val="1000"/>
              </a:spcBef>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1pPr>
            <a:lvl2pPr marL="742950" indent="-285750">
              <a:spcBef>
                <a:spcPts val="1000"/>
              </a:spcBef>
              <a:buFont typeface="Arial" panose="020B0604020202020204" pitchFamily="34" charset="0"/>
              <a:buChar char="•"/>
              <a:defRPr sz="1800">
                <a:solidFill>
                  <a:schemeClr val="tx2"/>
                </a:solidFill>
                <a:latin typeface="Segoe UI" panose="020B0502040204020203" pitchFamily="34" charset="0"/>
                <a:cs typeface="Segoe UI" panose="020B0502040204020203" pitchFamily="34" charset="0"/>
              </a:defRPr>
            </a:lvl2pPr>
            <a:lvl3pPr marL="1143000" indent="-228600">
              <a:spcBef>
                <a:spcPts val="1000"/>
              </a:spcBef>
              <a:buFont typeface="Arial" panose="020B0604020202020204" pitchFamily="34" charset="0"/>
              <a:buChar char="•"/>
              <a:defRPr sz="1600">
                <a:solidFill>
                  <a:schemeClr val="tx2"/>
                </a:solidFill>
                <a:latin typeface="Segoe UI" panose="020B0502040204020203" pitchFamily="34" charset="0"/>
                <a:cs typeface="Segoe UI" panose="020B0502040204020203" pitchFamily="34" charset="0"/>
              </a:defRPr>
            </a:lvl3pPr>
            <a:lvl4pPr marL="16002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4pPr>
            <a:lvl5pPr marL="20574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5pPr>
          </a:lstStyle>
          <a:p>
            <a:pPr lvl="0"/>
            <a:r>
              <a:rPr lang="de-DE" dirty="0" smtClean="0"/>
              <a:t>Formatvorlagen des Textmasters bearbeiten</a:t>
            </a:r>
          </a:p>
          <a:p>
            <a:pPr lvl="1"/>
            <a:r>
              <a:rPr lang="de-DE" dirty="0" smtClean="0"/>
              <a:t>Zweite Ebene</a:t>
            </a:r>
          </a:p>
          <a:p>
            <a:pPr lvl="2"/>
            <a:r>
              <a:rPr lang="de-DE" dirty="0" smtClean="0"/>
              <a:t>Dritte Ebene</a:t>
            </a:r>
          </a:p>
        </p:txBody>
      </p:sp>
      <p:sp>
        <p:nvSpPr>
          <p:cNvPr id="11" name="Fußzeilenplatzhalter 15"/>
          <p:cNvSpPr>
            <a:spLocks noGrp="1"/>
          </p:cNvSpPr>
          <p:nvPr>
            <p:ph type="ftr" sz="quarter" idx="11"/>
          </p:nvPr>
        </p:nvSpPr>
        <p:spPr>
          <a:xfrm>
            <a:off x="1219200" y="6416675"/>
            <a:ext cx="6738938" cy="365125"/>
          </a:xfrm>
        </p:spPr>
        <p:txBody>
          <a:bodyPr rtlCol="0"/>
          <a:lstStyle>
            <a:lvl1pPr algn="l">
              <a:defRPr sz="900">
                <a:solidFill>
                  <a:schemeClr val="bg1"/>
                </a:solidFill>
              </a:defRPr>
            </a:lvl1pPr>
          </a:lstStyle>
          <a:p>
            <a:pPr>
              <a:defRPr/>
            </a:pPr>
            <a:endParaRPr lang="de-DE"/>
          </a:p>
        </p:txBody>
      </p:sp>
      <p:sp>
        <p:nvSpPr>
          <p:cNvPr id="12" name="Foliennummernplatzhalter 16"/>
          <p:cNvSpPr>
            <a:spLocks noGrp="1"/>
          </p:cNvSpPr>
          <p:nvPr>
            <p:ph type="sldNum" sz="quarter" idx="12"/>
          </p:nvPr>
        </p:nvSpPr>
        <p:spPr>
          <a:xfrm>
            <a:off x="8243888" y="6416675"/>
            <a:ext cx="900112" cy="365125"/>
          </a:xfrm>
        </p:spPr>
        <p:txBody>
          <a:bodyPr/>
          <a:lstStyle>
            <a:lvl1pPr algn="l">
              <a:defRPr sz="900">
                <a:solidFill>
                  <a:schemeClr val="bg1"/>
                </a:solidFill>
              </a:defRPr>
            </a:lvl1pPr>
          </a:lstStyle>
          <a:p>
            <a:pPr>
              <a:defRPr/>
            </a:pPr>
            <a:fld id="{A1CD95DA-27EA-4FB5-9FFF-39A479DC3B47}" type="slidenum">
              <a:rPr lang="de-DE" altLang="de-DE"/>
              <a:pPr>
                <a:defRPr/>
              </a:pPr>
              <a:t>‹Nr.›</a:t>
            </a:fld>
            <a:endParaRPr lang="de-DE" altLang="de-DE" dirty="0"/>
          </a:p>
        </p:txBody>
      </p:sp>
      <p:sp>
        <p:nvSpPr>
          <p:cNvPr id="13" name="Datumsplatzhalter 17"/>
          <p:cNvSpPr>
            <a:spLocks noGrp="1"/>
          </p:cNvSpPr>
          <p:nvPr>
            <p:ph type="dt" sz="half" idx="13"/>
          </p:nvPr>
        </p:nvSpPr>
        <p:spPr>
          <a:xfrm>
            <a:off x="298450" y="6424613"/>
            <a:ext cx="920750"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30820D37-A5B7-461C-8D6E-6954CD180B42}" type="datetime1">
              <a:rPr lang="de-DE"/>
              <a:pPr>
                <a:defRPr/>
              </a:pPr>
              <a:t>02.12.2019</a:t>
            </a:fld>
            <a:endParaRPr lang="de-DE" dirty="0"/>
          </a:p>
        </p:txBody>
      </p:sp>
    </p:spTree>
    <p:extLst>
      <p:ext uri="{BB962C8B-B14F-4D97-AF65-F5344CB8AC3E}">
        <p14:creationId xmlns:p14="http://schemas.microsoft.com/office/powerpoint/2010/main" val="60843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ere Folie / Logo Eule / Streifen oben">
    <p:spTree>
      <p:nvGrpSpPr>
        <p:cNvPr id="1" name=""/>
        <p:cNvGrpSpPr/>
        <p:nvPr/>
      </p:nvGrpSpPr>
      <p:grpSpPr>
        <a:xfrm>
          <a:off x="0" y="0"/>
          <a:ext cx="0" cy="0"/>
          <a:chOff x="0" y="0"/>
          <a:chExt cx="0" cy="0"/>
        </a:xfrm>
      </p:grpSpPr>
      <p:sp>
        <p:nvSpPr>
          <p:cNvPr id="2" name="Rechteck 18"/>
          <p:cNvSpPr>
            <a:spLocks noChangeArrowheads="1"/>
          </p:cNvSpPr>
          <p:nvPr userDrawn="1"/>
        </p:nvSpPr>
        <p:spPr bwMode="auto">
          <a:xfrm flipH="1">
            <a:off x="0" y="6261100"/>
            <a:ext cx="9144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cxnSp>
        <p:nvCxnSpPr>
          <p:cNvPr id="3" name="Gerade Verbindung 14"/>
          <p:cNvCxnSpPr/>
          <p:nvPr userDrawn="1"/>
        </p:nvCxnSpPr>
        <p:spPr>
          <a:xfrm rot="5400000">
            <a:off x="960438" y="6596063"/>
            <a:ext cx="522287" cy="1587"/>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 name="Gerade Verbindung 15"/>
          <p:cNvCxnSpPr/>
          <p:nvPr userDrawn="1"/>
        </p:nvCxnSpPr>
        <p:spPr>
          <a:xfrm rot="5400000">
            <a:off x="7840663" y="6596063"/>
            <a:ext cx="522287" cy="1587"/>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5" name="Bild 15" descr="haupt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45375" y="395288"/>
            <a:ext cx="1081088"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18"/>
          <p:cNvSpPr>
            <a:spLocks noChangeArrowheads="1"/>
          </p:cNvSpPr>
          <p:nvPr userDrawn="1"/>
        </p:nvSpPr>
        <p:spPr bwMode="auto">
          <a:xfrm flipH="1">
            <a:off x="0" y="6261100"/>
            <a:ext cx="9151938"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7" name="Rechteck 18"/>
          <p:cNvSpPr>
            <a:spLocks noChangeArrowheads="1"/>
          </p:cNvSpPr>
          <p:nvPr userDrawn="1"/>
        </p:nvSpPr>
        <p:spPr bwMode="auto">
          <a:xfrm flipH="1" flipV="1">
            <a:off x="0" y="0"/>
            <a:ext cx="7165975"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7164388" y="0"/>
            <a:ext cx="19796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smtClean="0">
              <a:solidFill>
                <a:srgbClr val="FFFFFF"/>
              </a:solidFill>
              <a:latin typeface="Calibri" panose="020F0502020204030204" pitchFamily="34" charset="0"/>
            </a:endParaRPr>
          </a:p>
        </p:txBody>
      </p:sp>
      <p:sp>
        <p:nvSpPr>
          <p:cNvPr id="9" name="Fußzeilenplatzhalter 15"/>
          <p:cNvSpPr>
            <a:spLocks noGrp="1"/>
          </p:cNvSpPr>
          <p:nvPr>
            <p:ph type="ftr" sz="quarter" idx="10"/>
          </p:nvPr>
        </p:nvSpPr>
        <p:spPr>
          <a:xfrm>
            <a:off x="1219200" y="6416675"/>
            <a:ext cx="6738938" cy="365125"/>
          </a:xfrm>
        </p:spPr>
        <p:txBody>
          <a:bodyPr rtlCol="0"/>
          <a:lstStyle>
            <a:lvl1pPr algn="l">
              <a:defRPr sz="900">
                <a:solidFill>
                  <a:schemeClr val="bg1"/>
                </a:solidFill>
              </a:defRPr>
            </a:lvl1pPr>
          </a:lstStyle>
          <a:p>
            <a:pPr>
              <a:defRPr/>
            </a:pPr>
            <a:endParaRPr lang="de-DE"/>
          </a:p>
        </p:txBody>
      </p:sp>
      <p:sp>
        <p:nvSpPr>
          <p:cNvPr id="10" name="Foliennummernplatzhalter 16"/>
          <p:cNvSpPr>
            <a:spLocks noGrp="1"/>
          </p:cNvSpPr>
          <p:nvPr>
            <p:ph type="sldNum" sz="quarter" idx="11"/>
          </p:nvPr>
        </p:nvSpPr>
        <p:spPr>
          <a:xfrm>
            <a:off x="8243888" y="6416675"/>
            <a:ext cx="900112" cy="365125"/>
          </a:xfrm>
        </p:spPr>
        <p:txBody>
          <a:bodyPr/>
          <a:lstStyle>
            <a:lvl1pPr algn="l">
              <a:defRPr sz="900">
                <a:solidFill>
                  <a:schemeClr val="bg1"/>
                </a:solidFill>
              </a:defRPr>
            </a:lvl1pPr>
          </a:lstStyle>
          <a:p>
            <a:pPr>
              <a:defRPr/>
            </a:pPr>
            <a:fld id="{DC2DC587-6BA5-453B-81DC-5C282B2F0412}" type="slidenum">
              <a:rPr lang="de-DE" altLang="de-DE"/>
              <a:pPr>
                <a:defRPr/>
              </a:pPr>
              <a:t>‹Nr.›</a:t>
            </a:fld>
            <a:endParaRPr lang="de-DE" altLang="de-DE" dirty="0"/>
          </a:p>
        </p:txBody>
      </p:sp>
      <p:sp>
        <p:nvSpPr>
          <p:cNvPr id="11" name="Datumsplatzhalter 17"/>
          <p:cNvSpPr>
            <a:spLocks noGrp="1"/>
          </p:cNvSpPr>
          <p:nvPr>
            <p:ph type="dt" sz="half" idx="12"/>
          </p:nvPr>
        </p:nvSpPr>
        <p:spPr>
          <a:xfrm>
            <a:off x="298450" y="6424613"/>
            <a:ext cx="920750"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B62EC72B-3AD7-4C2B-89BD-81011EE2DBDD}" type="datetime1">
              <a:rPr lang="de-DE"/>
              <a:pPr>
                <a:defRPr/>
              </a:pPr>
              <a:t>02.12.2019</a:t>
            </a:fld>
            <a:endParaRPr lang="de-DE" dirty="0"/>
          </a:p>
        </p:txBody>
      </p:sp>
    </p:spTree>
    <p:extLst>
      <p:ext uri="{BB962C8B-B14F-4D97-AF65-F5344CB8AC3E}">
        <p14:creationId xmlns:p14="http://schemas.microsoft.com/office/powerpoint/2010/main" val="3684819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ere Folie / nur Titel">
    <p:spTree>
      <p:nvGrpSpPr>
        <p:cNvPr id="1" name=""/>
        <p:cNvGrpSpPr/>
        <p:nvPr/>
      </p:nvGrpSpPr>
      <p:grpSpPr>
        <a:xfrm>
          <a:off x="0" y="0"/>
          <a:ext cx="0" cy="0"/>
          <a:chOff x="0" y="0"/>
          <a:chExt cx="0" cy="0"/>
        </a:xfrm>
      </p:grpSpPr>
      <p:sp>
        <p:nvSpPr>
          <p:cNvPr id="2" name="Rechteck 18"/>
          <p:cNvSpPr>
            <a:spLocks noChangeArrowheads="1"/>
          </p:cNvSpPr>
          <p:nvPr userDrawn="1"/>
        </p:nvSpPr>
        <p:spPr bwMode="auto">
          <a:xfrm flipH="1">
            <a:off x="0" y="6261100"/>
            <a:ext cx="9144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cxnSp>
        <p:nvCxnSpPr>
          <p:cNvPr id="3" name="Gerade Verbindung 14"/>
          <p:cNvCxnSpPr/>
          <p:nvPr userDrawn="1"/>
        </p:nvCxnSpPr>
        <p:spPr>
          <a:xfrm rot="5400000">
            <a:off x="960438" y="6596063"/>
            <a:ext cx="522287" cy="1587"/>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 name="Gerade Verbindung 15"/>
          <p:cNvCxnSpPr/>
          <p:nvPr userDrawn="1"/>
        </p:nvCxnSpPr>
        <p:spPr>
          <a:xfrm rot="5400000">
            <a:off x="7840663" y="6596063"/>
            <a:ext cx="522287" cy="1587"/>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 name="Rechteck 18"/>
          <p:cNvSpPr>
            <a:spLocks noChangeArrowheads="1"/>
          </p:cNvSpPr>
          <p:nvPr userDrawn="1"/>
        </p:nvSpPr>
        <p:spPr bwMode="auto">
          <a:xfrm flipH="1">
            <a:off x="0" y="6261100"/>
            <a:ext cx="9151938"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6" name="Fußzeilenplatzhalter 15"/>
          <p:cNvSpPr>
            <a:spLocks noGrp="1"/>
          </p:cNvSpPr>
          <p:nvPr>
            <p:ph type="ftr" sz="quarter" idx="10"/>
          </p:nvPr>
        </p:nvSpPr>
        <p:spPr>
          <a:xfrm>
            <a:off x="1219200" y="6416675"/>
            <a:ext cx="6738938" cy="365125"/>
          </a:xfrm>
        </p:spPr>
        <p:txBody>
          <a:bodyPr rtlCol="0"/>
          <a:lstStyle>
            <a:lvl1pPr algn="l">
              <a:defRPr sz="900">
                <a:solidFill>
                  <a:schemeClr val="bg1"/>
                </a:solidFill>
              </a:defRPr>
            </a:lvl1pPr>
          </a:lstStyle>
          <a:p>
            <a:pPr>
              <a:defRPr/>
            </a:pPr>
            <a:endParaRPr lang="de-DE"/>
          </a:p>
        </p:txBody>
      </p:sp>
      <p:sp>
        <p:nvSpPr>
          <p:cNvPr id="7" name="Foliennummernplatzhalter 16"/>
          <p:cNvSpPr>
            <a:spLocks noGrp="1"/>
          </p:cNvSpPr>
          <p:nvPr>
            <p:ph type="sldNum" sz="quarter" idx="11"/>
          </p:nvPr>
        </p:nvSpPr>
        <p:spPr>
          <a:xfrm>
            <a:off x="8243888" y="6416675"/>
            <a:ext cx="900112" cy="365125"/>
          </a:xfrm>
        </p:spPr>
        <p:txBody>
          <a:bodyPr/>
          <a:lstStyle>
            <a:lvl1pPr algn="l">
              <a:defRPr sz="900">
                <a:solidFill>
                  <a:schemeClr val="bg1"/>
                </a:solidFill>
              </a:defRPr>
            </a:lvl1pPr>
          </a:lstStyle>
          <a:p>
            <a:pPr>
              <a:defRPr/>
            </a:pPr>
            <a:fld id="{CFB6BB7E-B3D3-4FD0-A829-E8AFB044C014}" type="slidenum">
              <a:rPr lang="de-DE" altLang="de-DE"/>
              <a:pPr>
                <a:defRPr/>
              </a:pPr>
              <a:t>‹Nr.›</a:t>
            </a:fld>
            <a:endParaRPr lang="de-DE" altLang="de-DE" dirty="0"/>
          </a:p>
        </p:txBody>
      </p:sp>
      <p:sp>
        <p:nvSpPr>
          <p:cNvPr id="8" name="Datumsplatzhalter 17"/>
          <p:cNvSpPr>
            <a:spLocks noGrp="1"/>
          </p:cNvSpPr>
          <p:nvPr>
            <p:ph type="dt" sz="half" idx="12"/>
          </p:nvPr>
        </p:nvSpPr>
        <p:spPr>
          <a:xfrm>
            <a:off x="298450" y="6424613"/>
            <a:ext cx="920750"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7CFF0657-EA8B-4670-B6F0-B22BEE25B144}" type="datetime1">
              <a:rPr lang="de-DE"/>
              <a:pPr>
                <a:defRPr/>
              </a:pPr>
              <a:t>02.12.2019</a:t>
            </a:fld>
            <a:endParaRPr lang="de-DE" dirty="0"/>
          </a:p>
        </p:txBody>
      </p:sp>
    </p:spTree>
    <p:extLst>
      <p:ext uri="{BB962C8B-B14F-4D97-AF65-F5344CB8AC3E}">
        <p14:creationId xmlns:p14="http://schemas.microsoft.com/office/powerpoint/2010/main" val="4202520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Text-Kombi-1">
    <p:spTree>
      <p:nvGrpSpPr>
        <p:cNvPr id="1" name=""/>
        <p:cNvGrpSpPr/>
        <p:nvPr/>
      </p:nvGrpSpPr>
      <p:grpSpPr>
        <a:xfrm>
          <a:off x="0" y="0"/>
          <a:ext cx="0" cy="0"/>
          <a:chOff x="0" y="0"/>
          <a:chExt cx="0" cy="0"/>
        </a:xfrm>
      </p:grpSpPr>
      <p:sp>
        <p:nvSpPr>
          <p:cNvPr id="3" name="Rechteck 18"/>
          <p:cNvSpPr>
            <a:spLocks noChangeArrowheads="1"/>
          </p:cNvSpPr>
          <p:nvPr userDrawn="1"/>
        </p:nvSpPr>
        <p:spPr bwMode="auto">
          <a:xfrm flipH="1">
            <a:off x="-4763" y="6254750"/>
            <a:ext cx="9153526"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cxnSp>
        <p:nvCxnSpPr>
          <p:cNvPr id="4" name="Gerade Verbindung 14"/>
          <p:cNvCxnSpPr/>
          <p:nvPr userDrawn="1"/>
        </p:nvCxnSpPr>
        <p:spPr>
          <a:xfrm rot="5400000">
            <a:off x="960438" y="6596063"/>
            <a:ext cx="522287" cy="1587"/>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Gerade Verbindung 15"/>
          <p:cNvCxnSpPr/>
          <p:nvPr userDrawn="1"/>
        </p:nvCxnSpPr>
        <p:spPr>
          <a:xfrm rot="5400000">
            <a:off x="7840663" y="6596063"/>
            <a:ext cx="522287" cy="1587"/>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Rechteck 18"/>
          <p:cNvSpPr>
            <a:spLocks noChangeArrowheads="1"/>
          </p:cNvSpPr>
          <p:nvPr userDrawn="1"/>
        </p:nvSpPr>
        <p:spPr bwMode="auto">
          <a:xfrm flipH="1">
            <a:off x="0" y="6261100"/>
            <a:ext cx="9151938"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pic>
        <p:nvPicPr>
          <p:cNvPr id="7" name="Bild 15" descr="haupt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45375" y="395288"/>
            <a:ext cx="1081088"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18"/>
          <p:cNvSpPr>
            <a:spLocks noChangeArrowheads="1"/>
          </p:cNvSpPr>
          <p:nvPr userDrawn="1"/>
        </p:nvSpPr>
        <p:spPr bwMode="auto">
          <a:xfrm flipH="1" flipV="1">
            <a:off x="0" y="0"/>
            <a:ext cx="7165975"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7164388" y="0"/>
            <a:ext cx="19796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smtClean="0">
              <a:solidFill>
                <a:srgbClr val="FFFFFF"/>
              </a:solidFill>
              <a:latin typeface="Calibri" panose="020F0502020204030204" pitchFamily="34" charset="0"/>
            </a:endParaRPr>
          </a:p>
        </p:txBody>
      </p:sp>
      <p:sp>
        <p:nvSpPr>
          <p:cNvPr id="10" name="Rechteck 9"/>
          <p:cNvSpPr/>
          <p:nvPr userDrawn="1"/>
        </p:nvSpPr>
        <p:spPr>
          <a:xfrm>
            <a:off x="6350" y="44450"/>
            <a:ext cx="4565650" cy="6210300"/>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9" name="Textplatzhalter 28"/>
          <p:cNvSpPr>
            <a:spLocks noGrp="1"/>
          </p:cNvSpPr>
          <p:nvPr>
            <p:ph type="body" sz="quarter" idx="11"/>
          </p:nvPr>
        </p:nvSpPr>
        <p:spPr>
          <a:xfrm>
            <a:off x="4712800" y="1344186"/>
            <a:ext cx="3833812"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000" b="0">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dirty="0" smtClean="0"/>
              <a:t>Formatvorlagen des Textmasters bearbeiten</a:t>
            </a:r>
          </a:p>
        </p:txBody>
      </p:sp>
      <p:sp>
        <p:nvSpPr>
          <p:cNvPr id="11" name="Fußzeilenplatzhalter 15"/>
          <p:cNvSpPr>
            <a:spLocks noGrp="1"/>
          </p:cNvSpPr>
          <p:nvPr>
            <p:ph type="ftr" sz="quarter" idx="12"/>
          </p:nvPr>
        </p:nvSpPr>
        <p:spPr>
          <a:xfrm>
            <a:off x="1219200" y="6416675"/>
            <a:ext cx="6738938" cy="365125"/>
          </a:xfrm>
        </p:spPr>
        <p:txBody>
          <a:bodyPr rtlCol="0"/>
          <a:lstStyle>
            <a:lvl1pPr algn="l">
              <a:defRPr sz="900">
                <a:solidFill>
                  <a:schemeClr val="bg1"/>
                </a:solidFill>
              </a:defRPr>
            </a:lvl1pPr>
          </a:lstStyle>
          <a:p>
            <a:pPr>
              <a:defRPr/>
            </a:pPr>
            <a:endParaRPr lang="de-DE"/>
          </a:p>
        </p:txBody>
      </p:sp>
      <p:sp>
        <p:nvSpPr>
          <p:cNvPr id="12" name="Foliennummernplatzhalter 16"/>
          <p:cNvSpPr>
            <a:spLocks noGrp="1"/>
          </p:cNvSpPr>
          <p:nvPr>
            <p:ph type="sldNum" sz="quarter" idx="13"/>
          </p:nvPr>
        </p:nvSpPr>
        <p:spPr>
          <a:xfrm>
            <a:off x="8243888" y="6416675"/>
            <a:ext cx="900112" cy="365125"/>
          </a:xfrm>
        </p:spPr>
        <p:txBody>
          <a:bodyPr/>
          <a:lstStyle>
            <a:lvl1pPr algn="l">
              <a:defRPr sz="900">
                <a:solidFill>
                  <a:schemeClr val="bg1"/>
                </a:solidFill>
              </a:defRPr>
            </a:lvl1pPr>
          </a:lstStyle>
          <a:p>
            <a:pPr>
              <a:defRPr/>
            </a:pPr>
            <a:fld id="{CF6D7D39-A115-435E-A503-E47C420A0BF9}" type="slidenum">
              <a:rPr lang="de-DE" altLang="de-DE"/>
              <a:pPr>
                <a:defRPr/>
              </a:pPr>
              <a:t>‹Nr.›</a:t>
            </a:fld>
            <a:endParaRPr lang="de-DE" altLang="de-DE" dirty="0"/>
          </a:p>
        </p:txBody>
      </p:sp>
      <p:sp>
        <p:nvSpPr>
          <p:cNvPr id="13" name="Datumsplatzhalter 17"/>
          <p:cNvSpPr>
            <a:spLocks noGrp="1"/>
          </p:cNvSpPr>
          <p:nvPr>
            <p:ph type="dt" sz="half" idx="14"/>
          </p:nvPr>
        </p:nvSpPr>
        <p:spPr>
          <a:xfrm>
            <a:off x="298450" y="6424613"/>
            <a:ext cx="920750"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44F659CE-3614-4DE2-AA51-C8690868711C}" type="datetime1">
              <a:rPr lang="de-DE"/>
              <a:pPr>
                <a:defRPr/>
              </a:pPr>
              <a:t>02.12.2019</a:t>
            </a:fld>
            <a:endParaRPr lang="de-DE" dirty="0"/>
          </a:p>
        </p:txBody>
      </p:sp>
    </p:spTree>
    <p:extLst>
      <p:ext uri="{BB962C8B-B14F-4D97-AF65-F5344CB8AC3E}">
        <p14:creationId xmlns:p14="http://schemas.microsoft.com/office/powerpoint/2010/main" val="620690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Text-Kombi-2">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4763" y="6254750"/>
            <a:ext cx="9153526"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cxnSp>
        <p:nvCxnSpPr>
          <p:cNvPr id="5" name="Gerade Verbindung 14"/>
          <p:cNvCxnSpPr/>
          <p:nvPr userDrawn="1"/>
        </p:nvCxnSpPr>
        <p:spPr>
          <a:xfrm rot="5400000">
            <a:off x="960438" y="6596063"/>
            <a:ext cx="522287" cy="1587"/>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7840663" y="6596063"/>
            <a:ext cx="522287" cy="1587"/>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9151938"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pic>
        <p:nvPicPr>
          <p:cNvPr id="8" name="Bild 15" descr="haupt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45375" y="395288"/>
            <a:ext cx="1081088"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18"/>
          <p:cNvSpPr>
            <a:spLocks noChangeArrowheads="1"/>
          </p:cNvSpPr>
          <p:nvPr userDrawn="1"/>
        </p:nvSpPr>
        <p:spPr bwMode="auto">
          <a:xfrm flipH="1" flipV="1">
            <a:off x="0" y="0"/>
            <a:ext cx="7165975"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10" name="Rechteck 18"/>
          <p:cNvSpPr>
            <a:spLocks noChangeArrowheads="1"/>
          </p:cNvSpPr>
          <p:nvPr userDrawn="1"/>
        </p:nvSpPr>
        <p:spPr bwMode="auto">
          <a:xfrm flipH="1" flipV="1">
            <a:off x="7164388" y="0"/>
            <a:ext cx="19796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smtClean="0">
              <a:solidFill>
                <a:srgbClr val="FFFFFF"/>
              </a:solidFill>
              <a:latin typeface="Calibri" panose="020F0502020204030204" pitchFamily="34" charset="0"/>
            </a:endParaRPr>
          </a:p>
        </p:txBody>
      </p:sp>
      <p:sp>
        <p:nvSpPr>
          <p:cNvPr id="11" name="Rechteck 10"/>
          <p:cNvSpPr/>
          <p:nvPr userDrawn="1"/>
        </p:nvSpPr>
        <p:spPr>
          <a:xfrm>
            <a:off x="6350" y="1349375"/>
            <a:ext cx="4565650" cy="4905375"/>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7" name="Textplatzhalter 28"/>
          <p:cNvSpPr>
            <a:spLocks noGrp="1"/>
          </p:cNvSpPr>
          <p:nvPr>
            <p:ph type="body" sz="quarter" idx="11"/>
          </p:nvPr>
        </p:nvSpPr>
        <p:spPr>
          <a:xfrm>
            <a:off x="4713661" y="1344186"/>
            <a:ext cx="3777745"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000">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dirty="0" smtClean="0"/>
              <a:t>Formatvorlagen des Textmasters bearbeiten</a:t>
            </a:r>
          </a:p>
        </p:txBody>
      </p:sp>
      <p:sp>
        <p:nvSpPr>
          <p:cNvPr id="18" name="Textplatzhalter 26"/>
          <p:cNvSpPr>
            <a:spLocks noGrp="1"/>
          </p:cNvSpPr>
          <p:nvPr>
            <p:ph type="body" sz="quarter" idx="10"/>
          </p:nvPr>
        </p:nvSpPr>
        <p:spPr>
          <a:xfrm>
            <a:off x="225191" y="392940"/>
            <a:ext cx="6853903" cy="454785"/>
          </a:xfrm>
          <a:prstGeom prst="rect">
            <a:avLst/>
          </a:prstGeom>
        </p:spPr>
        <p:txBody>
          <a:bodyPr vert="horz"/>
          <a:lstStyle>
            <a:lvl1pPr marL="0" indent="0">
              <a:buFont typeface="Lucida Grande"/>
              <a:buNone/>
              <a:defRPr sz="26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smtClean="0"/>
              <a:t>Textmasterformate durch Klicken bearbeiten</a:t>
            </a:r>
          </a:p>
        </p:txBody>
      </p:sp>
      <p:sp>
        <p:nvSpPr>
          <p:cNvPr id="12" name="Fußzeilenplatzhalter 15"/>
          <p:cNvSpPr>
            <a:spLocks noGrp="1"/>
          </p:cNvSpPr>
          <p:nvPr>
            <p:ph type="ftr" sz="quarter" idx="12"/>
          </p:nvPr>
        </p:nvSpPr>
        <p:spPr>
          <a:xfrm>
            <a:off x="1219200" y="6416675"/>
            <a:ext cx="6738938" cy="365125"/>
          </a:xfrm>
        </p:spPr>
        <p:txBody>
          <a:bodyPr rtlCol="0"/>
          <a:lstStyle>
            <a:lvl1pPr algn="l">
              <a:defRPr sz="900">
                <a:solidFill>
                  <a:schemeClr val="bg1"/>
                </a:solidFill>
              </a:defRPr>
            </a:lvl1pPr>
          </a:lstStyle>
          <a:p>
            <a:pPr>
              <a:defRPr/>
            </a:pPr>
            <a:endParaRPr lang="de-DE"/>
          </a:p>
        </p:txBody>
      </p:sp>
      <p:sp>
        <p:nvSpPr>
          <p:cNvPr id="13" name="Foliennummernplatzhalter 16"/>
          <p:cNvSpPr>
            <a:spLocks noGrp="1"/>
          </p:cNvSpPr>
          <p:nvPr>
            <p:ph type="sldNum" sz="quarter" idx="13"/>
          </p:nvPr>
        </p:nvSpPr>
        <p:spPr>
          <a:xfrm>
            <a:off x="8243888" y="6416675"/>
            <a:ext cx="900112" cy="365125"/>
          </a:xfrm>
        </p:spPr>
        <p:txBody>
          <a:bodyPr/>
          <a:lstStyle>
            <a:lvl1pPr algn="l">
              <a:defRPr sz="900">
                <a:solidFill>
                  <a:schemeClr val="bg1"/>
                </a:solidFill>
              </a:defRPr>
            </a:lvl1pPr>
          </a:lstStyle>
          <a:p>
            <a:pPr>
              <a:defRPr/>
            </a:pPr>
            <a:fld id="{65223376-A02B-4F85-9149-54428F02476B}" type="slidenum">
              <a:rPr lang="de-DE" altLang="de-DE"/>
              <a:pPr>
                <a:defRPr/>
              </a:pPr>
              <a:t>‹Nr.›</a:t>
            </a:fld>
            <a:endParaRPr lang="de-DE" altLang="de-DE" dirty="0"/>
          </a:p>
        </p:txBody>
      </p:sp>
      <p:sp>
        <p:nvSpPr>
          <p:cNvPr id="14" name="Datumsplatzhalter 17"/>
          <p:cNvSpPr>
            <a:spLocks noGrp="1"/>
          </p:cNvSpPr>
          <p:nvPr>
            <p:ph type="dt" sz="half" idx="14"/>
          </p:nvPr>
        </p:nvSpPr>
        <p:spPr>
          <a:xfrm>
            <a:off x="298450" y="6424613"/>
            <a:ext cx="920750"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DDD2D7BC-79C0-4309-9C56-5B8CCDECAF7E}" type="datetime1">
              <a:rPr lang="de-DE"/>
              <a:pPr>
                <a:defRPr/>
              </a:pPr>
              <a:t>02.12.2019</a:t>
            </a:fld>
            <a:endParaRPr lang="de-DE" dirty="0"/>
          </a:p>
        </p:txBody>
      </p:sp>
    </p:spTree>
    <p:extLst>
      <p:ext uri="{BB962C8B-B14F-4D97-AF65-F5344CB8AC3E}">
        <p14:creationId xmlns:p14="http://schemas.microsoft.com/office/powerpoint/2010/main" val="2989474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Text-Kombi-3">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4763" y="6254750"/>
            <a:ext cx="9153526"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cxnSp>
        <p:nvCxnSpPr>
          <p:cNvPr id="5" name="Gerade Verbindung 14"/>
          <p:cNvCxnSpPr/>
          <p:nvPr userDrawn="1"/>
        </p:nvCxnSpPr>
        <p:spPr>
          <a:xfrm rot="5400000">
            <a:off x="960438" y="6596063"/>
            <a:ext cx="522287" cy="1587"/>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7840663" y="6596063"/>
            <a:ext cx="522287" cy="1587"/>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9151938"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pic>
        <p:nvPicPr>
          <p:cNvPr id="8" name="Bild 15" descr="haupt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45375" y="395288"/>
            <a:ext cx="1081088"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18"/>
          <p:cNvSpPr>
            <a:spLocks noChangeArrowheads="1"/>
          </p:cNvSpPr>
          <p:nvPr userDrawn="1"/>
        </p:nvSpPr>
        <p:spPr bwMode="auto">
          <a:xfrm flipH="1" flipV="1">
            <a:off x="0" y="0"/>
            <a:ext cx="7165975"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10" name="Rechteck 18"/>
          <p:cNvSpPr>
            <a:spLocks noChangeArrowheads="1"/>
          </p:cNvSpPr>
          <p:nvPr userDrawn="1"/>
        </p:nvSpPr>
        <p:spPr bwMode="auto">
          <a:xfrm flipH="1" flipV="1">
            <a:off x="7164388" y="0"/>
            <a:ext cx="19796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smtClean="0">
              <a:solidFill>
                <a:srgbClr val="FFFFFF"/>
              </a:solidFill>
              <a:latin typeface="Calibri" panose="020F0502020204030204" pitchFamily="34" charset="0"/>
            </a:endParaRPr>
          </a:p>
        </p:txBody>
      </p:sp>
      <p:sp>
        <p:nvSpPr>
          <p:cNvPr id="11" name="Rechteck 10"/>
          <p:cNvSpPr/>
          <p:nvPr userDrawn="1"/>
        </p:nvSpPr>
        <p:spPr>
          <a:xfrm>
            <a:off x="4589463" y="1349375"/>
            <a:ext cx="4565650" cy="4905375"/>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7" name="Textplatzhalter 28"/>
          <p:cNvSpPr>
            <a:spLocks noGrp="1"/>
          </p:cNvSpPr>
          <p:nvPr>
            <p:ph type="body" sz="quarter" idx="11"/>
          </p:nvPr>
        </p:nvSpPr>
        <p:spPr>
          <a:xfrm>
            <a:off x="287338" y="1350048"/>
            <a:ext cx="3777745"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000">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dirty="0" smtClean="0"/>
              <a:t>Formatvorlagen des Textmasters bearbeiten</a:t>
            </a:r>
          </a:p>
        </p:txBody>
      </p:sp>
      <p:sp>
        <p:nvSpPr>
          <p:cNvPr id="18" name="Textplatzhalter 26"/>
          <p:cNvSpPr>
            <a:spLocks noGrp="1"/>
          </p:cNvSpPr>
          <p:nvPr>
            <p:ph type="body" sz="quarter" idx="10"/>
          </p:nvPr>
        </p:nvSpPr>
        <p:spPr>
          <a:xfrm>
            <a:off x="225191" y="392940"/>
            <a:ext cx="6853903" cy="454785"/>
          </a:xfrm>
          <a:prstGeom prst="rect">
            <a:avLst/>
          </a:prstGeom>
        </p:spPr>
        <p:txBody>
          <a:bodyPr vert="horz"/>
          <a:lstStyle>
            <a:lvl1pPr marL="0" indent="0">
              <a:buFont typeface="Lucida Grande"/>
              <a:buNone/>
              <a:defRPr sz="26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smtClean="0"/>
              <a:t>Textmasterformate durch Klicken bearbeiten</a:t>
            </a:r>
          </a:p>
        </p:txBody>
      </p:sp>
      <p:sp>
        <p:nvSpPr>
          <p:cNvPr id="12" name="Fußzeilenplatzhalter 15"/>
          <p:cNvSpPr>
            <a:spLocks noGrp="1"/>
          </p:cNvSpPr>
          <p:nvPr>
            <p:ph type="ftr" sz="quarter" idx="12"/>
          </p:nvPr>
        </p:nvSpPr>
        <p:spPr>
          <a:xfrm>
            <a:off x="1219200" y="6416675"/>
            <a:ext cx="6738938" cy="365125"/>
          </a:xfrm>
        </p:spPr>
        <p:txBody>
          <a:bodyPr rtlCol="0"/>
          <a:lstStyle>
            <a:lvl1pPr algn="l">
              <a:defRPr sz="900">
                <a:solidFill>
                  <a:schemeClr val="bg1"/>
                </a:solidFill>
              </a:defRPr>
            </a:lvl1pPr>
          </a:lstStyle>
          <a:p>
            <a:pPr>
              <a:defRPr/>
            </a:pPr>
            <a:endParaRPr lang="de-DE"/>
          </a:p>
        </p:txBody>
      </p:sp>
      <p:sp>
        <p:nvSpPr>
          <p:cNvPr id="13" name="Foliennummernplatzhalter 16"/>
          <p:cNvSpPr>
            <a:spLocks noGrp="1"/>
          </p:cNvSpPr>
          <p:nvPr>
            <p:ph type="sldNum" sz="quarter" idx="13"/>
          </p:nvPr>
        </p:nvSpPr>
        <p:spPr>
          <a:xfrm>
            <a:off x="8243888" y="6416675"/>
            <a:ext cx="900112" cy="365125"/>
          </a:xfrm>
        </p:spPr>
        <p:txBody>
          <a:bodyPr/>
          <a:lstStyle>
            <a:lvl1pPr algn="l">
              <a:defRPr sz="900">
                <a:solidFill>
                  <a:schemeClr val="bg1"/>
                </a:solidFill>
              </a:defRPr>
            </a:lvl1pPr>
          </a:lstStyle>
          <a:p>
            <a:pPr>
              <a:defRPr/>
            </a:pPr>
            <a:fld id="{9F98DD93-6DD3-4886-9D58-7AA6C8D569AC}" type="slidenum">
              <a:rPr lang="de-DE" altLang="de-DE"/>
              <a:pPr>
                <a:defRPr/>
              </a:pPr>
              <a:t>‹Nr.›</a:t>
            </a:fld>
            <a:endParaRPr lang="de-DE" altLang="de-DE" dirty="0"/>
          </a:p>
        </p:txBody>
      </p:sp>
      <p:sp>
        <p:nvSpPr>
          <p:cNvPr id="14" name="Datumsplatzhalter 17"/>
          <p:cNvSpPr>
            <a:spLocks noGrp="1"/>
          </p:cNvSpPr>
          <p:nvPr>
            <p:ph type="dt" sz="half" idx="14"/>
          </p:nvPr>
        </p:nvSpPr>
        <p:spPr>
          <a:xfrm>
            <a:off x="298450" y="6424613"/>
            <a:ext cx="920750"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81F9124C-C2BF-4DC5-8D24-0AE1B940B487}" type="datetime1">
              <a:rPr lang="de-DE"/>
              <a:pPr>
                <a:defRPr/>
              </a:pPr>
              <a:t>02.12.2019</a:t>
            </a:fld>
            <a:endParaRPr lang="de-DE" dirty="0"/>
          </a:p>
        </p:txBody>
      </p:sp>
    </p:spTree>
    <p:extLst>
      <p:ext uri="{BB962C8B-B14F-4D97-AF65-F5344CB8AC3E}">
        <p14:creationId xmlns:p14="http://schemas.microsoft.com/office/powerpoint/2010/main" val="1952699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atumsplatzhalt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chemeClr val="tx1">
                    <a:lumMod val="75000"/>
                    <a:lumOff val="25000"/>
                  </a:schemeClr>
                </a:solidFill>
                <a:latin typeface="Segoe UI" panose="020B0502040204020203" pitchFamily="34" charset="0"/>
                <a:cs typeface="Segoe UI" panose="020B0502040204020203" pitchFamily="34" charset="0"/>
              </a:defRPr>
            </a:lvl1pPr>
          </a:lstStyle>
          <a:p>
            <a:pPr>
              <a:defRPr/>
            </a:pPr>
            <a:r>
              <a:rPr lang="de-DE"/>
              <a:t>Datum</a:t>
            </a:r>
          </a:p>
        </p:txBody>
      </p:sp>
      <p:sp>
        <p:nvSpPr>
          <p:cNvPr id="14" name="Fußzeilenplatzhalt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a:solidFill>
                  <a:schemeClr val="tx1">
                    <a:lumMod val="75000"/>
                    <a:lumOff val="25000"/>
                  </a:schemeClr>
                </a:solidFill>
                <a:latin typeface="Segoe UI" panose="020B0502040204020203" pitchFamily="34" charset="0"/>
                <a:cs typeface="Segoe UI" panose="020B0502040204020203" pitchFamily="34" charset="0"/>
              </a:defRPr>
            </a:lvl1pPr>
          </a:lstStyle>
          <a:p>
            <a:pPr>
              <a:defRPr/>
            </a:pPr>
            <a:r>
              <a:rPr lang="de-DE"/>
              <a:t>Fußzeile</a:t>
            </a:r>
          </a:p>
        </p:txBody>
      </p:sp>
      <p:sp>
        <p:nvSpPr>
          <p:cNvPr id="15" name="Foliennummernplatzhalt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tx1">
                    <a:lumMod val="75000"/>
                    <a:lumOff val="25000"/>
                  </a:schemeClr>
                </a:solidFill>
                <a:latin typeface="Segoe UI" panose="020B0502040204020203" pitchFamily="34" charset="0"/>
                <a:cs typeface="Segoe UI" panose="020B0502040204020203" pitchFamily="34" charset="0"/>
              </a:defRPr>
            </a:lvl1pPr>
          </a:lstStyle>
          <a:p>
            <a:pPr>
              <a:defRPr/>
            </a:pPr>
            <a:fld id="{604D6649-0FE0-49FA-8281-0051DAE4EEB6}" type="slidenum">
              <a:rPr lang="de-DE" altLang="de-DE"/>
              <a:pPr>
                <a:defRPr/>
              </a:pPr>
              <a:t>‹Nr.›</a:t>
            </a:fld>
            <a:endParaRPr lang="de-DE" altLang="de-DE" dirty="0"/>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800" r:id="rId13"/>
    <p:sldLayoutId id="2147483801" r:id="rId14"/>
    <p:sldLayoutId id="2147483802" r:id="rId15"/>
    <p:sldLayoutId id="2147483803" r:id="rId16"/>
    <p:sldLayoutId id="2147483798" r:id="rId17"/>
    <p:sldLayoutId id="2147483799" r:id="rId18"/>
  </p:sldLayoutIdLst>
  <p:timing>
    <p:tnLst>
      <p:par>
        <p:cTn id="1" dur="indefinite" restart="never" nodeType="tmRoot"/>
      </p:par>
    </p:tnLst>
  </p:timing>
  <p:hf hdr="0"/>
  <p:txStyles>
    <p:titleStyle>
      <a:lvl1pPr algn="ctr" defTabSz="457200"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defTabSz="457200" rtl="0" eaLnBrk="0" fontAlgn="base" hangingPunct="0">
        <a:spcBef>
          <a:spcPct val="0"/>
        </a:spcBef>
        <a:spcAft>
          <a:spcPct val="0"/>
        </a:spcAft>
        <a:defRPr sz="4400">
          <a:solidFill>
            <a:schemeClr val="tx1"/>
          </a:solidFill>
          <a:latin typeface="Arial" panose="020B0604020202020204" pitchFamily="34" charset="0"/>
        </a:defRPr>
      </a:lvl2pPr>
      <a:lvl3pPr algn="ctr" defTabSz="457200" rtl="0" eaLnBrk="0" fontAlgn="base" hangingPunct="0">
        <a:spcBef>
          <a:spcPct val="0"/>
        </a:spcBef>
        <a:spcAft>
          <a:spcPct val="0"/>
        </a:spcAft>
        <a:defRPr sz="4400">
          <a:solidFill>
            <a:schemeClr val="tx1"/>
          </a:solidFill>
          <a:latin typeface="Arial" panose="020B0604020202020204" pitchFamily="34" charset="0"/>
        </a:defRPr>
      </a:lvl3pPr>
      <a:lvl4pPr algn="ctr" defTabSz="457200" rtl="0" eaLnBrk="0" fontAlgn="base" hangingPunct="0">
        <a:spcBef>
          <a:spcPct val="0"/>
        </a:spcBef>
        <a:spcAft>
          <a:spcPct val="0"/>
        </a:spcAft>
        <a:defRPr sz="4400">
          <a:solidFill>
            <a:schemeClr val="tx1"/>
          </a:solidFill>
          <a:latin typeface="Arial" panose="020B0604020202020204" pitchFamily="34" charset="0"/>
        </a:defRPr>
      </a:lvl4pPr>
      <a:lvl5pPr algn="ctr" defTabSz="457200" rtl="0" eaLnBrk="0" fontAlgn="base" hangingPunct="0">
        <a:spcBef>
          <a:spcPct val="0"/>
        </a:spcBef>
        <a:spcAft>
          <a:spcPct val="0"/>
        </a:spcAft>
        <a:defRPr sz="4400">
          <a:solidFill>
            <a:schemeClr val="tx1"/>
          </a:solidFill>
          <a:latin typeface="Arial" panose="020B0604020202020204"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3"/>
          <p:cNvSpPr>
            <a:spLocks noGrp="1"/>
          </p:cNvSpPr>
          <p:nvPr>
            <p:ph type="ctrTitle"/>
          </p:nvPr>
        </p:nvSpPr>
        <p:spPr bwMode="auto">
          <a:xfrm>
            <a:off x="3348038" y="2511425"/>
            <a:ext cx="5256212" cy="1438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dirty="0" smtClean="0"/>
              <a:t>Herzlich willkommen</a:t>
            </a:r>
            <a:br>
              <a:rPr lang="de-DE" altLang="de-DE" dirty="0" smtClean="0"/>
            </a:br>
            <a:r>
              <a:rPr lang="de-DE" altLang="de-DE" dirty="0" err="1" smtClean="0"/>
              <a:t>lorem</a:t>
            </a:r>
            <a:r>
              <a:rPr lang="de-DE" altLang="de-DE" dirty="0" smtClean="0"/>
              <a:t> </a:t>
            </a:r>
            <a:r>
              <a:rPr lang="de-DE" altLang="de-DE" dirty="0" err="1" smtClean="0"/>
              <a:t>ipsum</a:t>
            </a:r>
            <a:r>
              <a:rPr lang="de-DE" altLang="de-DE" dirty="0" smtClean="0"/>
              <a:t> </a:t>
            </a:r>
            <a:r>
              <a:rPr lang="de-DE" altLang="de-DE" dirty="0" err="1" smtClean="0"/>
              <a:t>sit</a:t>
            </a:r>
            <a:r>
              <a:rPr lang="de-DE" altLang="de-DE" dirty="0" smtClean="0"/>
              <a:t> </a:t>
            </a:r>
            <a:r>
              <a:rPr lang="de-DE" altLang="de-DE" dirty="0" err="1" smtClean="0"/>
              <a:t>dolor</a:t>
            </a:r>
            <a:r>
              <a:rPr lang="de-DE" altLang="de-DE" dirty="0" smtClean="0"/>
              <a:t>!</a:t>
            </a:r>
          </a:p>
        </p:txBody>
      </p:sp>
      <p:sp>
        <p:nvSpPr>
          <p:cNvPr id="17411" name="Untertitel 4"/>
          <p:cNvSpPr>
            <a:spLocks noGrp="1"/>
          </p:cNvSpPr>
          <p:nvPr>
            <p:ph type="subTitle" idx="1"/>
          </p:nvPr>
        </p:nvSpPr>
        <p:spPr bwMode="auto">
          <a:xfrm>
            <a:off x="3348038" y="3951288"/>
            <a:ext cx="5256212" cy="163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dirty="0" smtClean="0"/>
              <a:t>Corporate Design der </a:t>
            </a:r>
            <a:r>
              <a:rPr lang="de-DE" altLang="de-DE" dirty="0" err="1" smtClean="0"/>
              <a:t>Universiät</a:t>
            </a:r>
            <a:r>
              <a:rPr lang="de-DE" altLang="de-DE" dirty="0" smtClean="0"/>
              <a:t> des Saarlandes</a:t>
            </a:r>
          </a:p>
          <a:p>
            <a:r>
              <a:rPr lang="de-DE" altLang="de-DE" dirty="0" smtClean="0"/>
              <a:t>Präsentation vom 02.12.2019</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ußzeilenplatzhalter 1"/>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Beispielpräsentation</a:t>
            </a:r>
          </a:p>
        </p:txBody>
      </p:sp>
      <p:sp>
        <p:nvSpPr>
          <p:cNvPr id="26627" name="Foliennummernplatzhalt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CA533745-A135-434A-9E3B-7C946428B157}" type="slidenum">
              <a:rPr lang="de-DE" altLang="de-DE" smtClean="0">
                <a:solidFill>
                  <a:schemeClr val="bg1"/>
                </a:solidFill>
                <a:latin typeface="Segoe UI" panose="020B0502040204020203" pitchFamily="34" charset="0"/>
              </a:rPr>
              <a:pPr/>
              <a:t>10</a:t>
            </a:fld>
            <a:endParaRPr lang="de-DE" altLang="de-DE" smtClean="0">
              <a:solidFill>
                <a:schemeClr val="bg1"/>
              </a:solidFill>
              <a:latin typeface="Segoe UI" panose="020B0502040204020203" pitchFamily="34" charset="0"/>
            </a:endParaRPr>
          </a:p>
        </p:txBody>
      </p:sp>
      <p:sp>
        <p:nvSpPr>
          <p:cNvPr id="26628" name="Datumsplatzhalter 3"/>
          <p:cNvSpPr>
            <a:spLocks noGrp="1"/>
          </p:cNvSpPr>
          <p:nvPr>
            <p:ph type="dt" sz="half"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7EFA8D5-F7F7-4C8F-8F58-340350C3E1C1}"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02.12.2019</a:t>
            </a:fld>
            <a:endParaRPr lang="de-DE" altLang="de-DE" smtClean="0">
              <a:solidFill>
                <a:schemeClr val="bg1"/>
              </a:solidFill>
              <a:latin typeface="Segoe UI" panose="020B0502040204020203" pitchFamily="34" charset="0"/>
              <a:ea typeface="Verdana" panose="020B0604030504040204" pitchFamily="34" charset="0"/>
            </a:endParaRPr>
          </a:p>
        </p:txBody>
      </p:sp>
      <p:sp>
        <p:nvSpPr>
          <p:cNvPr id="4" name="Textplatzhalter 3"/>
          <p:cNvSpPr>
            <a:spLocks noGrp="1"/>
          </p:cNvSpPr>
          <p:nvPr>
            <p:ph type="body" sz="quarter" idx="13"/>
          </p:nvPr>
        </p:nvSpPr>
        <p:spPr/>
        <p:txBody>
          <a:bodyPr/>
          <a:lstStyle/>
          <a:p>
            <a:endParaRPr lang="de-DE"/>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ußzeilenplatzhalter 1"/>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Beispielpräsentation</a:t>
            </a:r>
          </a:p>
        </p:txBody>
      </p:sp>
      <p:sp>
        <p:nvSpPr>
          <p:cNvPr id="27651" name="Foliennummernplatzhalt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131583EB-9AFC-45B9-A45A-0D5B57F3E312}" type="slidenum">
              <a:rPr lang="de-DE" altLang="de-DE" smtClean="0">
                <a:solidFill>
                  <a:schemeClr val="bg1"/>
                </a:solidFill>
                <a:latin typeface="Segoe UI" panose="020B0502040204020203" pitchFamily="34" charset="0"/>
              </a:rPr>
              <a:pPr/>
              <a:t>11</a:t>
            </a:fld>
            <a:endParaRPr lang="de-DE" altLang="de-DE" smtClean="0">
              <a:solidFill>
                <a:schemeClr val="bg1"/>
              </a:solidFill>
              <a:latin typeface="Segoe UI" panose="020B0502040204020203" pitchFamily="34" charset="0"/>
            </a:endParaRPr>
          </a:p>
        </p:txBody>
      </p:sp>
      <p:sp>
        <p:nvSpPr>
          <p:cNvPr id="27652" name="Datumsplatzhalter 3"/>
          <p:cNvSpPr>
            <a:spLocks noGrp="1"/>
          </p:cNvSpPr>
          <p:nvPr>
            <p:ph type="dt" sz="half"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5C1E970-9753-4032-82D7-A2D36E510C02}"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02.12.2019</a:t>
            </a:fld>
            <a:endParaRPr lang="de-DE" altLang="de-DE" smtClean="0">
              <a:solidFill>
                <a:schemeClr val="bg1"/>
              </a:solidFill>
              <a:latin typeface="Segoe UI" panose="020B0502040204020203" pitchFamily="34" charset="0"/>
              <a:ea typeface="Verdana" panose="020B0604030504040204" pitchFamily="34" charset="0"/>
            </a:endParaRPr>
          </a:p>
        </p:txBody>
      </p:sp>
      <p:sp>
        <p:nvSpPr>
          <p:cNvPr id="3" name="Textplatzhalter 2"/>
          <p:cNvSpPr>
            <a:spLocks noGrp="1"/>
          </p:cNvSpPr>
          <p:nvPr>
            <p:ph type="body" sz="quarter" idx="13"/>
          </p:nvPr>
        </p:nvSpPr>
        <p:spPr/>
        <p:txBody>
          <a:bodyPr/>
          <a:lstStyle/>
          <a:p>
            <a:endParaRPr lang="de-DE"/>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ußzeilenplatzhalter 1"/>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Beispielpräsentation</a:t>
            </a:r>
          </a:p>
        </p:txBody>
      </p:sp>
      <p:sp>
        <p:nvSpPr>
          <p:cNvPr id="28675" name="Foliennummernplatzhalt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B76A3915-E66A-4F92-8B1D-36DDF5C0B282}" type="slidenum">
              <a:rPr lang="de-DE" altLang="de-DE" smtClean="0">
                <a:solidFill>
                  <a:schemeClr val="bg1"/>
                </a:solidFill>
                <a:latin typeface="Segoe UI" panose="020B0502040204020203" pitchFamily="34" charset="0"/>
              </a:rPr>
              <a:pPr/>
              <a:t>12</a:t>
            </a:fld>
            <a:endParaRPr lang="de-DE" altLang="de-DE" smtClean="0">
              <a:solidFill>
                <a:schemeClr val="bg1"/>
              </a:solidFill>
              <a:latin typeface="Segoe UI" panose="020B0502040204020203" pitchFamily="34" charset="0"/>
            </a:endParaRPr>
          </a:p>
        </p:txBody>
      </p:sp>
      <p:sp>
        <p:nvSpPr>
          <p:cNvPr id="28676" name="Datumsplatzhalter 3"/>
          <p:cNvSpPr>
            <a:spLocks noGrp="1"/>
          </p:cNvSpPr>
          <p:nvPr>
            <p:ph type="dt" sz="half"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B6EF6C1-B5E5-4E00-80BE-A08A9180C1B5}"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02.12.2019</a:t>
            </a:fld>
            <a:endParaRPr lang="de-DE" altLang="de-DE" smtClean="0">
              <a:solidFill>
                <a:schemeClr val="bg1"/>
              </a:solidFill>
              <a:latin typeface="Segoe UI" panose="020B0502040204020203" pitchFamily="34" charset="0"/>
              <a:ea typeface="Verdana" panose="020B0604030504040204" pitchFamily="34" charset="0"/>
            </a:endParaRPr>
          </a:p>
        </p:txBody>
      </p:sp>
      <p:sp>
        <p:nvSpPr>
          <p:cNvPr id="2" name="Textplatzhalter 1"/>
          <p:cNvSpPr>
            <a:spLocks noGrp="1"/>
          </p:cNvSpPr>
          <p:nvPr>
            <p:ph type="body" sz="quarter" idx="13"/>
          </p:nvPr>
        </p:nvSpPr>
        <p:spPr/>
        <p:txBody>
          <a:bodyPr/>
          <a:lstStyle/>
          <a:p>
            <a:endParaRPr lang="de-DE"/>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ußzeilenplatzhalter 1"/>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Beispielpräsentation</a:t>
            </a:r>
          </a:p>
        </p:txBody>
      </p:sp>
      <p:sp>
        <p:nvSpPr>
          <p:cNvPr id="29699" name="Foliennummernplatzhalt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2B39E02C-5364-4C41-B3F5-BECDD98FCC5F}" type="slidenum">
              <a:rPr lang="de-DE" altLang="de-DE" smtClean="0">
                <a:solidFill>
                  <a:schemeClr val="bg1"/>
                </a:solidFill>
                <a:latin typeface="Segoe UI" panose="020B0502040204020203" pitchFamily="34" charset="0"/>
              </a:rPr>
              <a:pPr/>
              <a:t>13</a:t>
            </a:fld>
            <a:endParaRPr lang="de-DE" altLang="de-DE" smtClean="0">
              <a:solidFill>
                <a:schemeClr val="bg1"/>
              </a:solidFill>
              <a:latin typeface="Segoe UI" panose="020B0502040204020203" pitchFamily="34" charset="0"/>
            </a:endParaRPr>
          </a:p>
        </p:txBody>
      </p:sp>
      <p:sp>
        <p:nvSpPr>
          <p:cNvPr id="29700" name="Datumsplatzhalter 3"/>
          <p:cNvSpPr>
            <a:spLocks noGrp="1"/>
          </p:cNvSpPr>
          <p:nvPr>
            <p:ph type="dt" sz="half"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1AFBB54-7D6F-4387-A061-CC816E5C2E9B}"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02.12.2019</a:t>
            </a:fld>
            <a:endParaRPr lang="de-DE" altLang="de-DE" smtClean="0">
              <a:solidFill>
                <a:schemeClr val="bg1"/>
              </a:solidFill>
              <a:latin typeface="Segoe UI" panose="020B0502040204020203" pitchFamily="34" charset="0"/>
              <a:ea typeface="Verdana" panose="020B0604030504040204" pitchFamily="34" charset="0"/>
            </a:endParaRPr>
          </a:p>
        </p:txBody>
      </p:sp>
      <p:sp>
        <p:nvSpPr>
          <p:cNvPr id="2" name="Textplatzhalter 1"/>
          <p:cNvSpPr>
            <a:spLocks noGrp="1"/>
          </p:cNvSpPr>
          <p:nvPr>
            <p:ph type="body" sz="quarter" idx="13"/>
          </p:nvPr>
        </p:nvSpPr>
        <p:spPr/>
        <p:txBody>
          <a:bodyPr/>
          <a:lstStyle/>
          <a:p>
            <a:endParaRPr lang="de-DE"/>
          </a:p>
        </p:txBody>
      </p:sp>
      <p:pic>
        <p:nvPicPr>
          <p:cNvPr id="29702" name="Grafik 9"/>
          <p:cNvPicPr>
            <a:picLocks noChangeAspect="1"/>
          </p:cNvPicPr>
          <p:nvPr/>
        </p:nvPicPr>
        <p:blipFill>
          <a:blip r:embed="rId2">
            <a:extLst>
              <a:ext uri="{28A0092B-C50C-407E-A947-70E740481C1C}">
                <a14:useLocalDpi xmlns:a14="http://schemas.microsoft.com/office/drawing/2010/main" val="0"/>
              </a:ext>
            </a:extLst>
          </a:blip>
          <a:srcRect l="-1607" b="54561"/>
          <a:stretch>
            <a:fillRect/>
          </a:stretch>
        </p:blipFill>
        <p:spPr bwMode="auto">
          <a:xfrm>
            <a:off x="2300288" y="3975100"/>
            <a:ext cx="4543425"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platzhalter 1"/>
          <p:cNvSpPr>
            <a:spLocks noGrp="1"/>
          </p:cNvSpPr>
          <p:nvPr>
            <p:ph type="body" sz="quarter" idx="10"/>
          </p:nvPr>
        </p:nvSpPr>
        <p:spPr bwMode="auto">
          <a:xfrm>
            <a:off x="287338" y="393700"/>
            <a:ext cx="4932362" cy="846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Font typeface="Lucida Grande" pitchFamily="80" charset="0"/>
              <a:buNone/>
            </a:pPr>
            <a:r>
              <a:rPr lang="de-DE" altLang="de-DE" smtClean="0"/>
              <a:t>Ich bin eine Headline in 26 pt</a:t>
            </a:r>
          </a:p>
        </p:txBody>
      </p:sp>
      <p:sp>
        <p:nvSpPr>
          <p:cNvPr id="30723" name="Textplatzhalter 2"/>
          <p:cNvSpPr>
            <a:spLocks noGrp="1"/>
          </p:cNvSpPr>
          <p:nvPr>
            <p:ph type="body" sz="quarter" idx="11"/>
          </p:nvPr>
        </p:nvSpPr>
        <p:spPr bwMode="auto">
          <a:xfrm>
            <a:off x="1222375" y="1349375"/>
            <a:ext cx="7083425"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rIns="91440" bIns="45720" numCol="1" anchor="t" anchorCtr="0" compatLnSpc="1">
            <a:prstTxWarp prst="textNoShape">
              <a:avLst/>
            </a:prstTxWarp>
          </a:bodyPr>
          <a:lstStyle/>
          <a:p>
            <a:r>
              <a:rPr lang="de-DE" altLang="de-DE" smtClean="0"/>
              <a:t>Ich bin eine Folie, bei der ein weiteres Logo zum Uni-Logo platziert wird. Das zusätzliche Logo wird links neben das Uni-Logo gesetzt und mit einem grauen Trennstrich versehen. Die Headline rückt nach links, die Positionierung des Inhaltsbereiches ändert sich nicht. Diese Darstellung kann auf alle weiteren Masterfolien adaptiert werden.</a:t>
            </a:r>
          </a:p>
        </p:txBody>
      </p:sp>
      <p:sp>
        <p:nvSpPr>
          <p:cNvPr id="30724" name="Fußzeilenplatzhalter 1"/>
          <p:cNvSpPr>
            <a:spLocks noGrp="1"/>
          </p:cNvSpPr>
          <p:nvPr>
            <p:ph type="ftr"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Beispielpräsentation</a:t>
            </a:r>
          </a:p>
        </p:txBody>
      </p:sp>
      <p:sp>
        <p:nvSpPr>
          <p:cNvPr id="30725" name="Foliennummernplatzhalter 2"/>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696166C9-BD3C-4EE6-9B71-50BA04D86CB0}" type="slidenum">
              <a:rPr lang="de-DE" altLang="de-DE" smtClean="0">
                <a:solidFill>
                  <a:schemeClr val="bg1"/>
                </a:solidFill>
                <a:latin typeface="Segoe UI" panose="020B0502040204020203" pitchFamily="34" charset="0"/>
              </a:rPr>
              <a:pPr/>
              <a:t>14</a:t>
            </a:fld>
            <a:endParaRPr lang="de-DE" altLang="de-DE" smtClean="0">
              <a:solidFill>
                <a:schemeClr val="bg1"/>
              </a:solidFill>
              <a:latin typeface="Segoe UI" panose="020B0502040204020203" pitchFamily="34" charset="0"/>
            </a:endParaRPr>
          </a:p>
        </p:txBody>
      </p:sp>
      <p:sp>
        <p:nvSpPr>
          <p:cNvPr id="30726" name="Datumsplatzhalter 3"/>
          <p:cNvSpPr>
            <a:spLocks noGrp="1"/>
          </p:cNvSpPr>
          <p:nvPr>
            <p:ph type="dt"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5021EC4-C703-4B33-A866-62CB2AE0077D}"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02.12.2019</a:t>
            </a:fld>
            <a:endParaRPr lang="de-DE" altLang="de-DE" smtClean="0">
              <a:solidFill>
                <a:schemeClr val="bg1"/>
              </a:solidFill>
              <a:latin typeface="Segoe UI" panose="020B0502040204020203" pitchFamily="34" charset="0"/>
              <a:ea typeface="Verdana" panose="020B0604030504040204" pitchFamily="34" charset="0"/>
            </a:endParaRPr>
          </a:p>
        </p:txBody>
      </p:sp>
      <p:pic>
        <p:nvPicPr>
          <p:cNvPr id="30727"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72188" y="419100"/>
            <a:ext cx="80486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2"/>
          <p:cNvSpPr>
            <a:spLocks noGrp="1"/>
          </p:cNvSpPr>
          <p:nvPr>
            <p:ph type="ctrTitle"/>
          </p:nvPr>
        </p:nvSpPr>
        <p:spPr bwMode="auto">
          <a:xfrm>
            <a:off x="0" y="3957638"/>
            <a:ext cx="9144000" cy="576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smtClean="0"/>
              <a:t>Vielen Dank für Ihre Aufmerksamkeit.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ußzeilenplatzhalter 1"/>
          <p:cNvSpPr>
            <a:spLocks noGrp="1"/>
          </p:cNvSpPr>
          <p:nvPr>
            <p:ph type="ftr"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Beispielpräsentation</a:t>
            </a:r>
          </a:p>
        </p:txBody>
      </p:sp>
      <p:sp>
        <p:nvSpPr>
          <p:cNvPr id="18435" name="Foliennummernplatzhalter 2"/>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EE7F6A0A-E60F-47A4-8DAB-C68460150EC4}" type="slidenum">
              <a:rPr lang="de-DE" altLang="de-DE" smtClean="0">
                <a:solidFill>
                  <a:schemeClr val="bg1"/>
                </a:solidFill>
                <a:latin typeface="Segoe UI" panose="020B0502040204020203" pitchFamily="34" charset="0"/>
              </a:rPr>
              <a:pPr/>
              <a:t>2</a:t>
            </a:fld>
            <a:endParaRPr lang="de-DE" altLang="de-DE" smtClean="0">
              <a:solidFill>
                <a:schemeClr val="bg1"/>
              </a:solidFill>
              <a:latin typeface="Segoe UI" panose="020B0502040204020203" pitchFamily="34" charset="0"/>
            </a:endParaRPr>
          </a:p>
        </p:txBody>
      </p:sp>
      <p:sp>
        <p:nvSpPr>
          <p:cNvPr id="18436" name="Datumsplatzhalter 3"/>
          <p:cNvSpPr>
            <a:spLocks noGrp="1"/>
          </p:cNvSpPr>
          <p:nvPr>
            <p:ph type="dt"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26CB588-B4B7-4040-9096-2A5AA46BB673}"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02.12.2019</a:t>
            </a:fld>
            <a:endParaRPr lang="de-DE" altLang="de-DE" smtClean="0">
              <a:solidFill>
                <a:schemeClr val="bg1"/>
              </a:solidFill>
              <a:latin typeface="Segoe UI" panose="020B0502040204020203" pitchFamily="34" charset="0"/>
              <a:ea typeface="Verdana" panose="020B0604030504040204" pitchFamily="34" charset="0"/>
            </a:endParaRPr>
          </a:p>
        </p:txBody>
      </p:sp>
      <p:sp>
        <p:nvSpPr>
          <p:cNvPr id="18437" name="Textplatzhalter 1"/>
          <p:cNvSpPr>
            <a:spLocks noGrp="1"/>
          </p:cNvSpPr>
          <p:nvPr>
            <p:ph type="body" sz="quarter" idx="10"/>
          </p:nvPr>
        </p:nvSpPr>
        <p:spPr bwMode="auto">
          <a:xfrm>
            <a:off x="225425" y="393700"/>
            <a:ext cx="6853238" cy="454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Font typeface="Lucida Grande" pitchFamily="80" charset="0"/>
              <a:buNone/>
            </a:pPr>
            <a:r>
              <a:rPr lang="de-DE" altLang="de-DE" smtClean="0"/>
              <a:t>Ich bin eine Headline in 26 pt</a:t>
            </a:r>
          </a:p>
        </p:txBody>
      </p:sp>
      <p:sp>
        <p:nvSpPr>
          <p:cNvPr id="18438" name="Textplatzhalter 2"/>
          <p:cNvSpPr>
            <a:spLocks noGrp="1"/>
          </p:cNvSpPr>
          <p:nvPr>
            <p:ph type="body" sz="quarter" idx="11"/>
          </p:nvPr>
        </p:nvSpPr>
        <p:spPr bwMode="auto">
          <a:xfrm>
            <a:off x="1222375" y="1349375"/>
            <a:ext cx="7083425"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rIns="91440" bIns="45720" numCol="1" anchor="t" anchorCtr="0" compatLnSpc="1">
            <a:prstTxWarp prst="textNoShape">
              <a:avLst/>
            </a:prstTxWarp>
          </a:bodyPr>
          <a:lstStyle/>
          <a:p>
            <a:r>
              <a:rPr lang="de-DE" altLang="de-DE" smtClean="0"/>
              <a:t>Ich bin ein Fließtext in 20 pt und einem Zeilenabstand von 1,5. Dies dient der Übersichtlichkeit und Klarheit. In Präsentationen sollte niemals zu viel Text verwendet werden, um den Betrachter nicht zu ermüden.</a:t>
            </a:r>
          </a:p>
          <a:p>
            <a:endParaRPr lang="de-DE" altLang="de-DE"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ußzeilenplatzhalter 1"/>
          <p:cNvSpPr>
            <a:spLocks noGrp="1"/>
          </p:cNvSpPr>
          <p:nvPr>
            <p:ph type="ftr"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Beispielpräsentation</a:t>
            </a:r>
          </a:p>
        </p:txBody>
      </p:sp>
      <p:sp>
        <p:nvSpPr>
          <p:cNvPr id="19459" name="Foliennummernplatzhalter 2"/>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E1790FA0-01EE-42DD-87C4-12A1587BF923}" type="slidenum">
              <a:rPr lang="de-DE" altLang="de-DE" smtClean="0">
                <a:solidFill>
                  <a:schemeClr val="bg1"/>
                </a:solidFill>
                <a:latin typeface="Segoe UI" panose="020B0502040204020203" pitchFamily="34" charset="0"/>
              </a:rPr>
              <a:pPr/>
              <a:t>3</a:t>
            </a:fld>
            <a:endParaRPr lang="de-DE" altLang="de-DE" smtClean="0">
              <a:solidFill>
                <a:schemeClr val="bg1"/>
              </a:solidFill>
              <a:latin typeface="Segoe UI" panose="020B0502040204020203" pitchFamily="34" charset="0"/>
            </a:endParaRPr>
          </a:p>
        </p:txBody>
      </p:sp>
      <p:sp>
        <p:nvSpPr>
          <p:cNvPr id="19460" name="Datumsplatzhalter 3"/>
          <p:cNvSpPr>
            <a:spLocks noGrp="1"/>
          </p:cNvSpPr>
          <p:nvPr>
            <p:ph type="dt"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C7D84B6-96CA-4DD9-AE64-0FCB4D014319}"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02.12.2019</a:t>
            </a:fld>
            <a:endParaRPr lang="de-DE" altLang="de-DE" smtClean="0">
              <a:solidFill>
                <a:schemeClr val="bg1"/>
              </a:solidFill>
              <a:latin typeface="Segoe UI" panose="020B0502040204020203" pitchFamily="34" charset="0"/>
              <a:ea typeface="Verdana" panose="020B0604030504040204" pitchFamily="34" charset="0"/>
            </a:endParaRPr>
          </a:p>
        </p:txBody>
      </p:sp>
      <p:sp>
        <p:nvSpPr>
          <p:cNvPr id="19461" name="Textplatzhalter 8"/>
          <p:cNvSpPr>
            <a:spLocks noGrp="1"/>
          </p:cNvSpPr>
          <p:nvPr>
            <p:ph type="body" sz="quarter" idx="11"/>
          </p:nvPr>
        </p:nvSpPr>
        <p:spPr bwMode="auto">
          <a:xfrm>
            <a:off x="1222375" y="1349375"/>
            <a:ext cx="7083425"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rIns="91440" bIns="45720" numCol="1" anchor="t" anchorCtr="0" compatLnSpc="1">
            <a:prstTxWarp prst="textNoShape">
              <a:avLst/>
            </a:prstTxWarp>
          </a:bodyPr>
          <a:lstStyle/>
          <a:p>
            <a:pPr>
              <a:spcBef>
                <a:spcPts val="25"/>
              </a:spcBef>
            </a:pPr>
            <a:r>
              <a:rPr lang="de-DE" altLang="de-DE" smtClean="0"/>
              <a:t>Ich bin eine Zwischenüberschrift in 20 pt. Ich bin genauso groß wie Fließtext, aber fett!</a:t>
            </a:r>
          </a:p>
          <a:p>
            <a:pPr>
              <a:spcBef>
                <a:spcPts val="25"/>
              </a:spcBef>
            </a:pPr>
            <a:r>
              <a:rPr lang="de-DE" altLang="de-DE" b="0" smtClean="0"/>
              <a:t>Wenn weitergeschrieben wird, dann muss der Fließtext von fett auf normal umgestellt werden, da man dies im Folienmaster innerhalb eines Textrahmens nicht vorformatieren kann.</a:t>
            </a:r>
          </a:p>
        </p:txBody>
      </p:sp>
      <p:sp>
        <p:nvSpPr>
          <p:cNvPr id="19462" name="Textplatzhalter 1"/>
          <p:cNvSpPr>
            <a:spLocks noGrp="1"/>
          </p:cNvSpPr>
          <p:nvPr>
            <p:ph type="body" sz="quarter" idx="10"/>
          </p:nvPr>
        </p:nvSpPr>
        <p:spPr bwMode="auto">
          <a:xfrm>
            <a:off x="225425" y="393700"/>
            <a:ext cx="6853238" cy="454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Font typeface="Lucida Grande" pitchFamily="80" charset="0"/>
              <a:buNone/>
            </a:pPr>
            <a:r>
              <a:rPr lang="de-DE" altLang="de-DE" smtClean="0"/>
              <a:t>Ich bin eine Headline in 26 pt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ußzeilenplatzhalt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Beispielpräsentation</a:t>
            </a:r>
          </a:p>
        </p:txBody>
      </p:sp>
      <p:sp>
        <p:nvSpPr>
          <p:cNvPr id="20483" name="Foliennummernplatzhalt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15C38EF9-62DB-4FCF-8AAA-29984DF6CB98}" type="slidenum">
              <a:rPr lang="de-DE" altLang="de-DE" smtClean="0">
                <a:solidFill>
                  <a:schemeClr val="bg1"/>
                </a:solidFill>
                <a:latin typeface="Segoe UI" panose="020B0502040204020203" pitchFamily="34" charset="0"/>
              </a:rPr>
              <a:pPr/>
              <a:t>4</a:t>
            </a:fld>
            <a:endParaRPr lang="de-DE" altLang="de-DE" smtClean="0">
              <a:solidFill>
                <a:schemeClr val="bg1"/>
              </a:solidFill>
              <a:latin typeface="Segoe UI" panose="020B0502040204020203" pitchFamily="34" charset="0"/>
            </a:endParaRPr>
          </a:p>
        </p:txBody>
      </p:sp>
      <p:sp>
        <p:nvSpPr>
          <p:cNvPr id="20484" name="Textplatzhalter 2"/>
          <p:cNvSpPr>
            <a:spLocks noGrp="1"/>
          </p:cNvSpPr>
          <p:nvPr>
            <p:ph type="body" sz="quarter" idx="10"/>
          </p:nvPr>
        </p:nvSpPr>
        <p:spPr bwMode="auto">
          <a:xfrm>
            <a:off x="225425" y="393700"/>
            <a:ext cx="6853238" cy="454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Font typeface="Lucida Grande" pitchFamily="80" charset="0"/>
              <a:buNone/>
            </a:pPr>
            <a:r>
              <a:rPr lang="de-DE" altLang="de-DE" smtClean="0"/>
              <a:t>Ich bin eine Headline in 26 pt</a:t>
            </a:r>
          </a:p>
        </p:txBody>
      </p:sp>
      <p:sp>
        <p:nvSpPr>
          <p:cNvPr id="20485" name="Inhaltsplatzhalter 1"/>
          <p:cNvSpPr>
            <a:spLocks noGrp="1"/>
          </p:cNvSpPr>
          <p:nvPr>
            <p:ph idx="1"/>
          </p:nvPr>
        </p:nvSpPr>
        <p:spPr bwMode="auto">
          <a:xfrm>
            <a:off x="1222375" y="1344613"/>
            <a:ext cx="7318375" cy="4913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rIns="91440" bIns="45720" numCol="1" anchor="t" anchorCtr="0" compatLnSpc="1">
            <a:prstTxWarp prst="textNoShape">
              <a:avLst/>
            </a:prstTxWarp>
          </a:bodyPr>
          <a:lstStyle/>
          <a:p>
            <a:r>
              <a:rPr lang="de-DE" altLang="de-DE" smtClean="0"/>
              <a:t>Ich bin der erste Punkt der Aufzählung auf der ersten Ebene</a:t>
            </a:r>
          </a:p>
          <a:p>
            <a:pPr lvl="1"/>
            <a:r>
              <a:rPr lang="de-DE" altLang="de-DE" smtClean="0"/>
              <a:t>Ich bin die erste Zeile auf der zweiten Ebene</a:t>
            </a:r>
          </a:p>
          <a:p>
            <a:pPr lvl="2"/>
            <a:r>
              <a:rPr lang="de-DE" altLang="de-DE" smtClean="0"/>
              <a:t>Ich bin die erste Zeile auf der dritten Ebene</a:t>
            </a:r>
          </a:p>
          <a:p>
            <a:pPr lvl="2"/>
            <a:r>
              <a:rPr lang="de-DE" altLang="de-DE" smtClean="0"/>
              <a:t>Ich bin die zweite Zeile auf der dritten Ebene</a:t>
            </a:r>
          </a:p>
          <a:p>
            <a:pPr lvl="1"/>
            <a:r>
              <a:rPr lang="de-DE" altLang="de-DE" smtClean="0"/>
              <a:t>Ich bin die zweite Zeile auf der zweiten Ebene</a:t>
            </a:r>
          </a:p>
          <a:p>
            <a:pPr lvl="1"/>
            <a:r>
              <a:rPr lang="de-DE" altLang="de-DE" smtClean="0"/>
              <a:t>Ich bin die dritte Zeile auf der zweiten Ebene</a:t>
            </a:r>
            <a:br>
              <a:rPr lang="de-DE" altLang="de-DE" smtClean="0"/>
            </a:br>
            <a:endParaRPr lang="de-DE" altLang="de-DE" smtClean="0"/>
          </a:p>
          <a:p>
            <a:r>
              <a:rPr lang="de-DE" altLang="de-DE" smtClean="0"/>
              <a:t>Ich bin der zweite Punkt der Aufzählung auf der ersten Ebene</a:t>
            </a:r>
          </a:p>
          <a:p>
            <a:pPr lvl="1"/>
            <a:r>
              <a:rPr lang="de-DE" altLang="de-DE" smtClean="0"/>
              <a:t>Ich bin die erste Zeile auf der zweiten Ebene</a:t>
            </a:r>
          </a:p>
          <a:p>
            <a:pPr lvl="1"/>
            <a:r>
              <a:rPr lang="de-DE" altLang="de-DE" smtClean="0"/>
              <a:t>Ich bin die erste Zeile auf der dritten Ebene</a:t>
            </a:r>
          </a:p>
          <a:p>
            <a:endParaRPr lang="de-DE" altLang="de-DE" smtClean="0"/>
          </a:p>
        </p:txBody>
      </p:sp>
      <p:sp>
        <p:nvSpPr>
          <p:cNvPr id="20486" name="Datumsplatzhalter 3"/>
          <p:cNvSpPr>
            <a:spLocks noGrp="1"/>
          </p:cNvSpPr>
          <p:nvPr>
            <p:ph type="dt"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5F9ACBB-F0BE-42A2-999F-3CA5B07E3179}"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02.12.2019</a:t>
            </a:fld>
            <a:endParaRPr lang="de-DE" altLang="de-DE" smtClean="0">
              <a:solidFill>
                <a:schemeClr val="bg1"/>
              </a:solidFill>
              <a:latin typeface="Segoe UI" panose="020B0502040204020203" pitchFamily="34" charset="0"/>
              <a:ea typeface="Verdana" panose="020B060403050404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ußzeilenplatzhalter 1"/>
          <p:cNvSpPr>
            <a:spLocks noGrp="1"/>
          </p:cNvSpPr>
          <p:nvPr>
            <p:ph type="ftr"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Beispielpräsentation</a:t>
            </a:r>
          </a:p>
        </p:txBody>
      </p:sp>
      <p:sp>
        <p:nvSpPr>
          <p:cNvPr id="21507" name="Foliennummernplatzhalter 2"/>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D5B765D9-8E41-4289-9405-0BBF7357828B}" type="slidenum">
              <a:rPr lang="de-DE" altLang="de-DE" smtClean="0">
                <a:solidFill>
                  <a:schemeClr val="bg1"/>
                </a:solidFill>
                <a:latin typeface="Segoe UI" panose="020B0502040204020203" pitchFamily="34" charset="0"/>
              </a:rPr>
              <a:pPr/>
              <a:t>5</a:t>
            </a:fld>
            <a:endParaRPr lang="de-DE" altLang="de-DE" smtClean="0">
              <a:solidFill>
                <a:schemeClr val="bg1"/>
              </a:solidFill>
              <a:latin typeface="Segoe UI" panose="020B0502040204020203" pitchFamily="34" charset="0"/>
            </a:endParaRPr>
          </a:p>
        </p:txBody>
      </p:sp>
      <p:sp>
        <p:nvSpPr>
          <p:cNvPr id="21508" name="Datumsplatzhalter 3"/>
          <p:cNvSpPr>
            <a:spLocks noGrp="1"/>
          </p:cNvSpPr>
          <p:nvPr>
            <p:ph type="dt"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4D88ACC-0D6D-4778-A226-2EA0C3CFFAE3}"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02.12.2019</a:t>
            </a:fld>
            <a:endParaRPr lang="de-DE" altLang="de-DE" smtClean="0">
              <a:solidFill>
                <a:schemeClr val="bg1"/>
              </a:solidFill>
              <a:latin typeface="Segoe UI" panose="020B0502040204020203" pitchFamily="34" charset="0"/>
              <a:ea typeface="Verdana" panose="020B0604030504040204" pitchFamily="34" charset="0"/>
            </a:endParaRPr>
          </a:p>
        </p:txBody>
      </p:sp>
      <p:sp>
        <p:nvSpPr>
          <p:cNvPr id="21509" name="Textplatzhalter 2"/>
          <p:cNvSpPr>
            <a:spLocks noGrp="1"/>
          </p:cNvSpPr>
          <p:nvPr>
            <p:ph type="body" sz="quarter" idx="11"/>
          </p:nvPr>
        </p:nvSpPr>
        <p:spPr bwMode="auto">
          <a:xfrm>
            <a:off x="4713288" y="1344613"/>
            <a:ext cx="3833812"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rIns="91440" bIns="45720" numCol="1" anchor="t" anchorCtr="0" compatLnSpc="1">
            <a:prstTxWarp prst="textNoShape">
              <a:avLst/>
            </a:prstTxWarp>
          </a:bodyPr>
          <a:lstStyle/>
          <a:p>
            <a:r>
              <a:rPr lang="de-DE" altLang="de-DE" smtClean="0"/>
              <a:t>Ich bin ein Fließtext in 20 pt und einem Zeilenabstand von 1,5. Dies dient der Übersichtlichkeit und Klarheit. In Präsentationen sollte niemals zu viel Text verwendet werden, um den Betrachter nicht zu ermüden.</a:t>
            </a:r>
          </a:p>
        </p:txBody>
      </p:sp>
      <p:pic>
        <p:nvPicPr>
          <p:cNvPr id="21510" name="Grafik 1"/>
          <p:cNvPicPr>
            <a:picLocks/>
          </p:cNvPicPr>
          <p:nvPr/>
        </p:nvPicPr>
        <p:blipFill>
          <a:blip r:embed="rId2">
            <a:extLst>
              <a:ext uri="{28A0092B-C50C-407E-A947-70E740481C1C}">
                <a14:useLocalDpi xmlns:a14="http://schemas.microsoft.com/office/drawing/2010/main" val="0"/>
              </a:ext>
            </a:extLst>
          </a:blip>
          <a:srcRect l="22429" t="648" r="32886" b="9052"/>
          <a:stretch>
            <a:fillRect/>
          </a:stretch>
        </p:blipFill>
        <p:spPr bwMode="auto">
          <a:xfrm>
            <a:off x="0" y="44450"/>
            <a:ext cx="4572000"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ußzeilenplatzhalter 1"/>
          <p:cNvSpPr>
            <a:spLocks noGrp="1"/>
          </p:cNvSpPr>
          <p:nvPr>
            <p:ph type="ftr"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Beispielpräsentation</a:t>
            </a:r>
          </a:p>
        </p:txBody>
      </p:sp>
      <p:sp>
        <p:nvSpPr>
          <p:cNvPr id="22531" name="Foliennummernplatzhalter 2"/>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996E9FDA-3D36-4FDD-A399-8627214086A8}" type="slidenum">
              <a:rPr lang="de-DE" altLang="de-DE" smtClean="0">
                <a:solidFill>
                  <a:schemeClr val="bg1"/>
                </a:solidFill>
                <a:latin typeface="Segoe UI" panose="020B0502040204020203" pitchFamily="34" charset="0"/>
              </a:rPr>
              <a:pPr/>
              <a:t>6</a:t>
            </a:fld>
            <a:endParaRPr lang="de-DE" altLang="de-DE" smtClean="0">
              <a:solidFill>
                <a:schemeClr val="bg1"/>
              </a:solidFill>
              <a:latin typeface="Segoe UI" panose="020B0502040204020203" pitchFamily="34" charset="0"/>
            </a:endParaRPr>
          </a:p>
        </p:txBody>
      </p:sp>
      <p:sp>
        <p:nvSpPr>
          <p:cNvPr id="22532" name="Datumsplatzhalter 3"/>
          <p:cNvSpPr>
            <a:spLocks noGrp="1"/>
          </p:cNvSpPr>
          <p:nvPr>
            <p:ph type="dt"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BDF399D-4B7A-4733-950B-24CEDAB16A67}"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02.12.2019</a:t>
            </a:fld>
            <a:endParaRPr lang="de-DE" altLang="de-DE" smtClean="0">
              <a:solidFill>
                <a:schemeClr val="bg1"/>
              </a:solidFill>
              <a:latin typeface="Segoe UI" panose="020B0502040204020203" pitchFamily="34" charset="0"/>
              <a:ea typeface="Verdana" panose="020B0604030504040204" pitchFamily="34" charset="0"/>
            </a:endParaRPr>
          </a:p>
        </p:txBody>
      </p:sp>
      <p:sp>
        <p:nvSpPr>
          <p:cNvPr id="22533" name="Textplatzhalter 1"/>
          <p:cNvSpPr>
            <a:spLocks noGrp="1"/>
          </p:cNvSpPr>
          <p:nvPr>
            <p:ph type="body" sz="quarter" idx="11"/>
          </p:nvPr>
        </p:nvSpPr>
        <p:spPr bwMode="auto">
          <a:xfrm>
            <a:off x="4713288" y="1344613"/>
            <a:ext cx="377825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rIns="91440" bIns="45720" numCol="1" anchor="t" anchorCtr="0" compatLnSpc="1">
            <a:prstTxWarp prst="textNoShape">
              <a:avLst/>
            </a:prstTxWarp>
          </a:bodyPr>
          <a:lstStyle/>
          <a:p>
            <a:r>
              <a:rPr lang="de-DE" altLang="de-DE" smtClean="0"/>
              <a:t>Ich bin ein Fließtext in 20 pt und einem Zeilenabstand von 1,5. Dies dient der Übersichtlichkeit und Klarheit. In Präsentationen sollte niemals zu viel Text verwendet werden, um den Betrachter nicht zu ermüden.</a:t>
            </a:r>
          </a:p>
        </p:txBody>
      </p:sp>
      <p:sp>
        <p:nvSpPr>
          <p:cNvPr id="22534" name="Textplatzhalter 3"/>
          <p:cNvSpPr>
            <a:spLocks noGrp="1"/>
          </p:cNvSpPr>
          <p:nvPr>
            <p:ph type="body" sz="quarter" idx="10"/>
          </p:nvPr>
        </p:nvSpPr>
        <p:spPr bwMode="auto">
          <a:xfrm>
            <a:off x="225425" y="393700"/>
            <a:ext cx="6853238" cy="454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Font typeface="Lucida Grande" pitchFamily="80" charset="0"/>
              <a:buNone/>
            </a:pPr>
            <a:r>
              <a:rPr lang="de-DE" altLang="de-DE" smtClean="0"/>
              <a:t>Kombination 1 Text und Bild in 26 pt</a:t>
            </a:r>
          </a:p>
          <a:p>
            <a:pPr>
              <a:buFont typeface="Lucida Grande" pitchFamily="80" charset="0"/>
              <a:buNone/>
            </a:pPr>
            <a:endParaRPr lang="de-DE" altLang="de-DE" smtClean="0"/>
          </a:p>
        </p:txBody>
      </p:sp>
      <p:pic>
        <p:nvPicPr>
          <p:cNvPr id="22535" name="Grafik 19"/>
          <p:cNvPicPr>
            <a:picLocks/>
          </p:cNvPicPr>
          <p:nvPr/>
        </p:nvPicPr>
        <p:blipFill>
          <a:blip r:embed="rId2">
            <a:extLst>
              <a:ext uri="{28A0092B-C50C-407E-A947-70E740481C1C}">
                <a14:useLocalDpi xmlns:a14="http://schemas.microsoft.com/office/drawing/2010/main" val="0"/>
              </a:ext>
            </a:extLst>
          </a:blip>
          <a:srcRect l="23578" t="21292" r="30048" b="4874"/>
          <a:stretch>
            <a:fillRect/>
          </a:stretch>
        </p:blipFill>
        <p:spPr bwMode="auto">
          <a:xfrm>
            <a:off x="0" y="1336675"/>
            <a:ext cx="4572000"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ußzeilenplatzhalter 1"/>
          <p:cNvSpPr>
            <a:spLocks noGrp="1"/>
          </p:cNvSpPr>
          <p:nvPr>
            <p:ph type="ftr"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Beispielpräsentation</a:t>
            </a:r>
          </a:p>
        </p:txBody>
      </p:sp>
      <p:sp>
        <p:nvSpPr>
          <p:cNvPr id="23555" name="Foliennummernplatzhalter 2"/>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1CC38A79-7947-4C30-80D5-303C58947199}" type="slidenum">
              <a:rPr lang="de-DE" altLang="de-DE" smtClean="0">
                <a:solidFill>
                  <a:schemeClr val="bg1"/>
                </a:solidFill>
                <a:latin typeface="Segoe UI" panose="020B0502040204020203" pitchFamily="34" charset="0"/>
              </a:rPr>
              <a:pPr/>
              <a:t>7</a:t>
            </a:fld>
            <a:endParaRPr lang="de-DE" altLang="de-DE" smtClean="0">
              <a:solidFill>
                <a:schemeClr val="bg1"/>
              </a:solidFill>
              <a:latin typeface="Segoe UI" panose="020B0502040204020203" pitchFamily="34" charset="0"/>
            </a:endParaRPr>
          </a:p>
        </p:txBody>
      </p:sp>
      <p:sp>
        <p:nvSpPr>
          <p:cNvPr id="23556" name="Datumsplatzhalter 3"/>
          <p:cNvSpPr>
            <a:spLocks noGrp="1"/>
          </p:cNvSpPr>
          <p:nvPr>
            <p:ph type="dt"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839167A-F824-480E-B2A5-32D8183BF0CE}"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02.12.2019</a:t>
            </a:fld>
            <a:endParaRPr lang="de-DE" altLang="de-DE" smtClean="0">
              <a:solidFill>
                <a:schemeClr val="bg1"/>
              </a:solidFill>
              <a:latin typeface="Segoe UI" panose="020B0502040204020203" pitchFamily="34" charset="0"/>
              <a:ea typeface="Verdana" panose="020B0604030504040204" pitchFamily="34" charset="0"/>
            </a:endParaRPr>
          </a:p>
        </p:txBody>
      </p:sp>
      <p:sp>
        <p:nvSpPr>
          <p:cNvPr id="23557" name="Textplatzhalter 1"/>
          <p:cNvSpPr>
            <a:spLocks noGrp="1"/>
          </p:cNvSpPr>
          <p:nvPr>
            <p:ph type="body" sz="quarter" idx="11"/>
          </p:nvPr>
        </p:nvSpPr>
        <p:spPr bwMode="auto">
          <a:xfrm>
            <a:off x="287338" y="1349375"/>
            <a:ext cx="377825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rIns="91440" bIns="45720" numCol="1" anchor="t" anchorCtr="0" compatLnSpc="1">
            <a:prstTxWarp prst="textNoShape">
              <a:avLst/>
            </a:prstTxWarp>
          </a:bodyPr>
          <a:lstStyle/>
          <a:p>
            <a:r>
              <a:rPr lang="de-DE" altLang="de-DE" smtClean="0"/>
              <a:t>Ich bin ein Fließtext in 20 pt und einem Zeilenabstand von 1,5. Dies dient der Übersichtlichkeit und Klarheit. In Präsentationen sollte niemals zu viel Text verwendet werden, um den Betrachter nicht zu ermüden.</a:t>
            </a:r>
          </a:p>
        </p:txBody>
      </p:sp>
      <p:sp>
        <p:nvSpPr>
          <p:cNvPr id="23558" name="Textplatzhalter 3"/>
          <p:cNvSpPr>
            <a:spLocks noGrp="1"/>
          </p:cNvSpPr>
          <p:nvPr>
            <p:ph type="body" sz="quarter" idx="10"/>
          </p:nvPr>
        </p:nvSpPr>
        <p:spPr bwMode="auto">
          <a:xfrm>
            <a:off x="225425" y="393700"/>
            <a:ext cx="6853238" cy="454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Font typeface="Lucida Grande" pitchFamily="80" charset="0"/>
              <a:buNone/>
            </a:pPr>
            <a:r>
              <a:rPr lang="de-DE" altLang="de-DE" smtClean="0"/>
              <a:t>Kombination 1 Text und Bild in 26 pt</a:t>
            </a:r>
          </a:p>
          <a:p>
            <a:pPr>
              <a:buFont typeface="Lucida Grande" pitchFamily="80" charset="0"/>
              <a:buNone/>
            </a:pPr>
            <a:endParaRPr lang="de-DE" altLang="de-DE" smtClean="0"/>
          </a:p>
        </p:txBody>
      </p:sp>
      <p:pic>
        <p:nvPicPr>
          <p:cNvPr id="23559" name="Grafik 19"/>
          <p:cNvPicPr>
            <a:picLocks/>
          </p:cNvPicPr>
          <p:nvPr/>
        </p:nvPicPr>
        <p:blipFill>
          <a:blip r:embed="rId2">
            <a:extLst>
              <a:ext uri="{28A0092B-C50C-407E-A947-70E740481C1C}">
                <a14:useLocalDpi xmlns:a14="http://schemas.microsoft.com/office/drawing/2010/main" val="0"/>
              </a:ext>
            </a:extLst>
          </a:blip>
          <a:srcRect l="23578" t="21292" r="30048" b="4874"/>
          <a:stretch>
            <a:fillRect/>
          </a:stretch>
        </p:blipFill>
        <p:spPr bwMode="auto">
          <a:xfrm>
            <a:off x="4598988" y="1336675"/>
            <a:ext cx="4572000"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ußzeilenplatzhalt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Beispielpräsentation</a:t>
            </a:r>
          </a:p>
        </p:txBody>
      </p:sp>
      <p:sp>
        <p:nvSpPr>
          <p:cNvPr id="24579" name="Foliennummernplatzhalt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39D7E9AA-69C3-4A11-B920-25AC5B859264}" type="slidenum">
              <a:rPr lang="de-DE" altLang="de-DE" smtClean="0">
                <a:solidFill>
                  <a:schemeClr val="bg1"/>
                </a:solidFill>
                <a:latin typeface="Segoe UI" panose="020B0502040204020203" pitchFamily="34" charset="0"/>
              </a:rPr>
              <a:pPr/>
              <a:t>8</a:t>
            </a:fld>
            <a:endParaRPr lang="de-DE" altLang="de-DE" smtClean="0">
              <a:solidFill>
                <a:schemeClr val="bg1"/>
              </a:solidFill>
              <a:latin typeface="Segoe UI" panose="020B0502040204020203" pitchFamily="34" charset="0"/>
            </a:endParaRPr>
          </a:p>
        </p:txBody>
      </p:sp>
      <p:sp>
        <p:nvSpPr>
          <p:cNvPr id="24580" name="Datumsplatzhalter 3"/>
          <p:cNvSpPr>
            <a:spLocks noGrp="1"/>
          </p:cNvSpPr>
          <p:nvPr>
            <p:ph type="dt"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9635D6F-7801-4F68-A248-F1B56BB8D44B}"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02.12.2019</a:t>
            </a:fld>
            <a:endParaRPr lang="de-DE" altLang="de-DE" smtClean="0">
              <a:solidFill>
                <a:schemeClr val="bg1"/>
              </a:solidFill>
              <a:latin typeface="Segoe UI" panose="020B0502040204020203" pitchFamily="34" charset="0"/>
              <a:ea typeface="Verdana" panose="020B0604030504040204" pitchFamily="34" charset="0"/>
            </a:endParaRPr>
          </a:p>
        </p:txBody>
      </p:sp>
      <p:sp>
        <p:nvSpPr>
          <p:cNvPr id="24581" name="Textplatzhalter 3"/>
          <p:cNvSpPr>
            <a:spLocks noGrp="1"/>
          </p:cNvSpPr>
          <p:nvPr>
            <p:ph type="body" sz="quarter" idx="10"/>
          </p:nvPr>
        </p:nvSpPr>
        <p:spPr bwMode="auto">
          <a:xfrm>
            <a:off x="225425" y="393700"/>
            <a:ext cx="6853238" cy="454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Font typeface="Lucida Grande" pitchFamily="80" charset="0"/>
              <a:buNone/>
            </a:pPr>
            <a:r>
              <a:rPr lang="de-DE" altLang="de-DE" smtClean="0"/>
              <a:t>Kombination 1 Text und Bild in 26 pt</a:t>
            </a:r>
          </a:p>
          <a:p>
            <a:pPr>
              <a:buFont typeface="Lucida Grande" pitchFamily="80" charset="0"/>
              <a:buNone/>
            </a:pPr>
            <a:endParaRPr lang="de-DE" altLang="de-DE" smtClean="0"/>
          </a:p>
        </p:txBody>
      </p:sp>
      <p:sp>
        <p:nvSpPr>
          <p:cNvPr id="24582" name="Inhaltsplatzhalter 2"/>
          <p:cNvSpPr>
            <a:spLocks noGrp="1"/>
          </p:cNvSpPr>
          <p:nvPr>
            <p:ph idx="1"/>
          </p:nvPr>
        </p:nvSpPr>
        <p:spPr bwMode="auto">
          <a:xfrm>
            <a:off x="4716463" y="1344613"/>
            <a:ext cx="3824287" cy="4913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rIns="91440" bIns="45720" numCol="1" anchor="t" anchorCtr="0" compatLnSpc="1">
            <a:prstTxWarp prst="textNoShape">
              <a:avLst/>
            </a:prstTxWarp>
          </a:bodyPr>
          <a:lstStyle/>
          <a:p>
            <a:r>
              <a:rPr lang="de-DE" altLang="de-DE" smtClean="0"/>
              <a:t>Ich bin der erste Punkt der Aufzählung auf der ersten Ebene</a:t>
            </a:r>
          </a:p>
          <a:p>
            <a:pPr lvl="1"/>
            <a:r>
              <a:rPr lang="de-DE" altLang="de-DE" smtClean="0"/>
              <a:t>Ich bin die erste Zeile auf der zweiten Ebene</a:t>
            </a:r>
          </a:p>
          <a:p>
            <a:pPr lvl="2"/>
            <a:r>
              <a:rPr lang="de-DE" altLang="de-DE" smtClean="0"/>
              <a:t>Ich bin die erste Zeile auf der dritten Ebene</a:t>
            </a:r>
          </a:p>
          <a:p>
            <a:pPr lvl="2"/>
            <a:r>
              <a:rPr lang="de-DE" altLang="de-DE" smtClean="0"/>
              <a:t>Ich bin die zweite Zeile auf der dritten Ebene</a:t>
            </a:r>
          </a:p>
          <a:p>
            <a:pPr lvl="1"/>
            <a:r>
              <a:rPr lang="de-DE" altLang="de-DE" smtClean="0"/>
              <a:t>Ich bin die zweite Zeile auf der zweiten Ebene</a:t>
            </a:r>
          </a:p>
          <a:p>
            <a:pPr lvl="1"/>
            <a:r>
              <a:rPr lang="de-DE" altLang="de-DE" smtClean="0"/>
              <a:t>Ich bin die dritte Zeile auf der zweiten Ebene</a:t>
            </a:r>
          </a:p>
        </p:txBody>
      </p:sp>
      <p:pic>
        <p:nvPicPr>
          <p:cNvPr id="24583" name="Grafik 19"/>
          <p:cNvPicPr>
            <a:picLocks/>
          </p:cNvPicPr>
          <p:nvPr/>
        </p:nvPicPr>
        <p:blipFill>
          <a:blip r:embed="rId2">
            <a:extLst>
              <a:ext uri="{28A0092B-C50C-407E-A947-70E740481C1C}">
                <a14:useLocalDpi xmlns:a14="http://schemas.microsoft.com/office/drawing/2010/main" val="0"/>
              </a:ext>
            </a:extLst>
          </a:blip>
          <a:srcRect l="23578" t="21292" r="30048" b="4874"/>
          <a:stretch>
            <a:fillRect/>
          </a:stretch>
        </p:blipFill>
        <p:spPr bwMode="auto">
          <a:xfrm>
            <a:off x="0" y="1336675"/>
            <a:ext cx="4572000"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ußzeilenplatzhalt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Beispielpräsentation</a:t>
            </a:r>
          </a:p>
        </p:txBody>
      </p:sp>
      <p:sp>
        <p:nvSpPr>
          <p:cNvPr id="25603" name="Foliennummernplatzhalt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50F3DA91-8363-4B98-8F69-7A94EBE25BB5}" type="slidenum">
              <a:rPr lang="de-DE" altLang="de-DE" smtClean="0">
                <a:solidFill>
                  <a:schemeClr val="bg1"/>
                </a:solidFill>
                <a:latin typeface="Segoe UI" panose="020B0502040204020203" pitchFamily="34" charset="0"/>
              </a:rPr>
              <a:pPr/>
              <a:t>9</a:t>
            </a:fld>
            <a:endParaRPr lang="de-DE" altLang="de-DE" smtClean="0">
              <a:solidFill>
                <a:schemeClr val="bg1"/>
              </a:solidFill>
              <a:latin typeface="Segoe UI" panose="020B0502040204020203" pitchFamily="34" charset="0"/>
            </a:endParaRPr>
          </a:p>
        </p:txBody>
      </p:sp>
      <p:sp>
        <p:nvSpPr>
          <p:cNvPr id="25604" name="Datumsplatzhalter 3"/>
          <p:cNvSpPr>
            <a:spLocks noGrp="1"/>
          </p:cNvSpPr>
          <p:nvPr>
            <p:ph type="dt"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A5128A2-13F9-4115-ADD8-09BE34C4EF65}"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02.12.2019</a:t>
            </a:fld>
            <a:endParaRPr lang="de-DE" altLang="de-DE" smtClean="0">
              <a:solidFill>
                <a:schemeClr val="bg1"/>
              </a:solidFill>
              <a:latin typeface="Segoe UI" panose="020B0502040204020203" pitchFamily="34" charset="0"/>
              <a:ea typeface="Verdana" panose="020B0604030504040204" pitchFamily="34" charset="0"/>
            </a:endParaRPr>
          </a:p>
        </p:txBody>
      </p:sp>
      <p:sp>
        <p:nvSpPr>
          <p:cNvPr id="25605" name="Textplatzhalter 3"/>
          <p:cNvSpPr>
            <a:spLocks noGrp="1"/>
          </p:cNvSpPr>
          <p:nvPr>
            <p:ph type="body" sz="quarter" idx="10"/>
          </p:nvPr>
        </p:nvSpPr>
        <p:spPr bwMode="auto">
          <a:xfrm>
            <a:off x="225425" y="393700"/>
            <a:ext cx="6853238" cy="454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Font typeface="Lucida Grande" pitchFamily="80" charset="0"/>
              <a:buNone/>
            </a:pPr>
            <a:r>
              <a:rPr lang="de-DE" altLang="de-DE" smtClean="0"/>
              <a:t>Kombination 1 Text und Bild in 26 pt</a:t>
            </a:r>
          </a:p>
          <a:p>
            <a:pPr>
              <a:buFont typeface="Lucida Grande" pitchFamily="80" charset="0"/>
              <a:buNone/>
            </a:pPr>
            <a:endParaRPr lang="de-DE" altLang="de-DE" smtClean="0"/>
          </a:p>
        </p:txBody>
      </p:sp>
      <p:sp>
        <p:nvSpPr>
          <p:cNvPr id="25606" name="Inhaltsplatzhalter 2"/>
          <p:cNvSpPr>
            <a:spLocks noGrp="1"/>
          </p:cNvSpPr>
          <p:nvPr>
            <p:ph idx="1"/>
          </p:nvPr>
        </p:nvSpPr>
        <p:spPr bwMode="auto">
          <a:xfrm>
            <a:off x="292100" y="1344613"/>
            <a:ext cx="3824288" cy="4913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rIns="91440" bIns="45720" numCol="1" anchor="t" anchorCtr="0" compatLnSpc="1">
            <a:prstTxWarp prst="textNoShape">
              <a:avLst/>
            </a:prstTxWarp>
          </a:bodyPr>
          <a:lstStyle/>
          <a:p>
            <a:r>
              <a:rPr lang="de-DE" altLang="de-DE" smtClean="0"/>
              <a:t>Ich bin der erste Punkt der Aufzählung auf der ersten Ebene</a:t>
            </a:r>
          </a:p>
          <a:p>
            <a:pPr lvl="1"/>
            <a:r>
              <a:rPr lang="de-DE" altLang="de-DE" smtClean="0"/>
              <a:t>Ich bin die erste Zeile auf der zweiten Ebene</a:t>
            </a:r>
          </a:p>
          <a:p>
            <a:pPr lvl="2"/>
            <a:r>
              <a:rPr lang="de-DE" altLang="de-DE" smtClean="0"/>
              <a:t>Ich bin die erste Zeile auf der dritten Ebene</a:t>
            </a:r>
          </a:p>
          <a:p>
            <a:pPr lvl="2"/>
            <a:r>
              <a:rPr lang="de-DE" altLang="de-DE" smtClean="0"/>
              <a:t>Ich bin die zweite Zeile auf der dritten Ebene</a:t>
            </a:r>
          </a:p>
          <a:p>
            <a:pPr lvl="1"/>
            <a:r>
              <a:rPr lang="de-DE" altLang="de-DE" smtClean="0"/>
              <a:t>Ich bin die zweite Zeile auf der zweiten Ebene</a:t>
            </a:r>
          </a:p>
          <a:p>
            <a:pPr lvl="1"/>
            <a:r>
              <a:rPr lang="de-DE" altLang="de-DE" smtClean="0"/>
              <a:t>Ich bin die dritte Zeile auf der zweiten Ebene</a:t>
            </a:r>
          </a:p>
        </p:txBody>
      </p:sp>
      <p:pic>
        <p:nvPicPr>
          <p:cNvPr id="25607" name="Grafik 19"/>
          <p:cNvPicPr>
            <a:picLocks/>
          </p:cNvPicPr>
          <p:nvPr/>
        </p:nvPicPr>
        <p:blipFill>
          <a:blip r:embed="rId2">
            <a:extLst>
              <a:ext uri="{28A0092B-C50C-407E-A947-70E740481C1C}">
                <a14:useLocalDpi xmlns:a14="http://schemas.microsoft.com/office/drawing/2010/main" val="0"/>
              </a:ext>
            </a:extLst>
          </a:blip>
          <a:srcRect l="23578" t="21292" r="30048" b="4874"/>
          <a:stretch>
            <a:fillRect/>
          </a:stretch>
        </p:blipFill>
        <p:spPr bwMode="auto">
          <a:xfrm>
            <a:off x="4572000" y="1336675"/>
            <a:ext cx="4572000"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1_Office-Design">
  <a:themeElements>
    <a:clrScheme name="Benutzerdefiniert 1">
      <a:dk1>
        <a:sysClr val="windowText" lastClr="000000"/>
      </a:dk1>
      <a:lt1>
        <a:sysClr val="window" lastClr="FFFFFF"/>
      </a:lt1>
      <a:dk2>
        <a:srgbClr val="004877"/>
      </a:dk2>
      <a:lt2>
        <a:srgbClr val="E6E6E6"/>
      </a:lt2>
      <a:accent1>
        <a:srgbClr val="C82254"/>
      </a:accent1>
      <a:accent2>
        <a:srgbClr val="D7DF23"/>
      </a:accent2>
      <a:accent3>
        <a:srgbClr val="01283F"/>
      </a:accent3>
      <a:accent4>
        <a:srgbClr val="BEBEBE"/>
      </a:accent4>
      <a:accent5>
        <a:srgbClr val="919191"/>
      </a:accent5>
      <a:accent6>
        <a:srgbClr val="BEBEBE"/>
      </a:accent6>
      <a:hlink>
        <a:srgbClr val="0000FF"/>
      </a:hlink>
      <a:folHlink>
        <a:srgbClr val="8DB3E2"/>
      </a:folHlink>
    </a:clrScheme>
    <a:fontScheme name="1_Office-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532</Words>
  <Application>Microsoft Office PowerPoint</Application>
  <PresentationFormat>Bildschirmpräsentation (4:3)</PresentationFormat>
  <Paragraphs>79</Paragraphs>
  <Slides>15</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15</vt:i4>
      </vt:variant>
    </vt:vector>
  </HeadingPairs>
  <TitlesOfParts>
    <vt:vector size="21" baseType="lpstr">
      <vt:lpstr>Arial</vt:lpstr>
      <vt:lpstr>Calibri</vt:lpstr>
      <vt:lpstr>Lucida Grande</vt:lpstr>
      <vt:lpstr>Segoe UI</vt:lpstr>
      <vt:lpstr>Verdana</vt:lpstr>
      <vt:lpstr>1_Office-Design</vt:lpstr>
      <vt:lpstr>Herzlich willkommen lorem ipsum sit dolor!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Vielen Dank für Ihre Aufmerksamkeit.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mws</dc:creator>
  <cp:lastModifiedBy>Christine Tophoven</cp:lastModifiedBy>
  <cp:revision>157</cp:revision>
  <dcterms:created xsi:type="dcterms:W3CDTF">2010-05-03T10:36:49Z</dcterms:created>
  <dcterms:modified xsi:type="dcterms:W3CDTF">2019-12-02T08:42:54Z</dcterms:modified>
</cp:coreProperties>
</file>