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7"/>
  </p:notesMasterIdLst>
  <p:handoutMasterIdLst>
    <p:handoutMasterId r:id="rId8"/>
  </p:handoutMasterIdLst>
  <p:sldIdLst>
    <p:sldId id="284" r:id="rId2"/>
    <p:sldId id="285" r:id="rId3"/>
    <p:sldId id="286" r:id="rId4"/>
    <p:sldId id="287" r:id="rId5"/>
    <p:sldId id="288" r:id="rId6"/>
  </p:sldIdLst>
  <p:sldSz cx="30275213" cy="42803763"/>
  <p:notesSz cx="6858000" cy="9144000"/>
  <p:defaultTextStyle>
    <a:defPPr>
      <a:defRPr lang="de-DE"/>
    </a:defPPr>
    <a:lvl1pPr algn="l" defTabSz="208794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2087941" algn="l" defTabSz="208794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4175882" algn="l" defTabSz="208794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6263823" algn="l" defTabSz="208794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8351764" algn="l" defTabSz="2087941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0439705" algn="l" defTabSz="417588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12527646" algn="l" defTabSz="417588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14615587" algn="l" defTabSz="417588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16703528" algn="l" defTabSz="4175882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853" userDrawn="1">
          <p15:clr>
            <a:srgbClr val="A4A3A4"/>
          </p15:clr>
        </p15:guide>
        <p15:guide id="3" orient="horz" pos="1647" userDrawn="1">
          <p15:clr>
            <a:srgbClr val="A4A3A4"/>
          </p15:clr>
        </p15:guide>
        <p15:guide id="4" orient="horz" pos="3094" userDrawn="1">
          <p15:clr>
            <a:srgbClr val="A4A3A4"/>
          </p15:clr>
        </p15:guide>
        <p15:guide id="5" pos="18381" userDrawn="1">
          <p15:clr>
            <a:srgbClr val="A4A3A4"/>
          </p15:clr>
        </p15:guide>
        <p15:guide id="6" pos="690" userDrawn="1">
          <p15:clr>
            <a:srgbClr val="A4A3A4"/>
          </p15:clr>
        </p15:guide>
        <p15:guide id="10" orient="horz" pos="6950" userDrawn="1">
          <p15:clr>
            <a:srgbClr val="A4A3A4"/>
          </p15:clr>
        </p15:guide>
        <p15:guide id="12" pos="6360" userDrawn="1">
          <p15:clr>
            <a:srgbClr val="A4A3A4"/>
          </p15:clr>
        </p15:guide>
        <p15:guide id="13" pos="6723" userDrawn="1">
          <p15:clr>
            <a:srgbClr val="A4A3A4"/>
          </p15:clr>
        </p15:guide>
        <p15:guide id="14" pos="1344" userDrawn="1">
          <p15:clr>
            <a:srgbClr val="A4A3A4"/>
          </p15:clr>
        </p15:guide>
        <p15:guide id="15" pos="12393" userDrawn="1">
          <p15:clr>
            <a:srgbClr val="A4A3A4"/>
          </p15:clr>
        </p15:guide>
        <p15:guide id="16" orient="horz" pos="7536" userDrawn="1">
          <p15:clr>
            <a:srgbClr val="A4A3A4"/>
          </p15:clr>
        </p15:guide>
        <p15:guide id="17" pos="12711" userDrawn="1">
          <p15:clr>
            <a:srgbClr val="A4A3A4"/>
          </p15:clr>
        </p15:guide>
        <p15:guide id="18" orient="horz" pos="174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06B"/>
    <a:srgbClr val="595959"/>
    <a:srgbClr val="5D7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82" autoAdjust="0"/>
    <p:restoredTop sz="94660"/>
  </p:normalViewPr>
  <p:slideViewPr>
    <p:cSldViewPr snapToObjects="1">
      <p:cViewPr varScale="1">
        <p:scale>
          <a:sx n="26" d="100"/>
          <a:sy n="26" d="100"/>
        </p:scale>
        <p:origin x="4032" y="168"/>
      </p:cViewPr>
      <p:guideLst>
        <p:guide orient="horz" pos="13482"/>
        <p:guide pos="9853"/>
        <p:guide orient="horz" pos="1647"/>
        <p:guide orient="horz" pos="3094"/>
        <p:guide pos="18381"/>
        <p:guide pos="690"/>
        <p:guide orient="horz" pos="6950"/>
        <p:guide pos="6360"/>
        <p:guide pos="6723"/>
        <p:guide pos="1344"/>
        <p:guide pos="12393"/>
        <p:guide orient="horz" pos="7536"/>
        <p:guide pos="12711"/>
        <p:guide orient="horz" pos="174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23969F-D891-46BD-8026-4D4706C97F6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0"/>
            <a:r>
              <a:rPr lang="de-DE" noProof="0" smtClean="0"/>
              <a:t>Zweite Ebene</a:t>
            </a:r>
          </a:p>
          <a:p>
            <a:pPr lvl="0"/>
            <a:r>
              <a:rPr lang="de-DE" noProof="0" smtClean="0"/>
              <a:t>Dritte Ebene</a:t>
            </a:r>
          </a:p>
          <a:p>
            <a:pPr lvl="0"/>
            <a:r>
              <a:rPr lang="de-DE" noProof="0" smtClean="0"/>
              <a:t>Vierte Ebene</a:t>
            </a:r>
          </a:p>
          <a:p>
            <a:pPr lvl="0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9676CD-C051-484A-892C-7DD7A3D409C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2087941" rtl="0" eaLnBrk="0" fontAlgn="base" hangingPunct="0">
      <a:spcBef>
        <a:spcPct val="30000"/>
      </a:spcBef>
      <a:spcAft>
        <a:spcPct val="0"/>
      </a:spcAft>
      <a:defRPr sz="5480" kern="1200">
        <a:solidFill>
          <a:schemeClr val="tx1"/>
        </a:solidFill>
        <a:latin typeface="+mn-lt"/>
        <a:ea typeface="+mn-ea"/>
        <a:cs typeface="+mn-cs"/>
      </a:defRPr>
    </a:lvl1pPr>
    <a:lvl2pPr marL="3392904" indent="-1304963" algn="l" defTabSz="2087941" rtl="0" eaLnBrk="0" fontAlgn="base" hangingPunct="0">
      <a:spcBef>
        <a:spcPct val="30000"/>
      </a:spcBef>
      <a:spcAft>
        <a:spcPct val="0"/>
      </a:spcAft>
      <a:defRPr sz="5480" kern="1200">
        <a:solidFill>
          <a:schemeClr val="tx1"/>
        </a:solidFill>
        <a:latin typeface="+mn-lt"/>
        <a:ea typeface="+mn-ea"/>
        <a:cs typeface="+mn-cs"/>
      </a:defRPr>
    </a:lvl2pPr>
    <a:lvl3pPr marL="5219852" indent="-1043970" algn="l" defTabSz="2087941" rtl="0" eaLnBrk="0" fontAlgn="base" hangingPunct="0">
      <a:spcBef>
        <a:spcPct val="30000"/>
      </a:spcBef>
      <a:spcAft>
        <a:spcPct val="0"/>
      </a:spcAft>
      <a:defRPr sz="5480" kern="1200">
        <a:solidFill>
          <a:schemeClr val="tx1"/>
        </a:solidFill>
        <a:latin typeface="+mn-lt"/>
        <a:ea typeface="+mn-ea"/>
        <a:cs typeface="+mn-cs"/>
      </a:defRPr>
    </a:lvl3pPr>
    <a:lvl4pPr marL="7307793" indent="-1043970" algn="l" defTabSz="2087941" rtl="0" eaLnBrk="0" fontAlgn="base" hangingPunct="0">
      <a:spcBef>
        <a:spcPct val="30000"/>
      </a:spcBef>
      <a:spcAft>
        <a:spcPct val="0"/>
      </a:spcAft>
      <a:defRPr sz="5480" kern="1200">
        <a:solidFill>
          <a:schemeClr val="tx1"/>
        </a:solidFill>
        <a:latin typeface="+mn-lt"/>
        <a:ea typeface="+mn-ea"/>
        <a:cs typeface="+mn-cs"/>
      </a:defRPr>
    </a:lvl4pPr>
    <a:lvl5pPr marL="9395734" indent="-1043970" algn="l" defTabSz="2087941" rtl="0" eaLnBrk="0" fontAlgn="base" hangingPunct="0">
      <a:spcBef>
        <a:spcPct val="30000"/>
      </a:spcBef>
      <a:spcAft>
        <a:spcPct val="0"/>
      </a:spcAft>
      <a:defRPr sz="5480" kern="1200">
        <a:solidFill>
          <a:schemeClr val="tx1"/>
        </a:solidFill>
        <a:latin typeface="+mn-lt"/>
        <a:ea typeface="+mn-ea"/>
        <a:cs typeface="+mn-cs"/>
      </a:defRPr>
    </a:lvl5pPr>
    <a:lvl6pPr marL="10439705" algn="l" defTabSz="2087941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6pPr>
    <a:lvl7pPr marL="12527646" algn="l" defTabSz="2087941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7pPr>
    <a:lvl8pPr marL="14615587" algn="l" defTabSz="2087941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8pPr>
    <a:lvl9pPr marL="16703528" algn="l" defTabSz="2087941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Fließtext fett 20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2" y="0"/>
            <a:ext cx="23726096" cy="277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hteck 18"/>
          <p:cNvSpPr>
            <a:spLocks noChangeArrowheads="1"/>
          </p:cNvSpPr>
          <p:nvPr userDrawn="1"/>
        </p:nvSpPr>
        <p:spPr bwMode="auto">
          <a:xfrm flipH="1" flipV="1">
            <a:off x="23720842" y="3"/>
            <a:ext cx="6554372" cy="138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63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Fließtext 20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15771" y="41276089"/>
            <a:ext cx="30306753" cy="1527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Gerade Verbindung 15"/>
          <p:cNvCxnSpPr/>
          <p:nvPr userDrawn="1"/>
        </p:nvCxnSpPr>
        <p:spPr>
          <a:xfrm>
            <a:off x="26821950" y="41540962"/>
            <a:ext cx="1" cy="126280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41204081"/>
            <a:ext cx="30301495" cy="3368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Bild 15" descr="haupt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768" y="862676"/>
            <a:ext cx="5310846" cy="223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745595" y="807593"/>
            <a:ext cx="22692845" cy="3122362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16228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5617">
                <a:latin typeface="Verdana"/>
                <a:cs typeface="Verdana"/>
              </a:defRPr>
            </a:lvl2pPr>
            <a:lvl3pPr>
              <a:defRPr sz="5617">
                <a:latin typeface="Verdana"/>
                <a:cs typeface="Verdana"/>
              </a:defRPr>
            </a:lvl3pPr>
            <a:lvl4pPr>
              <a:defRPr sz="5617">
                <a:latin typeface="Verdana"/>
                <a:cs typeface="Verdana"/>
              </a:defRPr>
            </a:lvl4pPr>
            <a:lvl5pPr>
              <a:defRPr sz="5617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  <p:sp>
        <p:nvSpPr>
          <p:cNvPr id="18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4048602" y="8426238"/>
            <a:ext cx="23452900" cy="28060245"/>
          </a:xfrm>
          <a:prstGeom prst="rect">
            <a:avLst/>
          </a:prstGeom>
        </p:spPr>
        <p:txBody>
          <a:bodyPr vert="horz" lIns="0"/>
          <a:lstStyle>
            <a:lvl1pPr marL="0" marR="0" indent="-2140162" algn="l" defTabSz="285355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482"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853550" indent="0" algn="l">
              <a:buFontTx/>
              <a:buNone/>
              <a:defRPr sz="11234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707101" indent="0" algn="l">
              <a:buFontTx/>
              <a:buNone/>
              <a:defRPr sz="11234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8560651" indent="0" algn="l">
              <a:buFontTx/>
              <a:buNone/>
              <a:defRPr sz="11234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1414201" indent="0" algn="l">
              <a:buFontTx/>
              <a:buNone/>
              <a:defRPr sz="11234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11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745595" y="40869393"/>
            <a:ext cx="25603303" cy="2278904"/>
          </a:xfrm>
        </p:spPr>
        <p:txBody>
          <a:bodyPr rtlCol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27294999" y="40866705"/>
            <a:ext cx="2980215" cy="2278904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90E5E7-075E-4463-AEF7-04E2DF91395C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8527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14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4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1 - Gelb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30275213" cy="39078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</a:endParaRPr>
          </a:p>
        </p:txBody>
      </p:sp>
      <p:sp>
        <p:nvSpPr>
          <p:cNvPr id="2" name="Rechteck 18"/>
          <p:cNvSpPr>
            <a:spLocks noChangeArrowheads="1"/>
          </p:cNvSpPr>
          <p:nvPr userDrawn="1"/>
        </p:nvSpPr>
        <p:spPr bwMode="auto">
          <a:xfrm flipH="1">
            <a:off x="0" y="39078251"/>
            <a:ext cx="30275213" cy="37255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Gerade Verbindung 14"/>
          <p:cNvCxnSpPr/>
          <p:nvPr userDrawn="1"/>
        </p:nvCxnSpPr>
        <p:spPr>
          <a:xfrm rot="5400000">
            <a:off x="2414671" y="41171229"/>
            <a:ext cx="3259821" cy="525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15"/>
          <p:cNvCxnSpPr/>
          <p:nvPr userDrawn="1"/>
        </p:nvCxnSpPr>
        <p:spPr>
          <a:xfrm rot="5400000">
            <a:off x="25194667" y="41171229"/>
            <a:ext cx="3259821" cy="525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hteck 18"/>
          <p:cNvSpPr>
            <a:spLocks noChangeArrowheads="1"/>
          </p:cNvSpPr>
          <p:nvPr userDrawn="1"/>
        </p:nvSpPr>
        <p:spPr bwMode="auto">
          <a:xfrm flipH="1">
            <a:off x="0" y="39078254"/>
            <a:ext cx="30301495" cy="3368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Fußzeilenplatzhalter 15"/>
          <p:cNvSpPr>
            <a:spLocks noGrp="1"/>
          </p:cNvSpPr>
          <p:nvPr>
            <p:ph type="ftr" sz="quarter" idx="10"/>
          </p:nvPr>
        </p:nvSpPr>
        <p:spPr>
          <a:xfrm>
            <a:off x="4036695" y="40049265"/>
            <a:ext cx="22312203" cy="2278904"/>
          </a:xfrm>
        </p:spPr>
        <p:txBody>
          <a:bodyPr rtlCol="0"/>
          <a:lstStyle>
            <a:lvl1pPr algn="l">
              <a:defRPr sz="5617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16"/>
          <p:cNvSpPr>
            <a:spLocks noGrp="1"/>
          </p:cNvSpPr>
          <p:nvPr>
            <p:ph type="sldNum" sz="quarter" idx="11"/>
          </p:nvPr>
        </p:nvSpPr>
        <p:spPr>
          <a:xfrm>
            <a:off x="27294999" y="40049265"/>
            <a:ext cx="2980215" cy="2278904"/>
          </a:xfrm>
        </p:spPr>
        <p:txBody>
          <a:bodyPr/>
          <a:lstStyle>
            <a:lvl1pPr algn="l">
              <a:defRPr sz="5617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B6BB7E-B3D3-4FD0-A829-E8AFB044C01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Datumsplatzhalter 17"/>
          <p:cNvSpPr>
            <a:spLocks noGrp="1"/>
          </p:cNvSpPr>
          <p:nvPr>
            <p:ph type="dt" sz="half" idx="12"/>
          </p:nvPr>
        </p:nvSpPr>
        <p:spPr>
          <a:xfrm>
            <a:off x="988149" y="40098809"/>
            <a:ext cx="3048546" cy="2229360"/>
          </a:xfrm>
        </p:spPr>
        <p:txBody>
          <a:bodyPr rtlCol="0"/>
          <a:lstStyle>
            <a:lvl1pPr algn="r">
              <a:defRPr sz="5617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7CFF0657-EA8B-4670-B6F0-B22BEE25B144}" type="datetime1">
              <a:rPr lang="de-DE"/>
              <a:pPr>
                <a:defRPr/>
              </a:pPr>
              <a:t>15.09.2020</a:t>
            </a:fld>
            <a:endParaRPr lang="de-DE" dirty="0"/>
          </a:p>
        </p:txBody>
      </p:sp>
      <p:sp>
        <p:nvSpPr>
          <p:cNvPr id="9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0" y="17966110"/>
            <a:ext cx="30275213" cy="3146033"/>
          </a:xfrm>
          <a:prstGeom prst="rect">
            <a:avLst/>
          </a:prstGeom>
        </p:spPr>
        <p:txBody>
          <a:bodyPr vert="horz"/>
          <a:lstStyle>
            <a:lvl1pPr marL="0" indent="0" algn="ctr">
              <a:buFont typeface="Lucida Grande"/>
              <a:buNone/>
              <a:defRPr sz="16228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5617">
                <a:latin typeface="Verdana"/>
                <a:cs typeface="Verdana"/>
              </a:defRPr>
            </a:lvl2pPr>
            <a:lvl3pPr>
              <a:defRPr sz="5617">
                <a:latin typeface="Verdana"/>
                <a:cs typeface="Verdana"/>
              </a:defRPr>
            </a:lvl3pPr>
            <a:lvl4pPr>
              <a:defRPr sz="5617">
                <a:latin typeface="Verdana"/>
                <a:cs typeface="Verdana"/>
              </a:defRPr>
            </a:lvl4pPr>
            <a:lvl5pPr>
              <a:defRPr sz="5617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1696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2 -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30275213" cy="39078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</a:endParaRPr>
          </a:p>
        </p:txBody>
      </p:sp>
      <p:sp>
        <p:nvSpPr>
          <p:cNvPr id="2" name="Rechteck 18"/>
          <p:cNvSpPr>
            <a:spLocks noChangeArrowheads="1"/>
          </p:cNvSpPr>
          <p:nvPr userDrawn="1"/>
        </p:nvSpPr>
        <p:spPr bwMode="auto">
          <a:xfrm flipH="1">
            <a:off x="0" y="39078251"/>
            <a:ext cx="30275213" cy="37255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Gerade Verbindung 14"/>
          <p:cNvCxnSpPr/>
          <p:nvPr userDrawn="1"/>
        </p:nvCxnSpPr>
        <p:spPr>
          <a:xfrm rot="5400000">
            <a:off x="2414671" y="41171229"/>
            <a:ext cx="3259821" cy="525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15"/>
          <p:cNvCxnSpPr/>
          <p:nvPr userDrawn="1"/>
        </p:nvCxnSpPr>
        <p:spPr>
          <a:xfrm rot="5400000">
            <a:off x="25194667" y="41171229"/>
            <a:ext cx="3259821" cy="525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hteck 18"/>
          <p:cNvSpPr>
            <a:spLocks noChangeArrowheads="1"/>
          </p:cNvSpPr>
          <p:nvPr userDrawn="1"/>
        </p:nvSpPr>
        <p:spPr bwMode="auto">
          <a:xfrm flipH="1">
            <a:off x="0" y="39078254"/>
            <a:ext cx="30301495" cy="3368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Fußzeilenplatzhalter 15"/>
          <p:cNvSpPr>
            <a:spLocks noGrp="1"/>
          </p:cNvSpPr>
          <p:nvPr>
            <p:ph type="ftr" sz="quarter" idx="10"/>
          </p:nvPr>
        </p:nvSpPr>
        <p:spPr>
          <a:xfrm>
            <a:off x="4036695" y="40049265"/>
            <a:ext cx="22312203" cy="2278904"/>
          </a:xfrm>
        </p:spPr>
        <p:txBody>
          <a:bodyPr rtlCol="0"/>
          <a:lstStyle>
            <a:lvl1pPr algn="l">
              <a:defRPr sz="5617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16"/>
          <p:cNvSpPr>
            <a:spLocks noGrp="1"/>
          </p:cNvSpPr>
          <p:nvPr>
            <p:ph type="sldNum" sz="quarter" idx="11"/>
          </p:nvPr>
        </p:nvSpPr>
        <p:spPr>
          <a:xfrm>
            <a:off x="27294999" y="40049265"/>
            <a:ext cx="2980215" cy="2278904"/>
          </a:xfrm>
        </p:spPr>
        <p:txBody>
          <a:bodyPr/>
          <a:lstStyle>
            <a:lvl1pPr algn="l">
              <a:defRPr sz="5617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B6BB7E-B3D3-4FD0-A829-E8AFB044C01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Datumsplatzhalter 17"/>
          <p:cNvSpPr>
            <a:spLocks noGrp="1"/>
          </p:cNvSpPr>
          <p:nvPr>
            <p:ph type="dt" sz="half" idx="12"/>
          </p:nvPr>
        </p:nvSpPr>
        <p:spPr>
          <a:xfrm>
            <a:off x="988149" y="40098809"/>
            <a:ext cx="3048546" cy="2229360"/>
          </a:xfrm>
        </p:spPr>
        <p:txBody>
          <a:bodyPr rtlCol="0"/>
          <a:lstStyle>
            <a:lvl1pPr algn="r">
              <a:defRPr sz="5617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7CFF0657-EA8B-4670-B6F0-B22BEE25B144}" type="datetime1">
              <a:rPr lang="de-DE"/>
              <a:pPr>
                <a:defRPr/>
              </a:pPr>
              <a:t>15.09.2020</a:t>
            </a:fld>
            <a:endParaRPr lang="de-DE" dirty="0"/>
          </a:p>
        </p:txBody>
      </p:sp>
      <p:sp>
        <p:nvSpPr>
          <p:cNvPr id="9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0" y="17966110"/>
            <a:ext cx="30275213" cy="3146033"/>
          </a:xfrm>
          <a:prstGeom prst="rect">
            <a:avLst/>
          </a:prstGeom>
        </p:spPr>
        <p:txBody>
          <a:bodyPr vert="horz"/>
          <a:lstStyle>
            <a:lvl1pPr marL="0" indent="0" algn="ctr">
              <a:buFont typeface="Lucida Grande"/>
              <a:buNone/>
              <a:defRPr sz="16228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5617">
                <a:latin typeface="Verdana"/>
                <a:cs typeface="Verdana"/>
              </a:defRPr>
            </a:lvl2pPr>
            <a:lvl3pPr>
              <a:defRPr sz="5617">
                <a:latin typeface="Verdana"/>
                <a:cs typeface="Verdana"/>
              </a:defRPr>
            </a:lvl3pPr>
            <a:lvl4pPr>
              <a:defRPr sz="5617">
                <a:latin typeface="Verdana"/>
                <a:cs typeface="Verdana"/>
              </a:defRPr>
            </a:lvl4pPr>
            <a:lvl5pPr>
              <a:defRPr sz="5617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9578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3 - Blau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0"/>
            <a:ext cx="30275213" cy="39078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</a:endParaRPr>
          </a:p>
        </p:txBody>
      </p:sp>
      <p:sp>
        <p:nvSpPr>
          <p:cNvPr id="2" name="Rechteck 18"/>
          <p:cNvSpPr>
            <a:spLocks noChangeArrowheads="1"/>
          </p:cNvSpPr>
          <p:nvPr userDrawn="1"/>
        </p:nvSpPr>
        <p:spPr bwMode="auto">
          <a:xfrm flipH="1">
            <a:off x="0" y="39078251"/>
            <a:ext cx="30275213" cy="37255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Gerade Verbindung 14"/>
          <p:cNvCxnSpPr/>
          <p:nvPr userDrawn="1"/>
        </p:nvCxnSpPr>
        <p:spPr>
          <a:xfrm rot="5400000">
            <a:off x="2414671" y="41171229"/>
            <a:ext cx="3259821" cy="525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15"/>
          <p:cNvCxnSpPr/>
          <p:nvPr userDrawn="1"/>
        </p:nvCxnSpPr>
        <p:spPr>
          <a:xfrm rot="5400000">
            <a:off x="25194667" y="41171229"/>
            <a:ext cx="3259821" cy="525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hteck 18"/>
          <p:cNvSpPr>
            <a:spLocks noChangeArrowheads="1"/>
          </p:cNvSpPr>
          <p:nvPr userDrawn="1"/>
        </p:nvSpPr>
        <p:spPr bwMode="auto">
          <a:xfrm flipH="1">
            <a:off x="0" y="39078254"/>
            <a:ext cx="30301495" cy="3368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Fußzeilenplatzhalter 15"/>
          <p:cNvSpPr>
            <a:spLocks noGrp="1"/>
          </p:cNvSpPr>
          <p:nvPr>
            <p:ph type="ftr" sz="quarter" idx="10"/>
          </p:nvPr>
        </p:nvSpPr>
        <p:spPr>
          <a:xfrm>
            <a:off x="4036695" y="40049265"/>
            <a:ext cx="22312203" cy="2278904"/>
          </a:xfrm>
        </p:spPr>
        <p:txBody>
          <a:bodyPr rtlCol="0"/>
          <a:lstStyle>
            <a:lvl1pPr algn="l">
              <a:defRPr sz="5617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16"/>
          <p:cNvSpPr>
            <a:spLocks noGrp="1"/>
          </p:cNvSpPr>
          <p:nvPr>
            <p:ph type="sldNum" sz="quarter" idx="11"/>
          </p:nvPr>
        </p:nvSpPr>
        <p:spPr>
          <a:xfrm>
            <a:off x="27294999" y="40049265"/>
            <a:ext cx="2980215" cy="2278904"/>
          </a:xfrm>
        </p:spPr>
        <p:txBody>
          <a:bodyPr/>
          <a:lstStyle>
            <a:lvl1pPr algn="l">
              <a:defRPr sz="5617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B6BB7E-B3D3-4FD0-A829-E8AFB044C01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Datumsplatzhalter 17"/>
          <p:cNvSpPr>
            <a:spLocks noGrp="1"/>
          </p:cNvSpPr>
          <p:nvPr>
            <p:ph type="dt" sz="half" idx="12"/>
          </p:nvPr>
        </p:nvSpPr>
        <p:spPr>
          <a:xfrm>
            <a:off x="988149" y="40098809"/>
            <a:ext cx="3048546" cy="2229360"/>
          </a:xfrm>
        </p:spPr>
        <p:txBody>
          <a:bodyPr rtlCol="0"/>
          <a:lstStyle>
            <a:lvl1pPr algn="r">
              <a:defRPr sz="5617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7CFF0657-EA8B-4670-B6F0-B22BEE25B144}" type="datetime1">
              <a:rPr lang="de-DE"/>
              <a:pPr>
                <a:defRPr/>
              </a:pPr>
              <a:t>15.09.2020</a:t>
            </a:fld>
            <a:endParaRPr lang="de-DE" dirty="0"/>
          </a:p>
        </p:txBody>
      </p:sp>
      <p:sp>
        <p:nvSpPr>
          <p:cNvPr id="9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0" y="17966110"/>
            <a:ext cx="30275213" cy="3146033"/>
          </a:xfrm>
          <a:prstGeom prst="rect">
            <a:avLst/>
          </a:prstGeom>
        </p:spPr>
        <p:txBody>
          <a:bodyPr vert="horz"/>
          <a:lstStyle>
            <a:lvl1pPr marL="0" indent="0" algn="ctr">
              <a:buFont typeface="Lucida Grande"/>
              <a:buNone/>
              <a:defRPr sz="16228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5617">
                <a:latin typeface="Verdana"/>
                <a:cs typeface="Verdana"/>
              </a:defRPr>
            </a:lvl2pPr>
            <a:lvl3pPr>
              <a:defRPr sz="5617">
                <a:latin typeface="Verdana"/>
                <a:cs typeface="Verdana"/>
              </a:defRPr>
            </a:lvl3pPr>
            <a:lvl4pPr>
              <a:defRPr sz="5617">
                <a:latin typeface="Verdana"/>
                <a:cs typeface="Verdana"/>
              </a:defRPr>
            </a:lvl4pPr>
            <a:lvl5pPr>
              <a:defRPr sz="5617"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136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1513761" y="39672750"/>
            <a:ext cx="7064217" cy="227890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749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de-DE"/>
              <a:t>Datum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344031" y="39672750"/>
            <a:ext cx="9587151" cy="227890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749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de-DE"/>
              <a:t>Fußzeile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697236" y="39672750"/>
            <a:ext cx="7064217" cy="227890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49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604D6649-0FE0-49FA-8281-0051DAE4EEB6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7" r:id="rId2"/>
    <p:sldLayoutId id="2147483786" r:id="rId3"/>
    <p:sldLayoutId id="2147483789" r:id="rId4"/>
    <p:sldLayoutId id="2147483800" r:id="rId5"/>
    <p:sldLayoutId id="2147483801" r:id="rId6"/>
    <p:sldLayoutId id="2147483802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2853550" rtl="0" eaLnBrk="0" fontAlgn="base" hangingPunct="0">
        <a:spcBef>
          <a:spcPct val="0"/>
        </a:spcBef>
        <a:spcAft>
          <a:spcPct val="0"/>
        </a:spcAft>
        <a:defRPr sz="27462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defTabSz="2853550" rtl="0" eaLnBrk="0" fontAlgn="base" hangingPunct="0">
        <a:spcBef>
          <a:spcPct val="0"/>
        </a:spcBef>
        <a:spcAft>
          <a:spcPct val="0"/>
        </a:spcAft>
        <a:defRPr sz="27462">
          <a:solidFill>
            <a:schemeClr val="tx1"/>
          </a:solidFill>
          <a:latin typeface="Arial" panose="020B0604020202020204" pitchFamily="34" charset="0"/>
        </a:defRPr>
      </a:lvl2pPr>
      <a:lvl3pPr algn="ctr" defTabSz="2853550" rtl="0" eaLnBrk="0" fontAlgn="base" hangingPunct="0">
        <a:spcBef>
          <a:spcPct val="0"/>
        </a:spcBef>
        <a:spcAft>
          <a:spcPct val="0"/>
        </a:spcAft>
        <a:defRPr sz="27462">
          <a:solidFill>
            <a:schemeClr val="tx1"/>
          </a:solidFill>
          <a:latin typeface="Arial" panose="020B0604020202020204" pitchFamily="34" charset="0"/>
        </a:defRPr>
      </a:lvl3pPr>
      <a:lvl4pPr algn="ctr" defTabSz="2853550" rtl="0" eaLnBrk="0" fontAlgn="base" hangingPunct="0">
        <a:spcBef>
          <a:spcPct val="0"/>
        </a:spcBef>
        <a:spcAft>
          <a:spcPct val="0"/>
        </a:spcAft>
        <a:defRPr sz="27462">
          <a:solidFill>
            <a:schemeClr val="tx1"/>
          </a:solidFill>
          <a:latin typeface="Arial" panose="020B0604020202020204" pitchFamily="34" charset="0"/>
        </a:defRPr>
      </a:lvl4pPr>
      <a:lvl5pPr algn="ctr" defTabSz="2853550" rtl="0" eaLnBrk="0" fontAlgn="base" hangingPunct="0">
        <a:spcBef>
          <a:spcPct val="0"/>
        </a:spcBef>
        <a:spcAft>
          <a:spcPct val="0"/>
        </a:spcAft>
        <a:defRPr sz="27462">
          <a:solidFill>
            <a:schemeClr val="tx1"/>
          </a:solidFill>
          <a:latin typeface="Arial" panose="020B0604020202020204" pitchFamily="34" charset="0"/>
        </a:defRPr>
      </a:lvl5pPr>
      <a:lvl6pPr marL="2853550" algn="ctr" defTabSz="2853550" rtl="0" fontAlgn="base">
        <a:spcBef>
          <a:spcPct val="0"/>
        </a:spcBef>
        <a:spcAft>
          <a:spcPct val="0"/>
        </a:spcAft>
        <a:defRPr sz="27462">
          <a:solidFill>
            <a:schemeClr val="tx1"/>
          </a:solidFill>
          <a:latin typeface="Calibri" pitchFamily="34" charset="0"/>
        </a:defRPr>
      </a:lvl6pPr>
      <a:lvl7pPr marL="5707101" algn="ctr" defTabSz="2853550" rtl="0" fontAlgn="base">
        <a:spcBef>
          <a:spcPct val="0"/>
        </a:spcBef>
        <a:spcAft>
          <a:spcPct val="0"/>
        </a:spcAft>
        <a:defRPr sz="27462">
          <a:solidFill>
            <a:schemeClr val="tx1"/>
          </a:solidFill>
          <a:latin typeface="Calibri" pitchFamily="34" charset="0"/>
        </a:defRPr>
      </a:lvl7pPr>
      <a:lvl8pPr marL="8560651" algn="ctr" defTabSz="2853550" rtl="0" fontAlgn="base">
        <a:spcBef>
          <a:spcPct val="0"/>
        </a:spcBef>
        <a:spcAft>
          <a:spcPct val="0"/>
        </a:spcAft>
        <a:defRPr sz="27462">
          <a:solidFill>
            <a:schemeClr val="tx1"/>
          </a:solidFill>
          <a:latin typeface="Calibri" pitchFamily="34" charset="0"/>
        </a:defRPr>
      </a:lvl8pPr>
      <a:lvl9pPr marL="11414201" algn="ctr" defTabSz="2853550" rtl="0" fontAlgn="base">
        <a:spcBef>
          <a:spcPct val="0"/>
        </a:spcBef>
        <a:spcAft>
          <a:spcPct val="0"/>
        </a:spcAft>
        <a:defRPr sz="27462">
          <a:solidFill>
            <a:schemeClr val="tx1"/>
          </a:solidFill>
          <a:latin typeface="Calibri" pitchFamily="34" charset="0"/>
        </a:defRPr>
      </a:lvl9pPr>
    </p:titleStyle>
    <p:bodyStyle>
      <a:lvl1pPr marL="2140162" indent="-2140162" algn="l" defTabSz="28535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97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637019" indent="-1783469" algn="l" defTabSz="28535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476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7133876" indent="-1426776" algn="l" defTabSz="28535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979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9987427" indent="-1426776" algn="l" defTabSz="28535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482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2840977" indent="-1426776" algn="l" defTabSz="28535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482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5694527" indent="-1426776" algn="l" defTabSz="2853550" rtl="0" eaLnBrk="1" latinLnBrk="0" hangingPunct="1">
        <a:spcBef>
          <a:spcPct val="20000"/>
        </a:spcBef>
        <a:buFont typeface="Arial"/>
        <a:buChar char="•"/>
        <a:defRPr sz="12482" kern="1200">
          <a:solidFill>
            <a:schemeClr val="tx1"/>
          </a:solidFill>
          <a:latin typeface="+mn-lt"/>
          <a:ea typeface="+mn-ea"/>
          <a:cs typeface="+mn-cs"/>
        </a:defRPr>
      </a:lvl6pPr>
      <a:lvl7pPr marL="18548078" indent="-1426776" algn="l" defTabSz="2853550" rtl="0" eaLnBrk="1" latinLnBrk="0" hangingPunct="1">
        <a:spcBef>
          <a:spcPct val="20000"/>
        </a:spcBef>
        <a:buFont typeface="Arial"/>
        <a:buChar char="•"/>
        <a:defRPr sz="12482" kern="1200">
          <a:solidFill>
            <a:schemeClr val="tx1"/>
          </a:solidFill>
          <a:latin typeface="+mn-lt"/>
          <a:ea typeface="+mn-ea"/>
          <a:cs typeface="+mn-cs"/>
        </a:defRPr>
      </a:lvl7pPr>
      <a:lvl8pPr marL="21401628" indent="-1426776" algn="l" defTabSz="2853550" rtl="0" eaLnBrk="1" latinLnBrk="0" hangingPunct="1">
        <a:spcBef>
          <a:spcPct val="20000"/>
        </a:spcBef>
        <a:buFont typeface="Arial"/>
        <a:buChar char="•"/>
        <a:defRPr sz="12482" kern="1200">
          <a:solidFill>
            <a:schemeClr val="tx1"/>
          </a:solidFill>
          <a:latin typeface="+mn-lt"/>
          <a:ea typeface="+mn-ea"/>
          <a:cs typeface="+mn-cs"/>
        </a:defRPr>
      </a:lvl8pPr>
      <a:lvl9pPr marL="24255180" indent="-1426776" algn="l" defTabSz="2853550" rtl="0" eaLnBrk="1" latinLnBrk="0" hangingPunct="1">
        <a:spcBef>
          <a:spcPct val="20000"/>
        </a:spcBef>
        <a:buFont typeface="Arial"/>
        <a:buChar char="•"/>
        <a:defRPr sz="124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707101" rtl="0" eaLnBrk="1" latinLnBrk="0" hangingPunct="1">
        <a:defRPr sz="11234" kern="1200">
          <a:solidFill>
            <a:schemeClr val="tx1"/>
          </a:solidFill>
          <a:latin typeface="+mn-lt"/>
          <a:ea typeface="+mn-ea"/>
          <a:cs typeface="+mn-cs"/>
        </a:defRPr>
      </a:lvl1pPr>
      <a:lvl2pPr marL="2853550" algn="l" defTabSz="5707101" rtl="0" eaLnBrk="1" latinLnBrk="0" hangingPunct="1">
        <a:defRPr sz="11234" kern="1200">
          <a:solidFill>
            <a:schemeClr val="tx1"/>
          </a:solidFill>
          <a:latin typeface="+mn-lt"/>
          <a:ea typeface="+mn-ea"/>
          <a:cs typeface="+mn-cs"/>
        </a:defRPr>
      </a:lvl2pPr>
      <a:lvl3pPr marL="5707101" algn="l" defTabSz="5707101" rtl="0" eaLnBrk="1" latinLnBrk="0" hangingPunct="1">
        <a:defRPr sz="11234" kern="1200">
          <a:solidFill>
            <a:schemeClr val="tx1"/>
          </a:solidFill>
          <a:latin typeface="+mn-lt"/>
          <a:ea typeface="+mn-ea"/>
          <a:cs typeface="+mn-cs"/>
        </a:defRPr>
      </a:lvl3pPr>
      <a:lvl4pPr marL="8560651" algn="l" defTabSz="5707101" rtl="0" eaLnBrk="1" latinLnBrk="0" hangingPunct="1">
        <a:defRPr sz="11234" kern="1200">
          <a:solidFill>
            <a:schemeClr val="tx1"/>
          </a:solidFill>
          <a:latin typeface="+mn-lt"/>
          <a:ea typeface="+mn-ea"/>
          <a:cs typeface="+mn-cs"/>
        </a:defRPr>
      </a:lvl4pPr>
      <a:lvl5pPr marL="11414201" algn="l" defTabSz="5707101" rtl="0" eaLnBrk="1" latinLnBrk="0" hangingPunct="1">
        <a:defRPr sz="11234" kern="1200">
          <a:solidFill>
            <a:schemeClr val="tx1"/>
          </a:solidFill>
          <a:latin typeface="+mn-lt"/>
          <a:ea typeface="+mn-ea"/>
          <a:cs typeface="+mn-cs"/>
        </a:defRPr>
      </a:lvl5pPr>
      <a:lvl6pPr marL="14267753" algn="l" defTabSz="5707101" rtl="0" eaLnBrk="1" latinLnBrk="0" hangingPunct="1">
        <a:defRPr sz="11234" kern="1200">
          <a:solidFill>
            <a:schemeClr val="tx1"/>
          </a:solidFill>
          <a:latin typeface="+mn-lt"/>
          <a:ea typeface="+mn-ea"/>
          <a:cs typeface="+mn-cs"/>
        </a:defRPr>
      </a:lvl6pPr>
      <a:lvl7pPr marL="17121303" algn="l" defTabSz="5707101" rtl="0" eaLnBrk="1" latinLnBrk="0" hangingPunct="1">
        <a:defRPr sz="11234" kern="1200">
          <a:solidFill>
            <a:schemeClr val="tx1"/>
          </a:solidFill>
          <a:latin typeface="+mn-lt"/>
          <a:ea typeface="+mn-ea"/>
          <a:cs typeface="+mn-cs"/>
        </a:defRPr>
      </a:lvl7pPr>
      <a:lvl8pPr marL="19974854" algn="l" defTabSz="5707101" rtl="0" eaLnBrk="1" latinLnBrk="0" hangingPunct="1">
        <a:defRPr sz="11234" kern="1200">
          <a:solidFill>
            <a:schemeClr val="tx1"/>
          </a:solidFill>
          <a:latin typeface="+mn-lt"/>
          <a:ea typeface="+mn-ea"/>
          <a:cs typeface="+mn-cs"/>
        </a:defRPr>
      </a:lvl8pPr>
      <a:lvl9pPr marL="22828404" algn="l" defTabSz="5707101" rtl="0" eaLnBrk="1" latinLnBrk="0" hangingPunct="1">
        <a:defRPr sz="112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808" y="788917"/>
            <a:ext cx="12384000" cy="2250924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0" y="3687912"/>
            <a:ext cx="30275213" cy="82754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18"/>
          <p:cNvSpPr>
            <a:spLocks noChangeArrowheads="1"/>
          </p:cNvSpPr>
          <p:nvPr/>
        </p:nvSpPr>
        <p:spPr bwMode="auto">
          <a:xfrm flipH="1" flipV="1">
            <a:off x="2" y="3687913"/>
            <a:ext cx="23726096" cy="277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/>
        </p:nvSpPr>
        <p:spPr bwMode="auto">
          <a:xfrm flipH="1" flipV="1">
            <a:off x="23720842" y="3687916"/>
            <a:ext cx="6554372" cy="138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platzhalter 26"/>
          <p:cNvSpPr txBox="1">
            <a:spLocks/>
          </p:cNvSpPr>
          <p:nvPr/>
        </p:nvSpPr>
        <p:spPr>
          <a:xfrm>
            <a:off x="1869380" y="4263977"/>
            <a:ext cx="26373682" cy="5523351"/>
          </a:xfrm>
          <a:prstGeom prst="rect">
            <a:avLst/>
          </a:prstGeom>
        </p:spPr>
        <p:txBody>
          <a:bodyPr vert="horz"/>
          <a:lstStyle>
            <a:lvl1pPr marL="0" indent="0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0" dirty="0" err="1" smtClean="0">
                <a:solidFill>
                  <a:schemeClr val="bg1"/>
                </a:solidFill>
              </a:rPr>
              <a:t>Postertitel</a:t>
            </a:r>
            <a:r>
              <a:rPr lang="en-US" sz="18000" dirty="0" smtClean="0">
                <a:solidFill>
                  <a:schemeClr val="bg1"/>
                </a:solidFill>
              </a:rPr>
              <a:t> Lorem ipsum sit dolor annum </a:t>
            </a:r>
            <a:r>
              <a:rPr lang="en-US" sz="18000" dirty="0" err="1" smtClean="0">
                <a:solidFill>
                  <a:schemeClr val="bg1"/>
                </a:solidFill>
              </a:rPr>
              <a:t>esta</a:t>
            </a:r>
            <a:endParaRPr lang="en-US" sz="18000" dirty="0" smtClean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807530" y="731517"/>
            <a:ext cx="42305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Platz für Logo 1</a:t>
            </a:r>
            <a:endParaRPr lang="de-DE" sz="7200" dirty="0">
              <a:solidFill>
                <a:schemeClr val="accent5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13" name="Gerader Verbinder 12"/>
          <p:cNvCxnSpPr/>
          <p:nvPr/>
        </p:nvCxnSpPr>
        <p:spPr>
          <a:xfrm>
            <a:off x="6009108" y="878880"/>
            <a:ext cx="0" cy="223296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054430" y="731517"/>
            <a:ext cx="42305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Platz für Logo 2</a:t>
            </a:r>
            <a:endParaRPr lang="de-DE" sz="7200" dirty="0">
              <a:solidFill>
                <a:schemeClr val="accent5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8" name="Textplatzhalter 26"/>
          <p:cNvSpPr txBox="1">
            <a:spLocks/>
          </p:cNvSpPr>
          <p:nvPr/>
        </p:nvSpPr>
        <p:spPr>
          <a:xfrm>
            <a:off x="2133600" y="12508567"/>
            <a:ext cx="25984200" cy="4716850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4800" b="1" dirty="0" err="1" smtClean="0">
                <a:solidFill>
                  <a:schemeClr val="tx1"/>
                </a:solidFill>
              </a:rPr>
              <a:t>Introduction</a:t>
            </a:r>
            <a:r>
              <a:rPr lang="de-DE" sz="4800" b="1" dirty="0" smtClean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de-DE" sz="3200" dirty="0" err="1" smtClean="0">
                <a:solidFill>
                  <a:schemeClr val="tx1"/>
                </a:solidFill>
              </a:rPr>
              <a:t>Lorem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ipsum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dolor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sit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amet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consectetuer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adipiscing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elit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commodo </a:t>
            </a:r>
            <a:r>
              <a:rPr lang="de-DE" sz="3200" dirty="0" err="1">
                <a:solidFill>
                  <a:schemeClr val="tx1"/>
                </a:solidFill>
              </a:rPr>
              <a:t>ligula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dolor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. Cum </a:t>
            </a:r>
            <a:r>
              <a:rPr lang="de-DE" sz="3200" dirty="0" err="1">
                <a:solidFill>
                  <a:schemeClr val="tx1"/>
                </a:solidFill>
              </a:rPr>
              <a:t>sociis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natoque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penatibus</a:t>
            </a:r>
            <a:r>
              <a:rPr lang="de-DE" sz="3200" dirty="0">
                <a:solidFill>
                  <a:schemeClr val="tx1"/>
                </a:solidFill>
              </a:rPr>
              <a:t> et </a:t>
            </a:r>
            <a:r>
              <a:rPr lang="de-DE" sz="3200" dirty="0" err="1" smtClean="0">
                <a:solidFill>
                  <a:schemeClr val="tx1"/>
                </a:solidFill>
              </a:rPr>
              <a:t>magnis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parturient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montes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nascetur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ridiculus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ultricies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pellentesque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sem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consequat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fringilla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vel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aliquet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arcu</a:t>
            </a:r>
            <a:r>
              <a:rPr lang="de-DE" sz="3200" dirty="0">
                <a:solidFill>
                  <a:schemeClr val="tx1"/>
                </a:solidFill>
              </a:rPr>
              <a:t>. In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rhoncus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ut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imperdiet</a:t>
            </a:r>
            <a:r>
              <a:rPr lang="de-DE" sz="3200" dirty="0">
                <a:solidFill>
                  <a:schemeClr val="tx1"/>
                </a:solidFill>
              </a:rPr>
              <a:t> a, </a:t>
            </a:r>
            <a:r>
              <a:rPr lang="de-DE" sz="3200" dirty="0" err="1">
                <a:solidFill>
                  <a:schemeClr val="tx1"/>
                </a:solidFill>
              </a:rPr>
              <a:t>venenatis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vitae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dictum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mollis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. Integer </a:t>
            </a:r>
            <a:r>
              <a:rPr lang="de-DE" sz="3200" dirty="0" err="1">
                <a:solidFill>
                  <a:schemeClr val="tx1"/>
                </a:solidFill>
              </a:rPr>
              <a:t>tincidunt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Cras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dapibus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Vivamus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elementum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semper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nisi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eleifend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tellus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 smtClean="0">
                <a:solidFill>
                  <a:schemeClr val="tx1"/>
                </a:solidFill>
              </a:rPr>
              <a:t>Felis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eu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mollis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. Integer </a:t>
            </a:r>
            <a:r>
              <a:rPr lang="de-DE" sz="3200" dirty="0" err="1">
                <a:solidFill>
                  <a:schemeClr val="tx1"/>
                </a:solidFill>
              </a:rPr>
              <a:t>tincidunt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Cras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dapibus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Vivamus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elementum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semper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nisi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eleifend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tellus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endParaRPr lang="en-US" sz="32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3"/>
          <a:srcRect l="20665" t="14570" r="6441" b="3610"/>
          <a:stretch/>
        </p:blipFill>
        <p:spPr>
          <a:xfrm>
            <a:off x="2104158" y="18881601"/>
            <a:ext cx="12529417" cy="942935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3"/>
          <a:srcRect l="20665" t="14570" r="6441" b="3610"/>
          <a:stretch/>
        </p:blipFill>
        <p:spPr>
          <a:xfrm>
            <a:off x="15641662" y="18881601"/>
            <a:ext cx="12529417" cy="9429356"/>
          </a:xfrm>
          <a:prstGeom prst="rect">
            <a:avLst/>
          </a:prstGeom>
        </p:spPr>
      </p:pic>
      <p:sp>
        <p:nvSpPr>
          <p:cNvPr id="22" name="Textplatzhalter 26"/>
          <p:cNvSpPr txBox="1">
            <a:spLocks/>
          </p:cNvSpPr>
          <p:nvPr/>
        </p:nvSpPr>
        <p:spPr>
          <a:xfrm>
            <a:off x="2032150" y="28598256"/>
            <a:ext cx="12424818" cy="720080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1600" b="1" dirty="0" smtClean="0">
                <a:solidFill>
                  <a:schemeClr val="tx1"/>
                </a:solidFill>
              </a:rPr>
              <a:t>Bildunterschrift: </a:t>
            </a:r>
            <a:r>
              <a:rPr lang="de-DE" sz="1600" dirty="0" err="1" smtClean="0">
                <a:solidFill>
                  <a:schemeClr val="tx1"/>
                </a:solidFill>
              </a:rPr>
              <a:t>Lorem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ipsum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dolor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Lorem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ipsum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3" name="Textplatzhalter 26"/>
          <p:cNvSpPr txBox="1">
            <a:spLocks/>
          </p:cNvSpPr>
          <p:nvPr/>
        </p:nvSpPr>
        <p:spPr>
          <a:xfrm>
            <a:off x="15569654" y="28610802"/>
            <a:ext cx="12424818" cy="720080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1600" b="1" dirty="0" smtClean="0">
                <a:solidFill>
                  <a:schemeClr val="tx1"/>
                </a:solidFill>
              </a:rPr>
              <a:t>Bildunterschrift: </a:t>
            </a:r>
            <a:r>
              <a:rPr lang="de-DE" sz="1600" dirty="0" err="1" smtClean="0">
                <a:solidFill>
                  <a:schemeClr val="tx1"/>
                </a:solidFill>
              </a:rPr>
              <a:t>Lorem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ipsum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dolor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Lorem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ipsum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4" name="Textplatzhalter 26"/>
          <p:cNvSpPr txBox="1">
            <a:spLocks/>
          </p:cNvSpPr>
          <p:nvPr/>
        </p:nvSpPr>
        <p:spPr>
          <a:xfrm>
            <a:off x="2010272" y="10074627"/>
            <a:ext cx="25984200" cy="4716850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4800" b="1" dirty="0" smtClean="0">
                <a:solidFill>
                  <a:schemeClr val="bg1"/>
                </a:solidFill>
              </a:rPr>
              <a:t>Summary </a:t>
            </a:r>
            <a:r>
              <a:rPr lang="de-DE" sz="3200" dirty="0" err="1" smtClean="0">
                <a:solidFill>
                  <a:schemeClr val="bg1"/>
                </a:solidFill>
              </a:rPr>
              <a:t>pretium</a:t>
            </a:r>
            <a:r>
              <a:rPr lang="de-DE" sz="3200" dirty="0">
                <a:solidFill>
                  <a:schemeClr val="bg1"/>
                </a:solidFill>
              </a:rPr>
              <a:t>. Integer </a:t>
            </a:r>
            <a:r>
              <a:rPr lang="de-DE" sz="3200" dirty="0" err="1">
                <a:solidFill>
                  <a:schemeClr val="bg1"/>
                </a:solidFill>
              </a:rPr>
              <a:t>tincidunt</a:t>
            </a:r>
            <a:r>
              <a:rPr lang="de-DE" sz="3200" dirty="0">
                <a:solidFill>
                  <a:schemeClr val="bg1"/>
                </a:solidFill>
              </a:rPr>
              <a:t>. </a:t>
            </a:r>
            <a:r>
              <a:rPr lang="de-DE" sz="3200" dirty="0" err="1">
                <a:solidFill>
                  <a:schemeClr val="bg1"/>
                </a:solidFill>
              </a:rPr>
              <a:t>Cras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dapibus</a:t>
            </a:r>
            <a:r>
              <a:rPr lang="de-DE" sz="3200" dirty="0">
                <a:solidFill>
                  <a:schemeClr val="bg1"/>
                </a:solidFill>
              </a:rPr>
              <a:t>. </a:t>
            </a:r>
            <a:r>
              <a:rPr lang="de-DE" sz="3200" dirty="0" err="1">
                <a:solidFill>
                  <a:schemeClr val="bg1"/>
                </a:solidFill>
              </a:rPr>
              <a:t>Vivamus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elementum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semper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nisi</a:t>
            </a:r>
            <a:r>
              <a:rPr lang="de-DE" sz="3200" dirty="0">
                <a:solidFill>
                  <a:schemeClr val="bg1"/>
                </a:solidFill>
              </a:rPr>
              <a:t>. </a:t>
            </a:r>
            <a:r>
              <a:rPr lang="de-DE" sz="3200" dirty="0" err="1">
                <a:solidFill>
                  <a:schemeClr val="bg1"/>
                </a:solidFill>
              </a:rPr>
              <a:t>Aenean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vulputate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eleifend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tellus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/>
          <a:srcRect l="20665" t="14570" r="6441" b="3610"/>
          <a:stretch/>
        </p:blipFill>
        <p:spPr>
          <a:xfrm>
            <a:off x="2104158" y="30490505"/>
            <a:ext cx="12529417" cy="9429356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3"/>
          <a:srcRect l="20665" t="14570" r="6441" b="3610"/>
          <a:stretch/>
        </p:blipFill>
        <p:spPr>
          <a:xfrm>
            <a:off x="15641662" y="30490505"/>
            <a:ext cx="12529417" cy="9429356"/>
          </a:xfrm>
          <a:prstGeom prst="rect">
            <a:avLst/>
          </a:prstGeom>
        </p:spPr>
      </p:pic>
      <p:sp>
        <p:nvSpPr>
          <p:cNvPr id="27" name="Textplatzhalter 26"/>
          <p:cNvSpPr txBox="1">
            <a:spLocks/>
          </p:cNvSpPr>
          <p:nvPr/>
        </p:nvSpPr>
        <p:spPr>
          <a:xfrm>
            <a:off x="2032150" y="40207160"/>
            <a:ext cx="12424818" cy="720080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1600" b="1" dirty="0" smtClean="0">
                <a:solidFill>
                  <a:schemeClr val="tx1"/>
                </a:solidFill>
              </a:rPr>
              <a:t>Bildunterschrift: </a:t>
            </a:r>
            <a:r>
              <a:rPr lang="de-DE" sz="1600" dirty="0" err="1" smtClean="0">
                <a:solidFill>
                  <a:schemeClr val="tx1"/>
                </a:solidFill>
              </a:rPr>
              <a:t>Lorem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ipsum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dolor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Lorem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ipsum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8" name="Textplatzhalter 26"/>
          <p:cNvSpPr txBox="1">
            <a:spLocks/>
          </p:cNvSpPr>
          <p:nvPr/>
        </p:nvSpPr>
        <p:spPr>
          <a:xfrm>
            <a:off x="15569654" y="40219706"/>
            <a:ext cx="12424818" cy="720080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1600" b="1" dirty="0" smtClean="0">
                <a:solidFill>
                  <a:schemeClr val="tx1"/>
                </a:solidFill>
              </a:rPr>
              <a:t>Bildunterschrift: </a:t>
            </a:r>
            <a:r>
              <a:rPr lang="de-DE" sz="1600" dirty="0" err="1" smtClean="0">
                <a:solidFill>
                  <a:schemeClr val="tx1"/>
                </a:solidFill>
              </a:rPr>
              <a:t>Lorem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ipsum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dolor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Lorem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ipsum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2" y="42248257"/>
            <a:ext cx="30275213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1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808" y="788917"/>
            <a:ext cx="12384000" cy="2250924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0" y="3687912"/>
            <a:ext cx="30275213" cy="82754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18"/>
          <p:cNvSpPr>
            <a:spLocks noChangeArrowheads="1"/>
          </p:cNvSpPr>
          <p:nvPr/>
        </p:nvSpPr>
        <p:spPr bwMode="auto">
          <a:xfrm flipH="1" flipV="1">
            <a:off x="2" y="3687913"/>
            <a:ext cx="23726096" cy="277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/>
        </p:nvSpPr>
        <p:spPr bwMode="auto">
          <a:xfrm flipH="1" flipV="1">
            <a:off x="23720842" y="3687916"/>
            <a:ext cx="6554372" cy="138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platzhalter 26"/>
          <p:cNvSpPr txBox="1">
            <a:spLocks/>
          </p:cNvSpPr>
          <p:nvPr/>
        </p:nvSpPr>
        <p:spPr>
          <a:xfrm>
            <a:off x="1869380" y="4263977"/>
            <a:ext cx="26373682" cy="5523351"/>
          </a:xfrm>
          <a:prstGeom prst="rect">
            <a:avLst/>
          </a:prstGeom>
        </p:spPr>
        <p:txBody>
          <a:bodyPr vert="horz"/>
          <a:lstStyle>
            <a:lvl1pPr marL="0" indent="0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0" dirty="0" err="1" smtClean="0">
                <a:solidFill>
                  <a:schemeClr val="bg1"/>
                </a:solidFill>
              </a:rPr>
              <a:t>Postertitel</a:t>
            </a:r>
            <a:r>
              <a:rPr lang="en-US" sz="18000" dirty="0" smtClean="0">
                <a:solidFill>
                  <a:schemeClr val="bg1"/>
                </a:solidFill>
              </a:rPr>
              <a:t> Lorem ipsum sit dolor annum </a:t>
            </a:r>
            <a:r>
              <a:rPr lang="en-US" sz="18000" dirty="0" err="1" smtClean="0">
                <a:solidFill>
                  <a:schemeClr val="bg1"/>
                </a:solidFill>
              </a:rPr>
              <a:t>esta</a:t>
            </a:r>
            <a:endParaRPr lang="en-US" sz="18000" dirty="0" smtClean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807530" y="731517"/>
            <a:ext cx="42305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Platz für Logo 1</a:t>
            </a:r>
            <a:endParaRPr lang="de-DE" sz="7200" dirty="0">
              <a:solidFill>
                <a:schemeClr val="accent5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13" name="Gerader Verbinder 12"/>
          <p:cNvCxnSpPr/>
          <p:nvPr/>
        </p:nvCxnSpPr>
        <p:spPr>
          <a:xfrm>
            <a:off x="6009108" y="878880"/>
            <a:ext cx="0" cy="223296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054430" y="731517"/>
            <a:ext cx="42305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Platz für Logo 2</a:t>
            </a:r>
            <a:endParaRPr lang="de-DE" sz="7200" dirty="0">
              <a:solidFill>
                <a:schemeClr val="accent5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8" name="Textplatzhalter 26"/>
          <p:cNvSpPr txBox="1">
            <a:spLocks/>
          </p:cNvSpPr>
          <p:nvPr/>
        </p:nvSpPr>
        <p:spPr>
          <a:xfrm>
            <a:off x="2133600" y="12508567"/>
            <a:ext cx="25984200" cy="4716850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4800" b="1" dirty="0" err="1" smtClean="0">
                <a:solidFill>
                  <a:srgbClr val="19406B"/>
                </a:solidFill>
              </a:rPr>
              <a:t>Introduction</a:t>
            </a:r>
            <a:r>
              <a:rPr lang="de-DE" sz="4800" b="1" dirty="0" smtClean="0">
                <a:solidFill>
                  <a:srgbClr val="19406B"/>
                </a:solidFill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de-DE" sz="3200" dirty="0" err="1" smtClean="0">
                <a:solidFill>
                  <a:schemeClr val="tx1"/>
                </a:solidFill>
              </a:rPr>
              <a:t>Lorem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ipsum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dolor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sit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amet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consectetuer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adipiscing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elit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commodo </a:t>
            </a:r>
            <a:r>
              <a:rPr lang="de-DE" sz="3200" dirty="0" err="1">
                <a:solidFill>
                  <a:schemeClr val="tx1"/>
                </a:solidFill>
              </a:rPr>
              <a:t>ligula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dolor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. Cum </a:t>
            </a:r>
            <a:r>
              <a:rPr lang="de-DE" sz="3200" dirty="0" err="1">
                <a:solidFill>
                  <a:schemeClr val="tx1"/>
                </a:solidFill>
              </a:rPr>
              <a:t>sociis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natoque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penatibus</a:t>
            </a:r>
            <a:r>
              <a:rPr lang="de-DE" sz="3200" dirty="0">
                <a:solidFill>
                  <a:schemeClr val="tx1"/>
                </a:solidFill>
              </a:rPr>
              <a:t> et </a:t>
            </a:r>
            <a:r>
              <a:rPr lang="de-DE" sz="3200" dirty="0" err="1" smtClean="0">
                <a:solidFill>
                  <a:schemeClr val="tx1"/>
                </a:solidFill>
              </a:rPr>
              <a:t>magnis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parturient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montes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nascetur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ridiculus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ultricies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pellentesque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sem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consequat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fringilla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vel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aliquet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arcu</a:t>
            </a:r>
            <a:r>
              <a:rPr lang="de-DE" sz="3200" dirty="0">
                <a:solidFill>
                  <a:schemeClr val="tx1"/>
                </a:solidFill>
              </a:rPr>
              <a:t>. In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rhoncus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ut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imperdiet</a:t>
            </a:r>
            <a:r>
              <a:rPr lang="de-DE" sz="3200" dirty="0">
                <a:solidFill>
                  <a:schemeClr val="tx1"/>
                </a:solidFill>
              </a:rPr>
              <a:t> a, </a:t>
            </a:r>
            <a:r>
              <a:rPr lang="de-DE" sz="3200" dirty="0" err="1">
                <a:solidFill>
                  <a:schemeClr val="tx1"/>
                </a:solidFill>
              </a:rPr>
              <a:t>venenatis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vitae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dictum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mollis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. Integer </a:t>
            </a:r>
            <a:r>
              <a:rPr lang="de-DE" sz="3200" dirty="0" err="1">
                <a:solidFill>
                  <a:schemeClr val="tx1"/>
                </a:solidFill>
              </a:rPr>
              <a:t>tincidunt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Cras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dapibus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Vivamus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elementum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semper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nisi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eleifend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tellus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3"/>
          <a:srcRect l="20665" t="14570" r="6441" b="3610"/>
          <a:stretch/>
        </p:blipFill>
        <p:spPr>
          <a:xfrm>
            <a:off x="2104158" y="17805906"/>
            <a:ext cx="12529417" cy="942935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3"/>
          <a:srcRect l="20665" t="14570" r="6441" b="3610"/>
          <a:stretch/>
        </p:blipFill>
        <p:spPr>
          <a:xfrm>
            <a:off x="15641662" y="17805906"/>
            <a:ext cx="12529417" cy="9429356"/>
          </a:xfrm>
          <a:prstGeom prst="rect">
            <a:avLst/>
          </a:prstGeom>
        </p:spPr>
      </p:pic>
      <p:sp>
        <p:nvSpPr>
          <p:cNvPr id="22" name="Textplatzhalter 26"/>
          <p:cNvSpPr txBox="1">
            <a:spLocks/>
          </p:cNvSpPr>
          <p:nvPr/>
        </p:nvSpPr>
        <p:spPr>
          <a:xfrm>
            <a:off x="2032150" y="27522561"/>
            <a:ext cx="12424818" cy="720080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1600" b="1" dirty="0" smtClean="0">
                <a:solidFill>
                  <a:schemeClr val="tx1"/>
                </a:solidFill>
              </a:rPr>
              <a:t>Bildunterschrift: </a:t>
            </a:r>
            <a:r>
              <a:rPr lang="de-DE" sz="1600" dirty="0" err="1" smtClean="0">
                <a:solidFill>
                  <a:schemeClr val="tx1"/>
                </a:solidFill>
              </a:rPr>
              <a:t>Lorem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ipsum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dolor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Lorem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ipsum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3" name="Textplatzhalter 26"/>
          <p:cNvSpPr txBox="1">
            <a:spLocks/>
          </p:cNvSpPr>
          <p:nvPr/>
        </p:nvSpPr>
        <p:spPr>
          <a:xfrm>
            <a:off x="15569654" y="27535107"/>
            <a:ext cx="12424818" cy="720080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1600" b="1" dirty="0" smtClean="0">
                <a:solidFill>
                  <a:schemeClr val="tx1"/>
                </a:solidFill>
              </a:rPr>
              <a:t>Bildunterschrift: </a:t>
            </a:r>
            <a:r>
              <a:rPr lang="de-DE" sz="1600" dirty="0" err="1" smtClean="0">
                <a:solidFill>
                  <a:schemeClr val="tx1"/>
                </a:solidFill>
              </a:rPr>
              <a:t>Lorem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ipsum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dolor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Lorem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ipsum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4" name="Textplatzhalter 26"/>
          <p:cNvSpPr txBox="1">
            <a:spLocks/>
          </p:cNvSpPr>
          <p:nvPr/>
        </p:nvSpPr>
        <p:spPr>
          <a:xfrm>
            <a:off x="2010272" y="9664577"/>
            <a:ext cx="25984200" cy="4716850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4800" b="1" dirty="0" smtClean="0">
                <a:solidFill>
                  <a:schemeClr val="bg1"/>
                </a:solidFill>
              </a:rPr>
              <a:t>Liste der Redakteure (x) bzw. Autoren mit Referenzziffern (y) </a:t>
            </a:r>
          </a:p>
          <a:p>
            <a:pPr algn="l"/>
            <a:r>
              <a:rPr lang="de-DE" sz="3200" dirty="0" smtClean="0">
                <a:solidFill>
                  <a:schemeClr val="bg1"/>
                </a:solidFill>
              </a:rPr>
              <a:t>Integer </a:t>
            </a:r>
            <a:r>
              <a:rPr lang="de-DE" sz="3200" dirty="0" err="1">
                <a:solidFill>
                  <a:schemeClr val="bg1"/>
                </a:solidFill>
              </a:rPr>
              <a:t>tincidunt</a:t>
            </a:r>
            <a:r>
              <a:rPr lang="de-DE" sz="3200" dirty="0">
                <a:solidFill>
                  <a:schemeClr val="bg1"/>
                </a:solidFill>
              </a:rPr>
              <a:t>. </a:t>
            </a:r>
            <a:r>
              <a:rPr lang="de-DE" sz="3200" dirty="0" err="1">
                <a:solidFill>
                  <a:schemeClr val="bg1"/>
                </a:solidFill>
              </a:rPr>
              <a:t>Cras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dapibus</a:t>
            </a:r>
            <a:r>
              <a:rPr lang="de-DE" sz="3200" dirty="0">
                <a:solidFill>
                  <a:schemeClr val="bg1"/>
                </a:solidFill>
              </a:rPr>
              <a:t>. </a:t>
            </a:r>
            <a:r>
              <a:rPr lang="de-DE" sz="3200" dirty="0" err="1">
                <a:solidFill>
                  <a:schemeClr val="bg1"/>
                </a:solidFill>
              </a:rPr>
              <a:t>Vivamus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elementum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semper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nisi</a:t>
            </a:r>
            <a:r>
              <a:rPr lang="de-DE" sz="3200" dirty="0">
                <a:solidFill>
                  <a:schemeClr val="bg1"/>
                </a:solidFill>
              </a:rPr>
              <a:t>. </a:t>
            </a:r>
            <a:r>
              <a:rPr lang="de-DE" sz="3200" dirty="0" err="1">
                <a:solidFill>
                  <a:schemeClr val="bg1"/>
                </a:solidFill>
              </a:rPr>
              <a:t>Aenean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vulputate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eleifend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tellus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2" y="42284201"/>
            <a:ext cx="30275213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platzhalter 26"/>
          <p:cNvSpPr txBox="1">
            <a:spLocks/>
          </p:cNvSpPr>
          <p:nvPr/>
        </p:nvSpPr>
        <p:spPr>
          <a:xfrm>
            <a:off x="2088239" y="29479976"/>
            <a:ext cx="12545336" cy="4716850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4800" b="1" dirty="0" smtClean="0">
                <a:solidFill>
                  <a:srgbClr val="19406B"/>
                </a:solidFill>
              </a:rPr>
              <a:t>Material </a:t>
            </a:r>
            <a:r>
              <a:rPr lang="de-DE" sz="4800" b="1" dirty="0" err="1" smtClean="0">
                <a:solidFill>
                  <a:srgbClr val="19406B"/>
                </a:solidFill>
              </a:rPr>
              <a:t>and</a:t>
            </a:r>
            <a:r>
              <a:rPr lang="de-DE" sz="4800" b="1" dirty="0" smtClean="0">
                <a:solidFill>
                  <a:srgbClr val="19406B"/>
                </a:solidFill>
              </a:rPr>
              <a:t> </a:t>
            </a:r>
            <a:r>
              <a:rPr lang="de-DE" sz="4800" b="1" dirty="0" err="1" smtClean="0">
                <a:solidFill>
                  <a:srgbClr val="19406B"/>
                </a:solidFill>
              </a:rPr>
              <a:t>Methods</a:t>
            </a:r>
            <a:endParaRPr lang="de-DE" sz="4800" b="1" dirty="0" smtClean="0">
              <a:solidFill>
                <a:srgbClr val="19406B"/>
              </a:solidFill>
            </a:endParaRPr>
          </a:p>
          <a:p>
            <a:pPr algn="l">
              <a:lnSpc>
                <a:spcPct val="150000"/>
              </a:lnSpc>
            </a:pPr>
            <a:r>
              <a:rPr lang="de-DE" sz="3200" dirty="0" err="1" smtClean="0">
                <a:solidFill>
                  <a:schemeClr val="tx1"/>
                </a:solidFill>
              </a:rPr>
              <a:t>Lorem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ipsum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dolor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sit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amet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consectetuer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adipiscing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elit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commodo </a:t>
            </a:r>
            <a:r>
              <a:rPr lang="de-DE" sz="3200" dirty="0" err="1">
                <a:solidFill>
                  <a:schemeClr val="tx1"/>
                </a:solidFill>
              </a:rPr>
              <a:t>ligula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dolor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. Cum </a:t>
            </a:r>
            <a:r>
              <a:rPr lang="de-DE" sz="3200" dirty="0" err="1">
                <a:solidFill>
                  <a:schemeClr val="tx1"/>
                </a:solidFill>
              </a:rPr>
              <a:t>sociis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natoque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penatibus</a:t>
            </a:r>
            <a:r>
              <a:rPr lang="de-DE" sz="3200" dirty="0">
                <a:solidFill>
                  <a:schemeClr val="tx1"/>
                </a:solidFill>
              </a:rPr>
              <a:t> et </a:t>
            </a:r>
            <a:r>
              <a:rPr lang="de-DE" sz="3200" dirty="0" err="1" smtClean="0">
                <a:solidFill>
                  <a:schemeClr val="tx1"/>
                </a:solidFill>
              </a:rPr>
              <a:t>magnis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parturient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montes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nascetur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ridiculus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ultricies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pellentesque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sem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consequat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fringilla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vel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aliquet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arcu</a:t>
            </a:r>
            <a:r>
              <a:rPr lang="de-DE" sz="3200" dirty="0">
                <a:solidFill>
                  <a:schemeClr val="tx1"/>
                </a:solidFill>
              </a:rPr>
              <a:t>. In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rhoncus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ut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imperdiet</a:t>
            </a:r>
            <a:r>
              <a:rPr lang="de-DE" sz="3200" dirty="0">
                <a:solidFill>
                  <a:schemeClr val="tx1"/>
                </a:solidFill>
              </a:rPr>
              <a:t> a, </a:t>
            </a:r>
            <a:r>
              <a:rPr lang="de-DE" sz="3200" dirty="0" err="1">
                <a:solidFill>
                  <a:schemeClr val="tx1"/>
                </a:solidFill>
              </a:rPr>
              <a:t>venenatis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vitae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dictum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mollis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. Integer </a:t>
            </a:r>
            <a:r>
              <a:rPr lang="de-DE" sz="3200" dirty="0" err="1">
                <a:solidFill>
                  <a:schemeClr val="tx1"/>
                </a:solidFill>
              </a:rPr>
              <a:t>tincidunt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Cras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dapibus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Vivamus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elementum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semper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nisi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eleifend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tellus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</a:p>
          <a:p>
            <a:pPr algn="l">
              <a:lnSpc>
                <a:spcPct val="150000"/>
              </a:lnSpc>
            </a:pPr>
            <a:endParaRPr lang="de-DE" sz="32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de-DE" sz="3200" dirty="0" err="1">
                <a:solidFill>
                  <a:schemeClr val="tx1"/>
                </a:solidFill>
              </a:rPr>
              <a:t>Nulla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consequat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fringilla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vel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aliquet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arcu</a:t>
            </a:r>
            <a:r>
              <a:rPr lang="de-DE" sz="3200" dirty="0">
                <a:solidFill>
                  <a:schemeClr val="tx1"/>
                </a:solidFill>
              </a:rPr>
              <a:t>. In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rhoncus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ut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imperdiet</a:t>
            </a:r>
            <a:r>
              <a:rPr lang="de-DE" sz="3200" dirty="0">
                <a:solidFill>
                  <a:schemeClr val="tx1"/>
                </a:solidFill>
              </a:rPr>
              <a:t> a, </a:t>
            </a:r>
            <a:r>
              <a:rPr lang="de-DE" sz="3200" dirty="0" err="1">
                <a:solidFill>
                  <a:schemeClr val="tx1"/>
                </a:solidFill>
              </a:rPr>
              <a:t>venenatis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vitae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dictum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mollis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pretium</a:t>
            </a:r>
            <a:r>
              <a:rPr lang="de-DE" sz="3200" dirty="0" smtClean="0">
                <a:solidFill>
                  <a:schemeClr val="tx1"/>
                </a:solidFill>
              </a:rPr>
              <a:t>.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32" name="Textplatzhalter 26"/>
          <p:cNvSpPr txBox="1">
            <a:spLocks/>
          </p:cNvSpPr>
          <p:nvPr/>
        </p:nvSpPr>
        <p:spPr>
          <a:xfrm>
            <a:off x="15597193" y="29486237"/>
            <a:ext cx="12545336" cy="6158019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4800" b="1" dirty="0" err="1" smtClean="0">
                <a:solidFill>
                  <a:srgbClr val="19406B"/>
                </a:solidFill>
              </a:rPr>
              <a:t>Results</a:t>
            </a:r>
            <a:endParaRPr lang="de-DE" sz="4800" b="1" dirty="0" smtClean="0">
              <a:solidFill>
                <a:srgbClr val="19406B"/>
              </a:solidFill>
            </a:endParaRPr>
          </a:p>
          <a:p>
            <a:pPr algn="l">
              <a:lnSpc>
                <a:spcPct val="150000"/>
              </a:lnSpc>
            </a:pPr>
            <a:r>
              <a:rPr lang="de-DE" sz="3200" dirty="0" err="1" smtClean="0">
                <a:solidFill>
                  <a:schemeClr val="tx1"/>
                </a:solidFill>
              </a:rPr>
              <a:t>Lorem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ipsum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dolor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sit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amet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consectetuer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adipiscing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elit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commodo </a:t>
            </a:r>
            <a:r>
              <a:rPr lang="de-DE" sz="3200" dirty="0" err="1">
                <a:solidFill>
                  <a:schemeClr val="tx1"/>
                </a:solidFill>
              </a:rPr>
              <a:t>ligula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dolor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. Cum </a:t>
            </a:r>
            <a:r>
              <a:rPr lang="de-DE" sz="3200" dirty="0" err="1">
                <a:solidFill>
                  <a:schemeClr val="tx1"/>
                </a:solidFill>
              </a:rPr>
              <a:t>sociis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natoque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penatibus</a:t>
            </a:r>
            <a:r>
              <a:rPr lang="de-DE" sz="3200" dirty="0">
                <a:solidFill>
                  <a:schemeClr val="tx1"/>
                </a:solidFill>
              </a:rPr>
              <a:t> et </a:t>
            </a:r>
            <a:r>
              <a:rPr lang="de-DE" sz="3200" dirty="0" err="1" smtClean="0">
                <a:solidFill>
                  <a:schemeClr val="tx1"/>
                </a:solidFill>
              </a:rPr>
              <a:t>magnis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parturient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montes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nascetur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ridiculus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ultricies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pellentesque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sem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consequat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fringilla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vel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aliquet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arcu</a:t>
            </a:r>
            <a:r>
              <a:rPr lang="de-DE" sz="3200" dirty="0" smtClean="0">
                <a:solidFill>
                  <a:schemeClr val="tx1"/>
                </a:solidFill>
              </a:rPr>
              <a:t>.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34" name="Textplatzhalter 26"/>
          <p:cNvSpPr txBox="1">
            <a:spLocks/>
          </p:cNvSpPr>
          <p:nvPr/>
        </p:nvSpPr>
        <p:spPr>
          <a:xfrm>
            <a:off x="15597193" y="35768173"/>
            <a:ext cx="12545336" cy="5939964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4800" b="1" dirty="0" err="1" smtClean="0">
                <a:solidFill>
                  <a:srgbClr val="19406B"/>
                </a:solidFill>
              </a:rPr>
              <a:t>Conclusion</a:t>
            </a:r>
            <a:endParaRPr lang="de-DE" sz="4800" b="1" dirty="0" smtClean="0">
              <a:solidFill>
                <a:srgbClr val="19406B"/>
              </a:solidFill>
            </a:endParaRPr>
          </a:p>
          <a:p>
            <a:pPr algn="l">
              <a:lnSpc>
                <a:spcPct val="150000"/>
              </a:lnSpc>
            </a:pPr>
            <a:r>
              <a:rPr lang="de-DE" sz="3200" dirty="0" err="1" smtClean="0">
                <a:solidFill>
                  <a:schemeClr val="tx1"/>
                </a:solidFill>
              </a:rPr>
              <a:t>Lorem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ipsum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dolor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sit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amet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consectetuer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adipiscing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elit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commodo </a:t>
            </a:r>
            <a:r>
              <a:rPr lang="de-DE" sz="3200" dirty="0" err="1">
                <a:solidFill>
                  <a:schemeClr val="tx1"/>
                </a:solidFill>
              </a:rPr>
              <a:t>ligula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dolor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. Cum </a:t>
            </a:r>
            <a:r>
              <a:rPr lang="de-DE" sz="3200" dirty="0" err="1">
                <a:solidFill>
                  <a:schemeClr val="tx1"/>
                </a:solidFill>
              </a:rPr>
              <a:t>sociis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natoque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penatibus</a:t>
            </a:r>
            <a:r>
              <a:rPr lang="de-DE" sz="3200" dirty="0">
                <a:solidFill>
                  <a:schemeClr val="tx1"/>
                </a:solidFill>
              </a:rPr>
              <a:t> et </a:t>
            </a:r>
            <a:r>
              <a:rPr lang="de-DE" sz="3200" dirty="0" err="1" smtClean="0">
                <a:solidFill>
                  <a:schemeClr val="tx1"/>
                </a:solidFill>
              </a:rPr>
              <a:t>magnis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parturient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montes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nascetur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ridiculus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ultricies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pellentesque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sem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consequat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fringilla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vel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aliquet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arcu</a:t>
            </a:r>
            <a:r>
              <a:rPr lang="de-DE" sz="3200" dirty="0" smtClean="0">
                <a:solidFill>
                  <a:schemeClr val="tx1"/>
                </a:solidFill>
              </a:rPr>
              <a:t>.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104158" y="17805906"/>
            <a:ext cx="12529417" cy="94293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15569655" y="17805906"/>
            <a:ext cx="12601400" cy="94293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/>
          <p:cNvSpPr txBox="1"/>
          <p:nvPr/>
        </p:nvSpPr>
        <p:spPr>
          <a:xfrm>
            <a:off x="4186258" y="19702256"/>
            <a:ext cx="83946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Hier kann eine Abbildung stehen oder eine PowerPoint Seite im Format 4:3</a:t>
            </a:r>
            <a:endParaRPr lang="de-DE" sz="7200" dirty="0">
              <a:solidFill>
                <a:schemeClr val="accent5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7945918" y="19702256"/>
            <a:ext cx="83946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Hier kann eine Abbildung stehen oder eine PowerPoint Seite im Format 4:3</a:t>
            </a:r>
            <a:endParaRPr lang="de-DE" sz="7200" dirty="0">
              <a:solidFill>
                <a:schemeClr val="accent5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4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808" y="788917"/>
            <a:ext cx="12384000" cy="2250924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0" y="3687912"/>
            <a:ext cx="30275213" cy="82754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18"/>
          <p:cNvSpPr>
            <a:spLocks noChangeArrowheads="1"/>
          </p:cNvSpPr>
          <p:nvPr/>
        </p:nvSpPr>
        <p:spPr bwMode="auto">
          <a:xfrm flipH="1" flipV="1">
            <a:off x="2" y="3687913"/>
            <a:ext cx="23726096" cy="277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/>
        </p:nvSpPr>
        <p:spPr bwMode="auto">
          <a:xfrm flipH="1" flipV="1">
            <a:off x="23720842" y="3687916"/>
            <a:ext cx="6554372" cy="138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platzhalter 26"/>
          <p:cNvSpPr txBox="1">
            <a:spLocks/>
          </p:cNvSpPr>
          <p:nvPr/>
        </p:nvSpPr>
        <p:spPr>
          <a:xfrm>
            <a:off x="1869380" y="4263977"/>
            <a:ext cx="26373682" cy="5523351"/>
          </a:xfrm>
          <a:prstGeom prst="rect">
            <a:avLst/>
          </a:prstGeom>
        </p:spPr>
        <p:txBody>
          <a:bodyPr vert="horz"/>
          <a:lstStyle>
            <a:lvl1pPr marL="0" indent="0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0" dirty="0" err="1" smtClean="0">
                <a:solidFill>
                  <a:schemeClr val="bg1"/>
                </a:solidFill>
              </a:rPr>
              <a:t>Postertitel</a:t>
            </a:r>
            <a:r>
              <a:rPr lang="en-US" sz="18000" dirty="0" smtClean="0">
                <a:solidFill>
                  <a:schemeClr val="bg1"/>
                </a:solidFill>
              </a:rPr>
              <a:t> Lorem ipsum sit dolor annum </a:t>
            </a:r>
            <a:r>
              <a:rPr lang="en-US" sz="18000" dirty="0" err="1" smtClean="0">
                <a:solidFill>
                  <a:schemeClr val="bg1"/>
                </a:solidFill>
              </a:rPr>
              <a:t>esta</a:t>
            </a:r>
            <a:endParaRPr lang="en-US" sz="18000" dirty="0" smtClean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807530" y="731517"/>
            <a:ext cx="42305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Platz für Logo 1</a:t>
            </a:r>
            <a:endParaRPr lang="de-DE" sz="7200" dirty="0">
              <a:solidFill>
                <a:schemeClr val="accent5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13" name="Gerader Verbinder 12"/>
          <p:cNvCxnSpPr/>
          <p:nvPr/>
        </p:nvCxnSpPr>
        <p:spPr>
          <a:xfrm>
            <a:off x="6009108" y="878880"/>
            <a:ext cx="0" cy="223296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054430" y="731517"/>
            <a:ext cx="42305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Platz für Logo 2</a:t>
            </a:r>
            <a:endParaRPr lang="de-DE" sz="7200" dirty="0">
              <a:solidFill>
                <a:schemeClr val="accent5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8" name="Textplatzhalter 26"/>
          <p:cNvSpPr txBox="1">
            <a:spLocks/>
          </p:cNvSpPr>
          <p:nvPr/>
        </p:nvSpPr>
        <p:spPr>
          <a:xfrm>
            <a:off x="2133600" y="12508567"/>
            <a:ext cx="25984200" cy="4716850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4800" b="1" dirty="0" err="1" smtClean="0">
                <a:solidFill>
                  <a:srgbClr val="19406B"/>
                </a:solidFill>
              </a:rPr>
              <a:t>Introduction</a:t>
            </a:r>
            <a:r>
              <a:rPr lang="de-DE" sz="4800" b="1" dirty="0" smtClean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de-DE" sz="3200" dirty="0" err="1" smtClean="0">
                <a:solidFill>
                  <a:schemeClr val="tx1"/>
                </a:solidFill>
              </a:rPr>
              <a:t>Lorem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ipsum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dolor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sit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amet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consectetuer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adipiscing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elit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commodo </a:t>
            </a:r>
            <a:r>
              <a:rPr lang="de-DE" sz="3200" dirty="0" err="1">
                <a:solidFill>
                  <a:schemeClr val="tx1"/>
                </a:solidFill>
              </a:rPr>
              <a:t>ligula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dolor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. Cum </a:t>
            </a:r>
            <a:r>
              <a:rPr lang="de-DE" sz="3200" dirty="0" err="1">
                <a:solidFill>
                  <a:schemeClr val="tx1"/>
                </a:solidFill>
              </a:rPr>
              <a:t>sociis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natoque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penatibus</a:t>
            </a:r>
            <a:r>
              <a:rPr lang="de-DE" sz="3200" dirty="0">
                <a:solidFill>
                  <a:schemeClr val="tx1"/>
                </a:solidFill>
              </a:rPr>
              <a:t> et </a:t>
            </a:r>
            <a:r>
              <a:rPr lang="de-DE" sz="3200" dirty="0" err="1" smtClean="0">
                <a:solidFill>
                  <a:schemeClr val="tx1"/>
                </a:solidFill>
              </a:rPr>
              <a:t>magnis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parturient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montes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nascetur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ridiculus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ultricies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pellentesque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sem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consequat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fringilla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vel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aliquet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arcu</a:t>
            </a:r>
            <a:r>
              <a:rPr lang="de-DE" sz="3200" dirty="0">
                <a:solidFill>
                  <a:schemeClr val="tx1"/>
                </a:solidFill>
              </a:rPr>
              <a:t>. In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rhoncus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ut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imperdiet</a:t>
            </a:r>
            <a:r>
              <a:rPr lang="de-DE" sz="3200" dirty="0">
                <a:solidFill>
                  <a:schemeClr val="tx1"/>
                </a:solidFill>
              </a:rPr>
              <a:t> a, </a:t>
            </a:r>
            <a:r>
              <a:rPr lang="de-DE" sz="3200" dirty="0" err="1">
                <a:solidFill>
                  <a:schemeClr val="tx1"/>
                </a:solidFill>
              </a:rPr>
              <a:t>venenatis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vitae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dictum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mollis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. Integer </a:t>
            </a:r>
            <a:r>
              <a:rPr lang="de-DE" sz="3200" dirty="0" err="1">
                <a:solidFill>
                  <a:schemeClr val="tx1"/>
                </a:solidFill>
              </a:rPr>
              <a:t>tincidunt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Cras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dapibus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Vivamus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elementum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semper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nisi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eleifend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tellus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3"/>
          <a:srcRect l="20665" t="14570" r="6441" b="3610"/>
          <a:stretch/>
        </p:blipFill>
        <p:spPr>
          <a:xfrm>
            <a:off x="2104158" y="17805906"/>
            <a:ext cx="12529417" cy="942935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3"/>
          <a:srcRect l="20665" t="14570" r="6441" b="3610"/>
          <a:stretch/>
        </p:blipFill>
        <p:spPr>
          <a:xfrm>
            <a:off x="2176141" y="29538785"/>
            <a:ext cx="12529417" cy="9429356"/>
          </a:xfrm>
          <a:prstGeom prst="rect">
            <a:avLst/>
          </a:prstGeom>
        </p:spPr>
      </p:pic>
      <p:sp>
        <p:nvSpPr>
          <p:cNvPr id="22" name="Textplatzhalter 26"/>
          <p:cNvSpPr txBox="1">
            <a:spLocks/>
          </p:cNvSpPr>
          <p:nvPr/>
        </p:nvSpPr>
        <p:spPr>
          <a:xfrm>
            <a:off x="2032150" y="27522561"/>
            <a:ext cx="12424818" cy="720080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1600" b="1" dirty="0" smtClean="0">
                <a:solidFill>
                  <a:schemeClr val="tx1"/>
                </a:solidFill>
              </a:rPr>
              <a:t>Bildunterschrift: </a:t>
            </a:r>
            <a:r>
              <a:rPr lang="de-DE" sz="1600" dirty="0" err="1" smtClean="0">
                <a:solidFill>
                  <a:schemeClr val="tx1"/>
                </a:solidFill>
              </a:rPr>
              <a:t>Lorem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ipsum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dolor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Lorem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ipsum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3" name="Textplatzhalter 26"/>
          <p:cNvSpPr txBox="1">
            <a:spLocks/>
          </p:cNvSpPr>
          <p:nvPr/>
        </p:nvSpPr>
        <p:spPr>
          <a:xfrm>
            <a:off x="2104133" y="39267986"/>
            <a:ext cx="12424818" cy="720080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1600" b="1" dirty="0" smtClean="0">
                <a:solidFill>
                  <a:schemeClr val="tx1"/>
                </a:solidFill>
              </a:rPr>
              <a:t>Bildunterschrift: </a:t>
            </a:r>
            <a:r>
              <a:rPr lang="de-DE" sz="1600" dirty="0" err="1" smtClean="0">
                <a:solidFill>
                  <a:schemeClr val="tx1"/>
                </a:solidFill>
              </a:rPr>
              <a:t>Lorem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ipsum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dolor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Lorem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ipsum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4" name="Textplatzhalter 26"/>
          <p:cNvSpPr txBox="1">
            <a:spLocks/>
          </p:cNvSpPr>
          <p:nvPr/>
        </p:nvSpPr>
        <p:spPr>
          <a:xfrm>
            <a:off x="2010272" y="9700255"/>
            <a:ext cx="25984200" cy="4716850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4800" b="1" dirty="0" smtClean="0">
                <a:solidFill>
                  <a:schemeClr val="bg1"/>
                </a:solidFill>
              </a:rPr>
              <a:t>Liste der Redakteure (x) bzw. Autoren mit Referenzziffern (y) </a:t>
            </a:r>
          </a:p>
          <a:p>
            <a:pPr algn="l"/>
            <a:r>
              <a:rPr lang="de-DE" sz="3200" dirty="0" smtClean="0">
                <a:solidFill>
                  <a:schemeClr val="bg1"/>
                </a:solidFill>
              </a:rPr>
              <a:t>Integer </a:t>
            </a:r>
            <a:r>
              <a:rPr lang="de-DE" sz="3200" dirty="0" err="1">
                <a:solidFill>
                  <a:schemeClr val="bg1"/>
                </a:solidFill>
              </a:rPr>
              <a:t>tincidunt</a:t>
            </a:r>
            <a:r>
              <a:rPr lang="de-DE" sz="3200" dirty="0">
                <a:solidFill>
                  <a:schemeClr val="bg1"/>
                </a:solidFill>
              </a:rPr>
              <a:t>. </a:t>
            </a:r>
            <a:r>
              <a:rPr lang="de-DE" sz="3200" dirty="0" err="1">
                <a:solidFill>
                  <a:schemeClr val="bg1"/>
                </a:solidFill>
              </a:rPr>
              <a:t>Cras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dapibus</a:t>
            </a:r>
            <a:r>
              <a:rPr lang="de-DE" sz="3200" dirty="0">
                <a:solidFill>
                  <a:schemeClr val="bg1"/>
                </a:solidFill>
              </a:rPr>
              <a:t>. </a:t>
            </a:r>
            <a:r>
              <a:rPr lang="de-DE" sz="3200" dirty="0" err="1">
                <a:solidFill>
                  <a:schemeClr val="bg1"/>
                </a:solidFill>
              </a:rPr>
              <a:t>Vivamus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elementum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semper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nisi</a:t>
            </a:r>
            <a:r>
              <a:rPr lang="de-DE" sz="3200" dirty="0">
                <a:solidFill>
                  <a:schemeClr val="bg1"/>
                </a:solidFill>
              </a:rPr>
              <a:t>. </a:t>
            </a:r>
            <a:r>
              <a:rPr lang="de-DE" sz="3200" dirty="0" err="1">
                <a:solidFill>
                  <a:schemeClr val="bg1"/>
                </a:solidFill>
              </a:rPr>
              <a:t>Aenean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vulputate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eleifend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tellus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2" y="42212193"/>
            <a:ext cx="30275213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platzhalter 26"/>
          <p:cNvSpPr txBox="1">
            <a:spLocks/>
          </p:cNvSpPr>
          <p:nvPr/>
        </p:nvSpPr>
        <p:spPr>
          <a:xfrm>
            <a:off x="15572116" y="17408801"/>
            <a:ext cx="12545336" cy="14362232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4800" b="1" dirty="0" smtClean="0">
                <a:solidFill>
                  <a:srgbClr val="19406B"/>
                </a:solidFill>
              </a:rPr>
              <a:t>Material </a:t>
            </a:r>
            <a:r>
              <a:rPr lang="de-DE" sz="4800" b="1" dirty="0" err="1" smtClean="0">
                <a:solidFill>
                  <a:srgbClr val="19406B"/>
                </a:solidFill>
              </a:rPr>
              <a:t>and</a:t>
            </a:r>
            <a:r>
              <a:rPr lang="de-DE" sz="4800" b="1" dirty="0" smtClean="0">
                <a:solidFill>
                  <a:srgbClr val="19406B"/>
                </a:solidFill>
              </a:rPr>
              <a:t> </a:t>
            </a:r>
            <a:r>
              <a:rPr lang="de-DE" sz="4800" b="1" dirty="0" err="1" smtClean="0">
                <a:solidFill>
                  <a:srgbClr val="19406B"/>
                </a:solidFill>
              </a:rPr>
              <a:t>Methods</a:t>
            </a:r>
            <a:endParaRPr lang="de-DE" sz="4800" b="1" dirty="0" smtClean="0">
              <a:solidFill>
                <a:srgbClr val="19406B"/>
              </a:solidFill>
            </a:endParaRPr>
          </a:p>
          <a:p>
            <a:pPr algn="l">
              <a:lnSpc>
                <a:spcPct val="150000"/>
              </a:lnSpc>
            </a:pPr>
            <a:r>
              <a:rPr lang="de-DE" sz="3200" dirty="0" err="1" smtClean="0">
                <a:solidFill>
                  <a:schemeClr val="tx1"/>
                </a:solidFill>
              </a:rPr>
              <a:t>Lorem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ipsum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dolor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sit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amet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consectetuer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adipiscing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elit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commodo </a:t>
            </a:r>
            <a:r>
              <a:rPr lang="de-DE" sz="3200" dirty="0" err="1">
                <a:solidFill>
                  <a:schemeClr val="tx1"/>
                </a:solidFill>
              </a:rPr>
              <a:t>ligula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dolor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. Cum </a:t>
            </a:r>
            <a:r>
              <a:rPr lang="de-DE" sz="3200" dirty="0" err="1">
                <a:solidFill>
                  <a:schemeClr val="tx1"/>
                </a:solidFill>
              </a:rPr>
              <a:t>sociis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natoque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penatibus</a:t>
            </a:r>
            <a:r>
              <a:rPr lang="de-DE" sz="3200" dirty="0">
                <a:solidFill>
                  <a:schemeClr val="tx1"/>
                </a:solidFill>
              </a:rPr>
              <a:t> et </a:t>
            </a:r>
            <a:r>
              <a:rPr lang="de-DE" sz="3200" dirty="0" err="1" smtClean="0">
                <a:solidFill>
                  <a:schemeClr val="tx1"/>
                </a:solidFill>
              </a:rPr>
              <a:t>magnis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parturient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montes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nascetur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ridiculus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ultricies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pellentesque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sem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consequat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fringilla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vel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aliquet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arcu</a:t>
            </a:r>
            <a:r>
              <a:rPr lang="de-DE" sz="3200" dirty="0">
                <a:solidFill>
                  <a:schemeClr val="tx1"/>
                </a:solidFill>
              </a:rPr>
              <a:t>. In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rhoncus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ut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imperdiet</a:t>
            </a:r>
            <a:r>
              <a:rPr lang="de-DE" sz="3200" dirty="0">
                <a:solidFill>
                  <a:schemeClr val="tx1"/>
                </a:solidFill>
              </a:rPr>
              <a:t> a, </a:t>
            </a:r>
            <a:r>
              <a:rPr lang="de-DE" sz="3200" dirty="0" err="1">
                <a:solidFill>
                  <a:schemeClr val="tx1"/>
                </a:solidFill>
              </a:rPr>
              <a:t>venenatis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vitae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dictum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mollis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. Integer </a:t>
            </a:r>
            <a:r>
              <a:rPr lang="de-DE" sz="3200" dirty="0" err="1">
                <a:solidFill>
                  <a:schemeClr val="tx1"/>
                </a:solidFill>
              </a:rPr>
              <a:t>tincidunt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Cras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dapibus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Vivamus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elementum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semper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nisi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eleifend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tellus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</a:p>
          <a:p>
            <a:pPr algn="l">
              <a:lnSpc>
                <a:spcPct val="150000"/>
              </a:lnSpc>
            </a:pPr>
            <a:endParaRPr lang="de-DE" sz="32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de-DE" sz="3200" dirty="0" err="1">
                <a:solidFill>
                  <a:schemeClr val="tx1"/>
                </a:solidFill>
              </a:rPr>
              <a:t>Nulla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consequat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fringilla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vel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aliquet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arcu</a:t>
            </a:r>
            <a:r>
              <a:rPr lang="de-DE" sz="3200" dirty="0">
                <a:solidFill>
                  <a:schemeClr val="tx1"/>
                </a:solidFill>
              </a:rPr>
              <a:t>. In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rhoncus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ut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imperdiet</a:t>
            </a:r>
            <a:r>
              <a:rPr lang="de-DE" sz="3200" dirty="0">
                <a:solidFill>
                  <a:schemeClr val="tx1"/>
                </a:solidFill>
              </a:rPr>
              <a:t> a, </a:t>
            </a:r>
            <a:r>
              <a:rPr lang="de-DE" sz="3200" dirty="0" err="1">
                <a:solidFill>
                  <a:schemeClr val="tx1"/>
                </a:solidFill>
              </a:rPr>
              <a:t>venenatis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vitae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dictum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mollis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pretium</a:t>
            </a:r>
            <a:r>
              <a:rPr lang="de-DE" sz="3200" dirty="0" smtClean="0">
                <a:solidFill>
                  <a:schemeClr val="tx1"/>
                </a:solidFill>
              </a:rPr>
              <a:t>.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32" name="Textplatzhalter 26"/>
          <p:cNvSpPr txBox="1">
            <a:spLocks/>
          </p:cNvSpPr>
          <p:nvPr/>
        </p:nvSpPr>
        <p:spPr>
          <a:xfrm>
            <a:off x="15515856" y="28917857"/>
            <a:ext cx="12545336" cy="6071208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4800" b="1" dirty="0" err="1" smtClean="0">
                <a:solidFill>
                  <a:srgbClr val="19406B"/>
                </a:solidFill>
              </a:rPr>
              <a:t>Results</a:t>
            </a:r>
            <a:endParaRPr lang="de-DE" sz="4800" b="1" dirty="0" smtClean="0">
              <a:solidFill>
                <a:srgbClr val="19406B"/>
              </a:solidFill>
            </a:endParaRPr>
          </a:p>
          <a:p>
            <a:pPr algn="l">
              <a:lnSpc>
                <a:spcPct val="150000"/>
              </a:lnSpc>
            </a:pPr>
            <a:r>
              <a:rPr lang="de-DE" sz="3200" dirty="0" err="1" smtClean="0">
                <a:solidFill>
                  <a:schemeClr val="tx1"/>
                </a:solidFill>
              </a:rPr>
              <a:t>Lorem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ipsum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dolor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sit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amet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consectetuer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adipiscing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elit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commodo </a:t>
            </a:r>
            <a:r>
              <a:rPr lang="de-DE" sz="3200" dirty="0" err="1">
                <a:solidFill>
                  <a:schemeClr val="tx1"/>
                </a:solidFill>
              </a:rPr>
              <a:t>ligula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dolor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. Cum </a:t>
            </a:r>
            <a:r>
              <a:rPr lang="de-DE" sz="3200" dirty="0" err="1">
                <a:solidFill>
                  <a:schemeClr val="tx1"/>
                </a:solidFill>
              </a:rPr>
              <a:t>sociis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natoque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penatibus</a:t>
            </a:r>
            <a:r>
              <a:rPr lang="de-DE" sz="3200" dirty="0">
                <a:solidFill>
                  <a:schemeClr val="tx1"/>
                </a:solidFill>
              </a:rPr>
              <a:t> et </a:t>
            </a:r>
            <a:r>
              <a:rPr lang="de-DE" sz="3200" dirty="0" err="1" smtClean="0">
                <a:solidFill>
                  <a:schemeClr val="tx1"/>
                </a:solidFill>
              </a:rPr>
              <a:t>magnis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parturient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montes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nascetur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ridiculus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ultricies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pellentesque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sem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consequat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fringilla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vel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aliquet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arcu</a:t>
            </a:r>
            <a:r>
              <a:rPr lang="de-DE" sz="3200" dirty="0" smtClean="0">
                <a:solidFill>
                  <a:schemeClr val="tx1"/>
                </a:solidFill>
              </a:rPr>
              <a:t>.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34" name="Textplatzhalter 26"/>
          <p:cNvSpPr txBox="1">
            <a:spLocks/>
          </p:cNvSpPr>
          <p:nvPr/>
        </p:nvSpPr>
        <p:spPr>
          <a:xfrm>
            <a:off x="15515856" y="34989065"/>
            <a:ext cx="12545336" cy="4716850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4800" b="1" dirty="0" err="1" smtClean="0">
                <a:solidFill>
                  <a:srgbClr val="19406B"/>
                </a:solidFill>
              </a:rPr>
              <a:t>Conclusion</a:t>
            </a:r>
            <a:endParaRPr lang="de-DE" sz="4800" b="1" dirty="0" smtClean="0">
              <a:solidFill>
                <a:srgbClr val="19406B"/>
              </a:solidFill>
            </a:endParaRPr>
          </a:p>
          <a:p>
            <a:pPr algn="l">
              <a:lnSpc>
                <a:spcPct val="150000"/>
              </a:lnSpc>
            </a:pPr>
            <a:r>
              <a:rPr lang="de-DE" sz="3200" dirty="0" err="1" smtClean="0">
                <a:solidFill>
                  <a:schemeClr val="tx1"/>
                </a:solidFill>
              </a:rPr>
              <a:t>Lorem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ipsum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dolor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sit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amet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consectetuer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adipiscing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elit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commodo </a:t>
            </a:r>
            <a:r>
              <a:rPr lang="de-DE" sz="3200" dirty="0" err="1">
                <a:solidFill>
                  <a:schemeClr val="tx1"/>
                </a:solidFill>
              </a:rPr>
              <a:t>ligula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dolor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. Cum </a:t>
            </a:r>
            <a:r>
              <a:rPr lang="de-DE" sz="3200" dirty="0" err="1">
                <a:solidFill>
                  <a:schemeClr val="tx1"/>
                </a:solidFill>
              </a:rPr>
              <a:t>sociis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natoque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penatibus</a:t>
            </a:r>
            <a:r>
              <a:rPr lang="de-DE" sz="3200" dirty="0">
                <a:solidFill>
                  <a:schemeClr val="tx1"/>
                </a:solidFill>
              </a:rPr>
              <a:t> et </a:t>
            </a:r>
            <a:r>
              <a:rPr lang="de-DE" sz="3200" dirty="0" err="1" smtClean="0">
                <a:solidFill>
                  <a:schemeClr val="tx1"/>
                </a:solidFill>
              </a:rPr>
              <a:t>magnis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parturient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montes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nascetur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ridiculus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ultricies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pellentesque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sem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consequat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quis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104158" y="17805906"/>
            <a:ext cx="12529417" cy="94293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2093315" y="29424523"/>
            <a:ext cx="12601400" cy="94293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/>
          <p:cNvSpPr txBox="1"/>
          <p:nvPr/>
        </p:nvSpPr>
        <p:spPr>
          <a:xfrm>
            <a:off x="4186258" y="19702256"/>
            <a:ext cx="83946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Hier kann eine Abbildung stehen oder eine PowerPoint Seite im Format 4:3</a:t>
            </a:r>
            <a:endParaRPr lang="de-DE" sz="7200" dirty="0">
              <a:solidFill>
                <a:schemeClr val="accent5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4480397" y="31435135"/>
            <a:ext cx="83946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Hier kann eine Abbildung stehen oder eine PowerPoint Seite im Format 4:3</a:t>
            </a:r>
            <a:endParaRPr lang="de-DE" sz="7200" dirty="0">
              <a:solidFill>
                <a:schemeClr val="accent5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8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808" y="788917"/>
            <a:ext cx="12384000" cy="2250924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0" y="3687912"/>
            <a:ext cx="30275213" cy="82754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18"/>
          <p:cNvSpPr>
            <a:spLocks noChangeArrowheads="1"/>
          </p:cNvSpPr>
          <p:nvPr/>
        </p:nvSpPr>
        <p:spPr bwMode="auto">
          <a:xfrm flipH="1" flipV="1">
            <a:off x="2" y="3687913"/>
            <a:ext cx="23726096" cy="277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/>
        </p:nvSpPr>
        <p:spPr bwMode="auto">
          <a:xfrm flipH="1" flipV="1">
            <a:off x="23720842" y="3687916"/>
            <a:ext cx="6554372" cy="138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platzhalter 26"/>
          <p:cNvSpPr txBox="1">
            <a:spLocks/>
          </p:cNvSpPr>
          <p:nvPr/>
        </p:nvSpPr>
        <p:spPr>
          <a:xfrm>
            <a:off x="1869380" y="4263977"/>
            <a:ext cx="26373682" cy="5523351"/>
          </a:xfrm>
          <a:prstGeom prst="rect">
            <a:avLst/>
          </a:prstGeom>
        </p:spPr>
        <p:txBody>
          <a:bodyPr vert="horz"/>
          <a:lstStyle>
            <a:lvl1pPr marL="0" indent="0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0" dirty="0" err="1" smtClean="0">
                <a:solidFill>
                  <a:schemeClr val="bg1"/>
                </a:solidFill>
              </a:rPr>
              <a:t>Postertitel</a:t>
            </a:r>
            <a:r>
              <a:rPr lang="en-US" sz="18000" dirty="0" smtClean="0">
                <a:solidFill>
                  <a:schemeClr val="bg1"/>
                </a:solidFill>
              </a:rPr>
              <a:t> Lorem ipsum sit dolor annum </a:t>
            </a:r>
            <a:r>
              <a:rPr lang="en-US" sz="18000" dirty="0" err="1" smtClean="0">
                <a:solidFill>
                  <a:schemeClr val="bg1"/>
                </a:solidFill>
              </a:rPr>
              <a:t>esta</a:t>
            </a:r>
            <a:endParaRPr lang="en-US" sz="18000" dirty="0" smtClean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807530" y="731517"/>
            <a:ext cx="42305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Platz für Logo 1</a:t>
            </a:r>
            <a:endParaRPr lang="de-DE" sz="7200" dirty="0">
              <a:solidFill>
                <a:schemeClr val="accent5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13" name="Gerader Verbinder 12"/>
          <p:cNvCxnSpPr/>
          <p:nvPr/>
        </p:nvCxnSpPr>
        <p:spPr>
          <a:xfrm>
            <a:off x="6009108" y="878880"/>
            <a:ext cx="0" cy="223296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054430" y="731517"/>
            <a:ext cx="42305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Platz für Logo 2</a:t>
            </a:r>
            <a:endParaRPr lang="de-DE" sz="7200" dirty="0">
              <a:solidFill>
                <a:schemeClr val="accent5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8" name="Textplatzhalter 26"/>
          <p:cNvSpPr txBox="1">
            <a:spLocks/>
          </p:cNvSpPr>
          <p:nvPr/>
        </p:nvSpPr>
        <p:spPr>
          <a:xfrm>
            <a:off x="2133600" y="12508566"/>
            <a:ext cx="25984200" cy="6428385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4800" b="1" dirty="0" err="1" smtClean="0">
                <a:solidFill>
                  <a:srgbClr val="19406B"/>
                </a:solidFill>
              </a:rPr>
              <a:t>Introduction</a:t>
            </a:r>
            <a:r>
              <a:rPr lang="de-DE" sz="4800" b="1" dirty="0" smtClean="0">
                <a:solidFill>
                  <a:srgbClr val="19406B"/>
                </a:solidFill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de-DE" sz="3200" dirty="0" err="1" smtClean="0">
                <a:solidFill>
                  <a:schemeClr val="tx1"/>
                </a:solidFill>
              </a:rPr>
              <a:t>Lorem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ipsum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dolor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sit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amet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consectetuer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adipiscing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elit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commodo </a:t>
            </a:r>
            <a:r>
              <a:rPr lang="de-DE" sz="3200" dirty="0" err="1">
                <a:solidFill>
                  <a:schemeClr val="tx1"/>
                </a:solidFill>
              </a:rPr>
              <a:t>ligula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dolor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. Cum </a:t>
            </a:r>
            <a:r>
              <a:rPr lang="de-DE" sz="3200" dirty="0" err="1">
                <a:solidFill>
                  <a:schemeClr val="tx1"/>
                </a:solidFill>
              </a:rPr>
              <a:t>sociis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natoque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penatibus</a:t>
            </a:r>
            <a:r>
              <a:rPr lang="de-DE" sz="3200" dirty="0">
                <a:solidFill>
                  <a:schemeClr val="tx1"/>
                </a:solidFill>
              </a:rPr>
              <a:t> et </a:t>
            </a:r>
            <a:r>
              <a:rPr lang="de-DE" sz="3200" dirty="0" err="1" smtClean="0">
                <a:solidFill>
                  <a:schemeClr val="tx1"/>
                </a:solidFill>
              </a:rPr>
              <a:t>magnis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parturient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montes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nascetur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ridiculus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ultricies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pellentesque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sem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consequat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fringilla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vel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aliquet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arcu</a:t>
            </a:r>
            <a:r>
              <a:rPr lang="de-DE" sz="3200" dirty="0">
                <a:solidFill>
                  <a:schemeClr val="tx1"/>
                </a:solidFill>
              </a:rPr>
              <a:t>. In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rhoncus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ut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imperdiet</a:t>
            </a:r>
            <a:r>
              <a:rPr lang="de-DE" sz="3200" dirty="0">
                <a:solidFill>
                  <a:schemeClr val="tx1"/>
                </a:solidFill>
              </a:rPr>
              <a:t> a, </a:t>
            </a:r>
            <a:r>
              <a:rPr lang="de-DE" sz="3200" dirty="0" err="1">
                <a:solidFill>
                  <a:schemeClr val="tx1"/>
                </a:solidFill>
              </a:rPr>
              <a:t>venenatis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vitae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dictum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mollis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. Integer </a:t>
            </a:r>
            <a:r>
              <a:rPr lang="de-DE" sz="3200" dirty="0" err="1">
                <a:solidFill>
                  <a:schemeClr val="tx1"/>
                </a:solidFill>
              </a:rPr>
              <a:t>tincidunt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Cras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dapibus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Vivamus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elementum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semper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nisi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eleifend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tellus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fringilla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vel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aliquet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arcu</a:t>
            </a:r>
            <a:r>
              <a:rPr lang="de-DE" sz="3200" dirty="0">
                <a:solidFill>
                  <a:schemeClr val="tx1"/>
                </a:solidFill>
              </a:rPr>
              <a:t>. In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rhoncus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ut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imperdiet</a:t>
            </a:r>
            <a:r>
              <a:rPr lang="de-DE" sz="3200" dirty="0">
                <a:solidFill>
                  <a:schemeClr val="tx1"/>
                </a:solidFill>
              </a:rPr>
              <a:t> a, </a:t>
            </a:r>
            <a:r>
              <a:rPr lang="de-DE" sz="3200" dirty="0" err="1">
                <a:solidFill>
                  <a:schemeClr val="tx1"/>
                </a:solidFill>
              </a:rPr>
              <a:t>venenatis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vitae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dictum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mollis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. Integer </a:t>
            </a:r>
            <a:r>
              <a:rPr lang="de-DE" sz="3200" dirty="0" err="1">
                <a:solidFill>
                  <a:schemeClr val="tx1"/>
                </a:solidFill>
              </a:rPr>
              <a:t>tincidunt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Cras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dapibus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Vivamus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elementum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semper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nisi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eleifend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tellus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3"/>
          <a:srcRect l="20665" t="14570" r="6441" b="3610"/>
          <a:stretch/>
        </p:blipFill>
        <p:spPr>
          <a:xfrm>
            <a:off x="10714335" y="19247464"/>
            <a:ext cx="9000000" cy="6773196"/>
          </a:xfrm>
          <a:prstGeom prst="rect">
            <a:avLst/>
          </a:prstGeom>
        </p:spPr>
      </p:pic>
      <p:sp>
        <p:nvSpPr>
          <p:cNvPr id="22" name="Textplatzhalter 26"/>
          <p:cNvSpPr txBox="1">
            <a:spLocks/>
          </p:cNvSpPr>
          <p:nvPr/>
        </p:nvSpPr>
        <p:spPr>
          <a:xfrm>
            <a:off x="1054430" y="26460277"/>
            <a:ext cx="9096805" cy="1224136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1600" b="1" dirty="0" smtClean="0">
                <a:solidFill>
                  <a:schemeClr val="tx1"/>
                </a:solidFill>
              </a:rPr>
              <a:t>Bildunterschrift: </a:t>
            </a:r>
            <a:r>
              <a:rPr lang="de-DE" sz="1600" dirty="0" err="1" smtClean="0">
                <a:solidFill>
                  <a:schemeClr val="tx1"/>
                </a:solidFill>
              </a:rPr>
              <a:t>Lorem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ipsum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dolor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Lorem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ipsum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4" name="Textplatzhalter 26"/>
          <p:cNvSpPr txBox="1">
            <a:spLocks/>
          </p:cNvSpPr>
          <p:nvPr/>
        </p:nvSpPr>
        <p:spPr>
          <a:xfrm>
            <a:off x="2010272" y="9664577"/>
            <a:ext cx="25984200" cy="4716850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4800" b="1" dirty="0" smtClean="0">
                <a:solidFill>
                  <a:schemeClr val="bg1"/>
                </a:solidFill>
              </a:rPr>
              <a:t>Liste der Redakteure (x) bzw. Autoren mit Referenzziffern (y) </a:t>
            </a:r>
          </a:p>
          <a:p>
            <a:pPr algn="l"/>
            <a:r>
              <a:rPr lang="de-DE" sz="3200" dirty="0" smtClean="0">
                <a:solidFill>
                  <a:schemeClr val="bg1"/>
                </a:solidFill>
              </a:rPr>
              <a:t>Integer </a:t>
            </a:r>
            <a:r>
              <a:rPr lang="de-DE" sz="3200" dirty="0" err="1">
                <a:solidFill>
                  <a:schemeClr val="bg1"/>
                </a:solidFill>
              </a:rPr>
              <a:t>tincidunt</a:t>
            </a:r>
            <a:r>
              <a:rPr lang="de-DE" sz="3200" dirty="0">
                <a:solidFill>
                  <a:schemeClr val="bg1"/>
                </a:solidFill>
              </a:rPr>
              <a:t>. </a:t>
            </a:r>
            <a:r>
              <a:rPr lang="de-DE" sz="3200" dirty="0" err="1">
                <a:solidFill>
                  <a:schemeClr val="bg1"/>
                </a:solidFill>
              </a:rPr>
              <a:t>Cras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dapibus</a:t>
            </a:r>
            <a:r>
              <a:rPr lang="de-DE" sz="3200" dirty="0">
                <a:solidFill>
                  <a:schemeClr val="bg1"/>
                </a:solidFill>
              </a:rPr>
              <a:t>. </a:t>
            </a:r>
            <a:r>
              <a:rPr lang="de-DE" sz="3200" dirty="0" err="1">
                <a:solidFill>
                  <a:schemeClr val="bg1"/>
                </a:solidFill>
              </a:rPr>
              <a:t>Vivamus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elementum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semper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nisi</a:t>
            </a:r>
            <a:r>
              <a:rPr lang="de-DE" sz="3200" dirty="0">
                <a:solidFill>
                  <a:schemeClr val="bg1"/>
                </a:solidFill>
              </a:rPr>
              <a:t>. </a:t>
            </a:r>
            <a:r>
              <a:rPr lang="de-DE" sz="3200" dirty="0" err="1">
                <a:solidFill>
                  <a:schemeClr val="bg1"/>
                </a:solidFill>
              </a:rPr>
              <a:t>Aenean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vulputate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eleifend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tellus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2" y="42284201"/>
            <a:ext cx="30275213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platzhalter 26"/>
          <p:cNvSpPr txBox="1">
            <a:spLocks/>
          </p:cNvSpPr>
          <p:nvPr/>
        </p:nvSpPr>
        <p:spPr>
          <a:xfrm>
            <a:off x="1981774" y="28012749"/>
            <a:ext cx="8175215" cy="14271451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4800" b="1" dirty="0" smtClean="0">
                <a:solidFill>
                  <a:srgbClr val="19406B"/>
                </a:solidFill>
              </a:rPr>
              <a:t>Material </a:t>
            </a:r>
            <a:r>
              <a:rPr lang="de-DE" sz="4800" b="1" dirty="0" err="1" smtClean="0">
                <a:solidFill>
                  <a:srgbClr val="19406B"/>
                </a:solidFill>
              </a:rPr>
              <a:t>and</a:t>
            </a:r>
            <a:r>
              <a:rPr lang="de-DE" sz="4800" b="1" dirty="0" smtClean="0">
                <a:solidFill>
                  <a:srgbClr val="19406B"/>
                </a:solidFill>
              </a:rPr>
              <a:t> </a:t>
            </a:r>
            <a:r>
              <a:rPr lang="de-DE" sz="4800" b="1" dirty="0" err="1" smtClean="0">
                <a:solidFill>
                  <a:srgbClr val="19406B"/>
                </a:solidFill>
              </a:rPr>
              <a:t>Methods</a:t>
            </a:r>
            <a:endParaRPr lang="de-DE" sz="4800" b="1" dirty="0" smtClean="0">
              <a:solidFill>
                <a:srgbClr val="19406B"/>
              </a:solidFill>
            </a:endParaRPr>
          </a:p>
          <a:p>
            <a:pPr algn="l">
              <a:lnSpc>
                <a:spcPct val="150000"/>
              </a:lnSpc>
            </a:pPr>
            <a:r>
              <a:rPr lang="de-DE" sz="3200" dirty="0" err="1" smtClean="0">
                <a:solidFill>
                  <a:schemeClr val="tx1"/>
                </a:solidFill>
              </a:rPr>
              <a:t>Lorem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ipsum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dolor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sit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amet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consectetuer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adipiscing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elit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commodo </a:t>
            </a:r>
            <a:r>
              <a:rPr lang="de-DE" sz="3200" dirty="0" err="1">
                <a:solidFill>
                  <a:schemeClr val="tx1"/>
                </a:solidFill>
              </a:rPr>
              <a:t>ligula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dolor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. Cum </a:t>
            </a:r>
            <a:r>
              <a:rPr lang="de-DE" sz="3200" dirty="0" err="1">
                <a:solidFill>
                  <a:schemeClr val="tx1"/>
                </a:solidFill>
              </a:rPr>
              <a:t>sociis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natoque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penatibus</a:t>
            </a:r>
            <a:r>
              <a:rPr lang="de-DE" sz="3200" dirty="0">
                <a:solidFill>
                  <a:schemeClr val="tx1"/>
                </a:solidFill>
              </a:rPr>
              <a:t> et </a:t>
            </a:r>
            <a:r>
              <a:rPr lang="de-DE" sz="3200" dirty="0" err="1" smtClean="0">
                <a:solidFill>
                  <a:schemeClr val="tx1"/>
                </a:solidFill>
              </a:rPr>
              <a:t>magnis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parturient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montes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nascetur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ridiculus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ultricies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pellentesque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sem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consequat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fringilla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vel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aliquet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arcu</a:t>
            </a:r>
            <a:r>
              <a:rPr lang="de-DE" sz="3200" dirty="0">
                <a:solidFill>
                  <a:schemeClr val="tx1"/>
                </a:solidFill>
              </a:rPr>
              <a:t>. In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rhoncus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ut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imperdiet</a:t>
            </a:r>
            <a:r>
              <a:rPr lang="de-DE" sz="3200" dirty="0">
                <a:solidFill>
                  <a:schemeClr val="tx1"/>
                </a:solidFill>
              </a:rPr>
              <a:t> a, </a:t>
            </a:r>
            <a:r>
              <a:rPr lang="de-DE" sz="3200" dirty="0" err="1">
                <a:solidFill>
                  <a:schemeClr val="tx1"/>
                </a:solidFill>
              </a:rPr>
              <a:t>venenatis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vitae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dictum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mollis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. Integer </a:t>
            </a:r>
            <a:r>
              <a:rPr lang="de-DE" sz="3200" dirty="0" err="1">
                <a:solidFill>
                  <a:schemeClr val="tx1"/>
                </a:solidFill>
              </a:rPr>
              <a:t>tincidunt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Cras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dapibus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Vivamus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elementum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semper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nisi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eleifend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tellus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</a:p>
          <a:p>
            <a:pPr algn="l">
              <a:lnSpc>
                <a:spcPct val="150000"/>
              </a:lnSpc>
            </a:pPr>
            <a:endParaRPr lang="de-DE" sz="32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de-DE" sz="3200" dirty="0" err="1">
                <a:solidFill>
                  <a:schemeClr val="tx1"/>
                </a:solidFill>
              </a:rPr>
              <a:t>Nulla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consequat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fringilla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vel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aliquet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.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32" name="Textplatzhalter 26"/>
          <p:cNvSpPr txBox="1">
            <a:spLocks/>
          </p:cNvSpPr>
          <p:nvPr/>
        </p:nvSpPr>
        <p:spPr>
          <a:xfrm>
            <a:off x="20142530" y="27989415"/>
            <a:ext cx="9035636" cy="14294784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4800" b="1" dirty="0" err="1" smtClean="0">
                <a:solidFill>
                  <a:srgbClr val="19406B"/>
                </a:solidFill>
              </a:rPr>
              <a:t>Results</a:t>
            </a:r>
            <a:endParaRPr lang="de-DE" sz="4800" b="1" dirty="0" smtClean="0">
              <a:solidFill>
                <a:srgbClr val="19406B"/>
              </a:solidFill>
            </a:endParaRPr>
          </a:p>
          <a:p>
            <a:pPr algn="l">
              <a:lnSpc>
                <a:spcPct val="150000"/>
              </a:lnSpc>
            </a:pPr>
            <a:r>
              <a:rPr lang="de-DE" sz="3200" dirty="0" err="1" smtClean="0">
                <a:solidFill>
                  <a:schemeClr val="tx1"/>
                </a:solidFill>
              </a:rPr>
              <a:t>Lorem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ipsum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dolor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sit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amet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consectetuer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adipiscing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elit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commodo </a:t>
            </a:r>
            <a:r>
              <a:rPr lang="de-DE" sz="3200" dirty="0" err="1">
                <a:solidFill>
                  <a:schemeClr val="tx1"/>
                </a:solidFill>
              </a:rPr>
              <a:t>ligula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dolor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. Cum </a:t>
            </a:r>
            <a:r>
              <a:rPr lang="de-DE" sz="3200" dirty="0" err="1">
                <a:solidFill>
                  <a:schemeClr val="tx1"/>
                </a:solidFill>
              </a:rPr>
              <a:t>sociis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natoque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penatibus</a:t>
            </a:r>
            <a:r>
              <a:rPr lang="de-DE" sz="3200" dirty="0">
                <a:solidFill>
                  <a:schemeClr val="tx1"/>
                </a:solidFill>
              </a:rPr>
              <a:t> et </a:t>
            </a:r>
            <a:r>
              <a:rPr lang="de-DE" sz="3200" dirty="0" err="1" smtClean="0">
                <a:solidFill>
                  <a:schemeClr val="tx1"/>
                </a:solidFill>
              </a:rPr>
              <a:t>magnis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parturient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montes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nascetur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ridiculus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ultricies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pellentesque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sem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consequat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fringilla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vel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aliquet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arcu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ultricies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pellentesque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sem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consequat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fringilla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vel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aliquet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arcu</a:t>
            </a:r>
            <a:r>
              <a:rPr lang="de-DE" sz="3200" dirty="0">
                <a:solidFill>
                  <a:schemeClr val="tx1"/>
                </a:solidFill>
              </a:rPr>
              <a:t>. In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rhoncus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ut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imperdiet</a:t>
            </a:r>
            <a:r>
              <a:rPr lang="de-DE" sz="3200" dirty="0">
                <a:solidFill>
                  <a:schemeClr val="tx1"/>
                </a:solidFill>
              </a:rPr>
              <a:t> a, </a:t>
            </a:r>
            <a:r>
              <a:rPr lang="de-DE" sz="3200" dirty="0" err="1">
                <a:solidFill>
                  <a:schemeClr val="tx1"/>
                </a:solidFill>
              </a:rPr>
              <a:t>venenatis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vitae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dictum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mollis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. Integer </a:t>
            </a:r>
            <a:r>
              <a:rPr lang="de-DE" sz="3200" dirty="0" err="1">
                <a:solidFill>
                  <a:schemeClr val="tx1"/>
                </a:solidFill>
              </a:rPr>
              <a:t>tincidunt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Cras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dapibus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Vivamus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elementum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semper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nisi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eleifend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tellus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</a:p>
          <a:p>
            <a:pPr algn="l">
              <a:lnSpc>
                <a:spcPct val="150000"/>
              </a:lnSpc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34" name="Textplatzhalter 26"/>
          <p:cNvSpPr txBox="1">
            <a:spLocks/>
          </p:cNvSpPr>
          <p:nvPr/>
        </p:nvSpPr>
        <p:spPr>
          <a:xfrm>
            <a:off x="10655630" y="28012748"/>
            <a:ext cx="9018258" cy="14271451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4800" b="1" dirty="0" err="1" smtClean="0">
                <a:solidFill>
                  <a:srgbClr val="19406B"/>
                </a:solidFill>
              </a:rPr>
              <a:t>Conclusion</a:t>
            </a:r>
            <a:endParaRPr lang="de-DE" sz="4800" b="1" dirty="0" smtClean="0">
              <a:solidFill>
                <a:srgbClr val="19406B"/>
              </a:solidFill>
            </a:endParaRPr>
          </a:p>
          <a:p>
            <a:pPr algn="l">
              <a:lnSpc>
                <a:spcPct val="150000"/>
              </a:lnSpc>
            </a:pPr>
            <a:r>
              <a:rPr lang="de-DE" sz="3200" dirty="0" err="1" smtClean="0">
                <a:solidFill>
                  <a:schemeClr val="tx1"/>
                </a:solidFill>
              </a:rPr>
              <a:t>Lorem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ipsum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dolor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sit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amet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consectetuer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adipiscing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elit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commodo </a:t>
            </a:r>
            <a:r>
              <a:rPr lang="de-DE" sz="3200" dirty="0" err="1">
                <a:solidFill>
                  <a:schemeClr val="tx1"/>
                </a:solidFill>
              </a:rPr>
              <a:t>ligula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dolor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. Cum </a:t>
            </a:r>
            <a:r>
              <a:rPr lang="de-DE" sz="3200" dirty="0" err="1">
                <a:solidFill>
                  <a:schemeClr val="tx1"/>
                </a:solidFill>
              </a:rPr>
              <a:t>sociis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natoque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penatibus</a:t>
            </a:r>
            <a:r>
              <a:rPr lang="de-DE" sz="3200" dirty="0">
                <a:solidFill>
                  <a:schemeClr val="tx1"/>
                </a:solidFill>
              </a:rPr>
              <a:t> et </a:t>
            </a:r>
            <a:r>
              <a:rPr lang="de-DE" sz="3200" dirty="0" err="1" smtClean="0">
                <a:solidFill>
                  <a:schemeClr val="tx1"/>
                </a:solidFill>
              </a:rPr>
              <a:t>magnis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parturient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montes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nascetur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ridiculus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ultricies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pellentesque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sem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consequat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fringilla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vel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aliquet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arcu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ultricies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pellentesque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sem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consequat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fringilla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vel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aliquet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arcu</a:t>
            </a:r>
            <a:r>
              <a:rPr lang="de-DE" sz="3200" dirty="0">
                <a:solidFill>
                  <a:schemeClr val="tx1"/>
                </a:solidFill>
              </a:rPr>
              <a:t>. In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rhoncus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ut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imperdiet</a:t>
            </a:r>
            <a:r>
              <a:rPr lang="de-DE" sz="3200" dirty="0">
                <a:solidFill>
                  <a:schemeClr val="tx1"/>
                </a:solidFill>
              </a:rPr>
              <a:t> a, </a:t>
            </a:r>
            <a:r>
              <a:rPr lang="de-DE" sz="3200" dirty="0" err="1">
                <a:solidFill>
                  <a:schemeClr val="tx1"/>
                </a:solidFill>
              </a:rPr>
              <a:t>venenatis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vitae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dictum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mollis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. Integer </a:t>
            </a:r>
            <a:r>
              <a:rPr lang="de-DE" sz="3200" dirty="0" err="1">
                <a:solidFill>
                  <a:schemeClr val="tx1"/>
                </a:solidFill>
              </a:rPr>
              <a:t>tincidunt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Cras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dapibus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Vivamus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elementum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semper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nisi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eleifend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tellus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</a:p>
          <a:p>
            <a:pPr algn="l">
              <a:lnSpc>
                <a:spcPct val="150000"/>
              </a:lnSpc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0720089" y="19241954"/>
            <a:ext cx="9000000" cy="677870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/>
          <p:cNvSpPr txBox="1"/>
          <p:nvPr/>
        </p:nvSpPr>
        <p:spPr>
          <a:xfrm>
            <a:off x="3085061" y="20560033"/>
            <a:ext cx="5837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Hier kann eine Abbildung stehen oder eine PowerPoint Seite im Format 4:3</a:t>
            </a:r>
            <a:endParaRPr lang="de-DE" sz="4800" dirty="0">
              <a:solidFill>
                <a:schemeClr val="accent5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 rotWithShape="1">
          <a:blip r:embed="rId3"/>
          <a:srcRect l="20665" t="14570" r="6441" b="3610"/>
          <a:stretch/>
        </p:blipFill>
        <p:spPr>
          <a:xfrm>
            <a:off x="1151235" y="19247464"/>
            <a:ext cx="9000000" cy="6773196"/>
          </a:xfrm>
          <a:prstGeom prst="rect">
            <a:avLst/>
          </a:prstGeom>
        </p:spPr>
      </p:pic>
      <p:sp>
        <p:nvSpPr>
          <p:cNvPr id="33" name="Rechteck 32"/>
          <p:cNvSpPr/>
          <p:nvPr/>
        </p:nvSpPr>
        <p:spPr>
          <a:xfrm>
            <a:off x="1156989" y="19241954"/>
            <a:ext cx="9000000" cy="677870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 rotWithShape="1">
          <a:blip r:embed="rId3"/>
          <a:srcRect l="20665" t="14570" r="6441" b="3610"/>
          <a:stretch/>
        </p:blipFill>
        <p:spPr>
          <a:xfrm>
            <a:off x="20178166" y="19247464"/>
            <a:ext cx="9000000" cy="6773196"/>
          </a:xfrm>
          <a:prstGeom prst="rect">
            <a:avLst/>
          </a:prstGeom>
        </p:spPr>
      </p:pic>
      <p:sp>
        <p:nvSpPr>
          <p:cNvPr id="39" name="Rechteck 38"/>
          <p:cNvSpPr/>
          <p:nvPr/>
        </p:nvSpPr>
        <p:spPr>
          <a:xfrm>
            <a:off x="20183920" y="19241954"/>
            <a:ext cx="9000000" cy="677870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platzhalter 26"/>
          <p:cNvSpPr txBox="1">
            <a:spLocks/>
          </p:cNvSpPr>
          <p:nvPr/>
        </p:nvSpPr>
        <p:spPr>
          <a:xfrm>
            <a:off x="10655630" y="26460277"/>
            <a:ext cx="9096805" cy="1224136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1600" b="1" dirty="0" smtClean="0">
                <a:solidFill>
                  <a:schemeClr val="tx1"/>
                </a:solidFill>
              </a:rPr>
              <a:t>Bildunterschrift: </a:t>
            </a:r>
            <a:r>
              <a:rPr lang="de-DE" sz="1600" dirty="0" err="1" smtClean="0">
                <a:solidFill>
                  <a:schemeClr val="tx1"/>
                </a:solidFill>
              </a:rPr>
              <a:t>Lorem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ipsum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dolor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Lorem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ipsum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41" name="Textplatzhalter 26"/>
          <p:cNvSpPr txBox="1">
            <a:spLocks/>
          </p:cNvSpPr>
          <p:nvPr/>
        </p:nvSpPr>
        <p:spPr>
          <a:xfrm>
            <a:off x="20142530" y="26460277"/>
            <a:ext cx="9096805" cy="1224136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1600" b="1" dirty="0" smtClean="0">
                <a:solidFill>
                  <a:schemeClr val="tx1"/>
                </a:solidFill>
              </a:rPr>
              <a:t>Bildunterschrift: </a:t>
            </a:r>
            <a:r>
              <a:rPr lang="de-DE" sz="1600" dirty="0" err="1" smtClean="0">
                <a:solidFill>
                  <a:schemeClr val="tx1"/>
                </a:solidFill>
              </a:rPr>
              <a:t>Lorem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ipsum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dolor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Lorem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ipsum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22622" y="3687916"/>
            <a:ext cx="15619016" cy="828091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808" y="788917"/>
            <a:ext cx="12384000" cy="2250924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5641636" y="3687912"/>
            <a:ext cx="14633577" cy="82754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18"/>
          <p:cNvSpPr>
            <a:spLocks noChangeArrowheads="1"/>
          </p:cNvSpPr>
          <p:nvPr/>
        </p:nvSpPr>
        <p:spPr bwMode="auto">
          <a:xfrm flipH="1" flipV="1">
            <a:off x="2" y="3687913"/>
            <a:ext cx="23726096" cy="277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/>
        </p:nvSpPr>
        <p:spPr bwMode="auto">
          <a:xfrm flipH="1" flipV="1">
            <a:off x="23720842" y="3687916"/>
            <a:ext cx="6554372" cy="1387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platzhalter 26"/>
          <p:cNvSpPr txBox="1">
            <a:spLocks/>
          </p:cNvSpPr>
          <p:nvPr/>
        </p:nvSpPr>
        <p:spPr>
          <a:xfrm>
            <a:off x="16217726" y="4263977"/>
            <a:ext cx="12601424" cy="14649642"/>
          </a:xfrm>
          <a:prstGeom prst="rect">
            <a:avLst/>
          </a:prstGeom>
        </p:spPr>
        <p:txBody>
          <a:bodyPr vert="horz"/>
          <a:lstStyle>
            <a:lvl1pPr marL="0" indent="0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0" dirty="0" err="1" smtClean="0">
                <a:solidFill>
                  <a:schemeClr val="bg1"/>
                </a:solidFill>
              </a:rPr>
              <a:t>Postertitel</a:t>
            </a:r>
            <a:r>
              <a:rPr lang="en-US" sz="12000" dirty="0" smtClean="0">
                <a:solidFill>
                  <a:schemeClr val="bg1"/>
                </a:solidFill>
              </a:rPr>
              <a:t> Lorem ipsum sit dolor annum </a:t>
            </a:r>
            <a:r>
              <a:rPr lang="en-US" sz="12000" dirty="0" err="1" smtClean="0">
                <a:solidFill>
                  <a:schemeClr val="bg1"/>
                </a:solidFill>
              </a:rPr>
              <a:t>esta</a:t>
            </a:r>
            <a:endParaRPr lang="en-US" sz="12000" dirty="0" smtClean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807530" y="731517"/>
            <a:ext cx="42305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Platz für Logo 1</a:t>
            </a:r>
            <a:endParaRPr lang="de-DE" sz="7200" dirty="0">
              <a:solidFill>
                <a:schemeClr val="accent5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13" name="Gerader Verbinder 12"/>
          <p:cNvCxnSpPr/>
          <p:nvPr/>
        </p:nvCxnSpPr>
        <p:spPr>
          <a:xfrm>
            <a:off x="6009108" y="878880"/>
            <a:ext cx="0" cy="223296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054430" y="731517"/>
            <a:ext cx="42305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Platz für Logo 2</a:t>
            </a:r>
            <a:endParaRPr lang="de-DE" sz="7200" dirty="0">
              <a:solidFill>
                <a:schemeClr val="accent5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8" name="Textplatzhalter 26"/>
          <p:cNvSpPr txBox="1">
            <a:spLocks/>
          </p:cNvSpPr>
          <p:nvPr/>
        </p:nvSpPr>
        <p:spPr>
          <a:xfrm>
            <a:off x="2133600" y="12508566"/>
            <a:ext cx="25984200" cy="6428385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4800" b="1" dirty="0" err="1" smtClean="0">
                <a:solidFill>
                  <a:srgbClr val="19406B"/>
                </a:solidFill>
              </a:rPr>
              <a:t>Introduction</a:t>
            </a:r>
            <a:r>
              <a:rPr lang="de-DE" sz="4800" b="1" dirty="0" smtClean="0">
                <a:solidFill>
                  <a:srgbClr val="19406B"/>
                </a:solidFill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de-DE" sz="3200" dirty="0" err="1" smtClean="0">
                <a:solidFill>
                  <a:schemeClr val="tx1"/>
                </a:solidFill>
              </a:rPr>
              <a:t>Lorem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ipsum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dolor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sit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amet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consectetuer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adipiscing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elit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commodo </a:t>
            </a:r>
            <a:r>
              <a:rPr lang="de-DE" sz="3200" dirty="0" err="1">
                <a:solidFill>
                  <a:schemeClr val="tx1"/>
                </a:solidFill>
              </a:rPr>
              <a:t>ligula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dolor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. Cum </a:t>
            </a:r>
            <a:r>
              <a:rPr lang="de-DE" sz="3200" dirty="0" err="1">
                <a:solidFill>
                  <a:schemeClr val="tx1"/>
                </a:solidFill>
              </a:rPr>
              <a:t>sociis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natoque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penatibus</a:t>
            </a:r>
            <a:r>
              <a:rPr lang="de-DE" sz="3200" dirty="0">
                <a:solidFill>
                  <a:schemeClr val="tx1"/>
                </a:solidFill>
              </a:rPr>
              <a:t> et </a:t>
            </a:r>
            <a:r>
              <a:rPr lang="de-DE" sz="3200" dirty="0" err="1" smtClean="0">
                <a:solidFill>
                  <a:schemeClr val="tx1"/>
                </a:solidFill>
              </a:rPr>
              <a:t>magnis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parturient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montes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nascetur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ridiculus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ultricies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pellentesque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sem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consequat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fringilla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vel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aliquet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arcu</a:t>
            </a:r>
            <a:r>
              <a:rPr lang="de-DE" sz="3200" dirty="0">
                <a:solidFill>
                  <a:schemeClr val="tx1"/>
                </a:solidFill>
              </a:rPr>
              <a:t>. In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rhoncus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ut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imperdiet</a:t>
            </a:r>
            <a:r>
              <a:rPr lang="de-DE" sz="3200" dirty="0">
                <a:solidFill>
                  <a:schemeClr val="tx1"/>
                </a:solidFill>
              </a:rPr>
              <a:t> a, </a:t>
            </a:r>
            <a:r>
              <a:rPr lang="de-DE" sz="3200" dirty="0" err="1">
                <a:solidFill>
                  <a:schemeClr val="tx1"/>
                </a:solidFill>
              </a:rPr>
              <a:t>venenatis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vitae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dictum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mollis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. Integer </a:t>
            </a:r>
            <a:r>
              <a:rPr lang="de-DE" sz="3200" dirty="0" err="1">
                <a:solidFill>
                  <a:schemeClr val="tx1"/>
                </a:solidFill>
              </a:rPr>
              <a:t>tincidunt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Cras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dapibus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Vivamus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elementum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semper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nisi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eleifend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tellus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fringilla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vel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aliquet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arcu</a:t>
            </a:r>
            <a:r>
              <a:rPr lang="de-DE" sz="3200" dirty="0">
                <a:solidFill>
                  <a:schemeClr val="tx1"/>
                </a:solidFill>
              </a:rPr>
              <a:t>. In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rhoncus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ut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imperdiet</a:t>
            </a:r>
            <a:r>
              <a:rPr lang="de-DE" sz="3200" dirty="0">
                <a:solidFill>
                  <a:schemeClr val="tx1"/>
                </a:solidFill>
              </a:rPr>
              <a:t> a, </a:t>
            </a:r>
            <a:r>
              <a:rPr lang="de-DE" sz="3200" dirty="0" err="1">
                <a:solidFill>
                  <a:schemeClr val="tx1"/>
                </a:solidFill>
              </a:rPr>
              <a:t>venenatis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vitae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dictum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mollis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. Integer </a:t>
            </a:r>
            <a:r>
              <a:rPr lang="de-DE" sz="3200" dirty="0" err="1">
                <a:solidFill>
                  <a:schemeClr val="tx1"/>
                </a:solidFill>
              </a:rPr>
              <a:t>tincidunt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Cras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dapibus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Vivamus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elementum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semper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nisi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eleifend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tellus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4"/>
          <a:srcRect l="20665" t="14570" r="6441" b="3610"/>
          <a:stretch/>
        </p:blipFill>
        <p:spPr>
          <a:xfrm>
            <a:off x="10714335" y="19247464"/>
            <a:ext cx="9000000" cy="6773196"/>
          </a:xfrm>
          <a:prstGeom prst="rect">
            <a:avLst/>
          </a:prstGeom>
        </p:spPr>
      </p:pic>
      <p:sp>
        <p:nvSpPr>
          <p:cNvPr id="22" name="Textplatzhalter 26"/>
          <p:cNvSpPr txBox="1">
            <a:spLocks/>
          </p:cNvSpPr>
          <p:nvPr/>
        </p:nvSpPr>
        <p:spPr>
          <a:xfrm>
            <a:off x="1054430" y="26460277"/>
            <a:ext cx="9096805" cy="1224136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1600" b="1" dirty="0" smtClean="0">
                <a:solidFill>
                  <a:schemeClr val="tx1"/>
                </a:solidFill>
              </a:rPr>
              <a:t>Bildunterschrift: </a:t>
            </a:r>
            <a:r>
              <a:rPr lang="de-DE" sz="1600" dirty="0" err="1" smtClean="0">
                <a:solidFill>
                  <a:schemeClr val="tx1"/>
                </a:solidFill>
              </a:rPr>
              <a:t>Lorem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ipsum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dolor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Lorem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ipsum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4" name="Textplatzhalter 26"/>
          <p:cNvSpPr txBox="1">
            <a:spLocks/>
          </p:cNvSpPr>
          <p:nvPr/>
        </p:nvSpPr>
        <p:spPr>
          <a:xfrm>
            <a:off x="16290708" y="9664577"/>
            <a:ext cx="12816450" cy="4716850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3200" b="1" dirty="0" smtClean="0">
                <a:solidFill>
                  <a:schemeClr val="bg1"/>
                </a:solidFill>
              </a:rPr>
              <a:t>Liste der Redakteure (x) bzw. Autoren mit Referenzziffern (y) </a:t>
            </a:r>
          </a:p>
          <a:p>
            <a:pPr algn="l"/>
            <a:r>
              <a:rPr lang="de-DE" sz="3200" dirty="0" smtClean="0">
                <a:solidFill>
                  <a:schemeClr val="bg1"/>
                </a:solidFill>
              </a:rPr>
              <a:t>Integer </a:t>
            </a:r>
            <a:r>
              <a:rPr lang="de-DE" sz="3200" dirty="0" err="1">
                <a:solidFill>
                  <a:schemeClr val="bg1"/>
                </a:solidFill>
              </a:rPr>
              <a:t>tincidunt</a:t>
            </a:r>
            <a:r>
              <a:rPr lang="de-DE" sz="3200" dirty="0">
                <a:solidFill>
                  <a:schemeClr val="bg1"/>
                </a:solidFill>
              </a:rPr>
              <a:t>. </a:t>
            </a:r>
            <a:r>
              <a:rPr lang="de-DE" sz="3200" dirty="0" err="1">
                <a:solidFill>
                  <a:schemeClr val="bg1"/>
                </a:solidFill>
              </a:rPr>
              <a:t>Cras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dapibus</a:t>
            </a:r>
            <a:r>
              <a:rPr lang="de-DE" sz="3200" dirty="0">
                <a:solidFill>
                  <a:schemeClr val="bg1"/>
                </a:solidFill>
              </a:rPr>
              <a:t>. </a:t>
            </a:r>
            <a:r>
              <a:rPr lang="de-DE" sz="3200" dirty="0" err="1">
                <a:solidFill>
                  <a:schemeClr val="bg1"/>
                </a:solidFill>
              </a:rPr>
              <a:t>Vivamus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elementum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semper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nisi</a:t>
            </a:r>
            <a:r>
              <a:rPr lang="de-DE" sz="3200" dirty="0">
                <a:solidFill>
                  <a:schemeClr val="bg1"/>
                </a:solidFill>
              </a:rPr>
              <a:t>. </a:t>
            </a:r>
            <a:r>
              <a:rPr lang="de-DE" sz="3200" dirty="0" err="1">
                <a:solidFill>
                  <a:schemeClr val="bg1"/>
                </a:solidFill>
              </a:rPr>
              <a:t>Aenean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vulputate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eleifend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tellus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2" y="42284201"/>
            <a:ext cx="30275213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platzhalter 26"/>
          <p:cNvSpPr txBox="1">
            <a:spLocks/>
          </p:cNvSpPr>
          <p:nvPr/>
        </p:nvSpPr>
        <p:spPr>
          <a:xfrm>
            <a:off x="1981774" y="28012749"/>
            <a:ext cx="8175215" cy="14271451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4800" b="1" dirty="0" smtClean="0">
                <a:solidFill>
                  <a:srgbClr val="19406B"/>
                </a:solidFill>
              </a:rPr>
              <a:t>Material </a:t>
            </a:r>
            <a:r>
              <a:rPr lang="de-DE" sz="4800" b="1" dirty="0" err="1" smtClean="0">
                <a:solidFill>
                  <a:srgbClr val="19406B"/>
                </a:solidFill>
              </a:rPr>
              <a:t>and</a:t>
            </a:r>
            <a:r>
              <a:rPr lang="de-DE" sz="4800" b="1" dirty="0" smtClean="0">
                <a:solidFill>
                  <a:srgbClr val="19406B"/>
                </a:solidFill>
              </a:rPr>
              <a:t> </a:t>
            </a:r>
            <a:r>
              <a:rPr lang="de-DE" sz="4800" b="1" dirty="0" err="1" smtClean="0">
                <a:solidFill>
                  <a:srgbClr val="19406B"/>
                </a:solidFill>
              </a:rPr>
              <a:t>Methods</a:t>
            </a:r>
            <a:endParaRPr lang="de-DE" sz="4800" b="1" dirty="0" smtClean="0">
              <a:solidFill>
                <a:srgbClr val="19406B"/>
              </a:solidFill>
            </a:endParaRPr>
          </a:p>
          <a:p>
            <a:pPr algn="l">
              <a:lnSpc>
                <a:spcPct val="150000"/>
              </a:lnSpc>
            </a:pPr>
            <a:r>
              <a:rPr lang="de-DE" sz="3200" dirty="0" err="1" smtClean="0">
                <a:solidFill>
                  <a:schemeClr val="tx1"/>
                </a:solidFill>
              </a:rPr>
              <a:t>Lorem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ipsum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dolor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sit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amet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consectetuer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adipiscing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elit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commodo </a:t>
            </a:r>
            <a:r>
              <a:rPr lang="de-DE" sz="3200" dirty="0" err="1">
                <a:solidFill>
                  <a:schemeClr val="tx1"/>
                </a:solidFill>
              </a:rPr>
              <a:t>ligula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dolor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. Cum </a:t>
            </a:r>
            <a:r>
              <a:rPr lang="de-DE" sz="3200" dirty="0" err="1">
                <a:solidFill>
                  <a:schemeClr val="tx1"/>
                </a:solidFill>
              </a:rPr>
              <a:t>sociis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natoque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penatibus</a:t>
            </a:r>
            <a:r>
              <a:rPr lang="de-DE" sz="3200" dirty="0">
                <a:solidFill>
                  <a:schemeClr val="tx1"/>
                </a:solidFill>
              </a:rPr>
              <a:t> et </a:t>
            </a:r>
            <a:r>
              <a:rPr lang="de-DE" sz="3200" dirty="0" err="1" smtClean="0">
                <a:solidFill>
                  <a:schemeClr val="tx1"/>
                </a:solidFill>
              </a:rPr>
              <a:t>magnis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parturient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montes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nascetur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ridiculus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ultricies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pellentesque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sem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consequat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fringilla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vel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aliquet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arcu</a:t>
            </a:r>
            <a:r>
              <a:rPr lang="de-DE" sz="3200" dirty="0">
                <a:solidFill>
                  <a:schemeClr val="tx1"/>
                </a:solidFill>
              </a:rPr>
              <a:t>. In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rhoncus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ut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imperdiet</a:t>
            </a:r>
            <a:r>
              <a:rPr lang="de-DE" sz="3200" dirty="0">
                <a:solidFill>
                  <a:schemeClr val="tx1"/>
                </a:solidFill>
              </a:rPr>
              <a:t> a, </a:t>
            </a:r>
            <a:r>
              <a:rPr lang="de-DE" sz="3200" dirty="0" err="1">
                <a:solidFill>
                  <a:schemeClr val="tx1"/>
                </a:solidFill>
              </a:rPr>
              <a:t>venenatis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vitae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dictum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mollis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. Integer </a:t>
            </a:r>
            <a:r>
              <a:rPr lang="de-DE" sz="3200" dirty="0" err="1">
                <a:solidFill>
                  <a:schemeClr val="tx1"/>
                </a:solidFill>
              </a:rPr>
              <a:t>tincidunt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Cras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dapibus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Vivamus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elementum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semper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nisi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eleifend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tellus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</a:p>
          <a:p>
            <a:pPr algn="l">
              <a:lnSpc>
                <a:spcPct val="150000"/>
              </a:lnSpc>
            </a:pPr>
            <a:endParaRPr lang="de-DE" sz="32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de-DE" sz="3200" dirty="0" err="1">
                <a:solidFill>
                  <a:schemeClr val="tx1"/>
                </a:solidFill>
              </a:rPr>
              <a:t>Nulla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consequat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fringilla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vel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aliquet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.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32" name="Textplatzhalter 26"/>
          <p:cNvSpPr txBox="1">
            <a:spLocks/>
          </p:cNvSpPr>
          <p:nvPr/>
        </p:nvSpPr>
        <p:spPr>
          <a:xfrm>
            <a:off x="20142530" y="27989415"/>
            <a:ext cx="9035636" cy="14294784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4800" b="1" dirty="0" err="1" smtClean="0">
                <a:solidFill>
                  <a:srgbClr val="19406B"/>
                </a:solidFill>
              </a:rPr>
              <a:t>Results</a:t>
            </a:r>
            <a:endParaRPr lang="de-DE" sz="4800" b="1" dirty="0" smtClean="0">
              <a:solidFill>
                <a:srgbClr val="19406B"/>
              </a:solidFill>
            </a:endParaRPr>
          </a:p>
          <a:p>
            <a:pPr algn="l">
              <a:lnSpc>
                <a:spcPct val="150000"/>
              </a:lnSpc>
            </a:pPr>
            <a:r>
              <a:rPr lang="de-DE" sz="3200" dirty="0" err="1" smtClean="0">
                <a:solidFill>
                  <a:schemeClr val="tx1"/>
                </a:solidFill>
              </a:rPr>
              <a:t>Lorem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ipsum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dolor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sit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amet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consectetuer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adipiscing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elit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commodo </a:t>
            </a:r>
            <a:r>
              <a:rPr lang="de-DE" sz="3200" dirty="0" err="1">
                <a:solidFill>
                  <a:schemeClr val="tx1"/>
                </a:solidFill>
              </a:rPr>
              <a:t>ligula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dolor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. Cum </a:t>
            </a:r>
            <a:r>
              <a:rPr lang="de-DE" sz="3200" dirty="0" err="1">
                <a:solidFill>
                  <a:schemeClr val="tx1"/>
                </a:solidFill>
              </a:rPr>
              <a:t>sociis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natoque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penatibus</a:t>
            </a:r>
            <a:r>
              <a:rPr lang="de-DE" sz="3200" dirty="0">
                <a:solidFill>
                  <a:schemeClr val="tx1"/>
                </a:solidFill>
              </a:rPr>
              <a:t> et </a:t>
            </a:r>
            <a:r>
              <a:rPr lang="de-DE" sz="3200" dirty="0" err="1" smtClean="0">
                <a:solidFill>
                  <a:schemeClr val="tx1"/>
                </a:solidFill>
              </a:rPr>
              <a:t>magnis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parturient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montes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nascetur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ridiculus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ultricies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pellentesque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sem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consequat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fringilla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vel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aliquet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arcu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ultricies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pellentesque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sem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consequat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fringilla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vel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aliquet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arcu</a:t>
            </a:r>
            <a:r>
              <a:rPr lang="de-DE" sz="3200" dirty="0">
                <a:solidFill>
                  <a:schemeClr val="tx1"/>
                </a:solidFill>
              </a:rPr>
              <a:t>. In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rhoncus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ut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imperdiet</a:t>
            </a:r>
            <a:r>
              <a:rPr lang="de-DE" sz="3200" dirty="0">
                <a:solidFill>
                  <a:schemeClr val="tx1"/>
                </a:solidFill>
              </a:rPr>
              <a:t> a, </a:t>
            </a:r>
            <a:r>
              <a:rPr lang="de-DE" sz="3200" dirty="0" err="1">
                <a:solidFill>
                  <a:schemeClr val="tx1"/>
                </a:solidFill>
              </a:rPr>
              <a:t>venenatis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vitae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dictum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mollis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. Integer </a:t>
            </a:r>
            <a:r>
              <a:rPr lang="de-DE" sz="3200" dirty="0" err="1">
                <a:solidFill>
                  <a:schemeClr val="tx1"/>
                </a:solidFill>
              </a:rPr>
              <a:t>tincidunt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Cras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dapibus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Vivamus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elementum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semper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nisi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eleifend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tellus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</a:p>
          <a:p>
            <a:pPr algn="l">
              <a:lnSpc>
                <a:spcPct val="150000"/>
              </a:lnSpc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34" name="Textplatzhalter 26"/>
          <p:cNvSpPr txBox="1">
            <a:spLocks/>
          </p:cNvSpPr>
          <p:nvPr/>
        </p:nvSpPr>
        <p:spPr>
          <a:xfrm>
            <a:off x="10655630" y="28012748"/>
            <a:ext cx="9018258" cy="14271451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4800" b="1" dirty="0" err="1" smtClean="0">
                <a:solidFill>
                  <a:srgbClr val="19406B"/>
                </a:solidFill>
              </a:rPr>
              <a:t>Conclusion</a:t>
            </a:r>
            <a:endParaRPr lang="de-DE" sz="4800" b="1" dirty="0" smtClean="0">
              <a:solidFill>
                <a:srgbClr val="19406B"/>
              </a:solidFill>
            </a:endParaRPr>
          </a:p>
          <a:p>
            <a:pPr algn="l">
              <a:lnSpc>
                <a:spcPct val="150000"/>
              </a:lnSpc>
            </a:pPr>
            <a:r>
              <a:rPr lang="de-DE" sz="3200" dirty="0" err="1" smtClean="0">
                <a:solidFill>
                  <a:schemeClr val="tx1"/>
                </a:solidFill>
              </a:rPr>
              <a:t>Lorem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ipsum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</a:rPr>
              <a:t>dolor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sit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amet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consectetuer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adipiscing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elit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commodo </a:t>
            </a:r>
            <a:r>
              <a:rPr lang="de-DE" sz="3200" dirty="0" err="1">
                <a:solidFill>
                  <a:schemeClr val="tx1"/>
                </a:solidFill>
              </a:rPr>
              <a:t>ligula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dolor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. Cum </a:t>
            </a:r>
            <a:r>
              <a:rPr lang="de-DE" sz="3200" dirty="0" err="1">
                <a:solidFill>
                  <a:schemeClr val="tx1"/>
                </a:solidFill>
              </a:rPr>
              <a:t>sociis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natoque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penatibus</a:t>
            </a:r>
            <a:r>
              <a:rPr lang="de-DE" sz="3200" dirty="0">
                <a:solidFill>
                  <a:schemeClr val="tx1"/>
                </a:solidFill>
              </a:rPr>
              <a:t> et </a:t>
            </a:r>
            <a:r>
              <a:rPr lang="de-DE" sz="3200" dirty="0" err="1" smtClean="0">
                <a:solidFill>
                  <a:schemeClr val="tx1"/>
                </a:solidFill>
              </a:rPr>
              <a:t>magnis</a:t>
            </a:r>
            <a:r>
              <a:rPr lang="de-DE" sz="3200" dirty="0" smtClean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parturient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montes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nascetur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ridiculus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ultricies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pellentesque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sem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consequat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fringilla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vel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aliquet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arcu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ultricies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pellentesque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sem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consequat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massa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quis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Donec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fringilla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vel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aliquet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nec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eget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arcu</a:t>
            </a:r>
            <a:r>
              <a:rPr lang="de-DE" sz="3200" dirty="0">
                <a:solidFill>
                  <a:schemeClr val="tx1"/>
                </a:solidFill>
              </a:rPr>
              <a:t>. In </a:t>
            </a:r>
            <a:r>
              <a:rPr lang="de-DE" sz="3200" dirty="0" err="1">
                <a:solidFill>
                  <a:schemeClr val="tx1"/>
                </a:solidFill>
              </a:rPr>
              <a:t>enim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rhoncus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ut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imperdiet</a:t>
            </a:r>
            <a:r>
              <a:rPr lang="de-DE" sz="3200" dirty="0">
                <a:solidFill>
                  <a:schemeClr val="tx1"/>
                </a:solidFill>
              </a:rPr>
              <a:t> a, </a:t>
            </a:r>
            <a:r>
              <a:rPr lang="de-DE" sz="3200" dirty="0" err="1">
                <a:solidFill>
                  <a:schemeClr val="tx1"/>
                </a:solidFill>
              </a:rPr>
              <a:t>venenatis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vitae</a:t>
            </a:r>
            <a:r>
              <a:rPr lang="de-DE" sz="3200" dirty="0">
                <a:solidFill>
                  <a:schemeClr val="tx1"/>
                </a:solidFill>
              </a:rPr>
              <a:t>, </a:t>
            </a:r>
            <a:r>
              <a:rPr lang="de-DE" sz="3200" dirty="0" err="1">
                <a:solidFill>
                  <a:schemeClr val="tx1"/>
                </a:solidFill>
              </a:rPr>
              <a:t>justo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Nullam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dictum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felis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eu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pede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mollis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pretium</a:t>
            </a:r>
            <a:r>
              <a:rPr lang="de-DE" sz="3200" dirty="0">
                <a:solidFill>
                  <a:schemeClr val="tx1"/>
                </a:solidFill>
              </a:rPr>
              <a:t>. Integer </a:t>
            </a:r>
            <a:r>
              <a:rPr lang="de-DE" sz="3200" dirty="0" err="1">
                <a:solidFill>
                  <a:schemeClr val="tx1"/>
                </a:solidFill>
              </a:rPr>
              <a:t>tincidunt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Cras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dapibus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Vivamus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elementum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semper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nisi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  <a:r>
              <a:rPr lang="de-DE" sz="3200" dirty="0" err="1">
                <a:solidFill>
                  <a:schemeClr val="tx1"/>
                </a:solidFill>
              </a:rPr>
              <a:t>Aenean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vulputate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eleifend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tellus</a:t>
            </a:r>
            <a:r>
              <a:rPr lang="de-DE" sz="3200" dirty="0">
                <a:solidFill>
                  <a:schemeClr val="tx1"/>
                </a:solidFill>
              </a:rPr>
              <a:t>. </a:t>
            </a:r>
          </a:p>
          <a:p>
            <a:pPr algn="l">
              <a:lnSpc>
                <a:spcPct val="150000"/>
              </a:lnSpc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0720089" y="19241954"/>
            <a:ext cx="9000000" cy="677870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/>
          <p:cNvSpPr txBox="1"/>
          <p:nvPr/>
        </p:nvSpPr>
        <p:spPr>
          <a:xfrm>
            <a:off x="3085061" y="20560033"/>
            <a:ext cx="5837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Hier kann eine Abbildung stehen oder eine PowerPoint Seite im Format 4:3</a:t>
            </a:r>
            <a:endParaRPr lang="de-DE" sz="4800" dirty="0">
              <a:solidFill>
                <a:schemeClr val="accent5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 rotWithShape="1">
          <a:blip r:embed="rId4"/>
          <a:srcRect l="20665" t="14570" r="6441" b="3610"/>
          <a:stretch/>
        </p:blipFill>
        <p:spPr>
          <a:xfrm>
            <a:off x="1151235" y="19247464"/>
            <a:ext cx="9000000" cy="6773196"/>
          </a:xfrm>
          <a:prstGeom prst="rect">
            <a:avLst/>
          </a:prstGeom>
        </p:spPr>
      </p:pic>
      <p:sp>
        <p:nvSpPr>
          <p:cNvPr id="33" name="Rechteck 32"/>
          <p:cNvSpPr/>
          <p:nvPr/>
        </p:nvSpPr>
        <p:spPr>
          <a:xfrm>
            <a:off x="1156989" y="19241954"/>
            <a:ext cx="9000000" cy="677870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 rotWithShape="1">
          <a:blip r:embed="rId4"/>
          <a:srcRect l="20665" t="14570" r="6441" b="3610"/>
          <a:stretch/>
        </p:blipFill>
        <p:spPr>
          <a:xfrm>
            <a:off x="20178166" y="19247464"/>
            <a:ext cx="9000000" cy="6773196"/>
          </a:xfrm>
          <a:prstGeom prst="rect">
            <a:avLst/>
          </a:prstGeom>
        </p:spPr>
      </p:pic>
      <p:sp>
        <p:nvSpPr>
          <p:cNvPr id="39" name="Rechteck 38"/>
          <p:cNvSpPr/>
          <p:nvPr/>
        </p:nvSpPr>
        <p:spPr>
          <a:xfrm>
            <a:off x="20183920" y="19241954"/>
            <a:ext cx="9000000" cy="677870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platzhalter 26"/>
          <p:cNvSpPr txBox="1">
            <a:spLocks/>
          </p:cNvSpPr>
          <p:nvPr/>
        </p:nvSpPr>
        <p:spPr>
          <a:xfrm>
            <a:off x="10655630" y="26460277"/>
            <a:ext cx="9096805" cy="1224136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1600" b="1" dirty="0" smtClean="0">
                <a:solidFill>
                  <a:schemeClr val="tx1"/>
                </a:solidFill>
              </a:rPr>
              <a:t>Bildunterschrift: </a:t>
            </a:r>
            <a:r>
              <a:rPr lang="de-DE" sz="1600" dirty="0" err="1" smtClean="0">
                <a:solidFill>
                  <a:schemeClr val="tx1"/>
                </a:solidFill>
              </a:rPr>
              <a:t>Lorem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ipsum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dolor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Lorem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ipsum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41" name="Textplatzhalter 26"/>
          <p:cNvSpPr txBox="1">
            <a:spLocks/>
          </p:cNvSpPr>
          <p:nvPr/>
        </p:nvSpPr>
        <p:spPr>
          <a:xfrm>
            <a:off x="20142530" y="26460277"/>
            <a:ext cx="9096805" cy="1224136"/>
          </a:xfrm>
          <a:prstGeom prst="rect">
            <a:avLst/>
          </a:prstGeom>
        </p:spPr>
        <p:txBody>
          <a:bodyPr vert="horz"/>
          <a:lstStyle>
            <a:lvl1pPr marL="0" indent="0" algn="ctr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None/>
              <a:defRPr sz="16228" kern="1200">
                <a:solidFill>
                  <a:schemeClr val="accent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637019" indent="-1783469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7133876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998742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2840977" indent="-1426776" algn="l" defTabSz="28535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5617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5694527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4807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01628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55180" indent="-1426776" algn="l" defTabSz="2853550" rtl="0" eaLnBrk="1" latinLnBrk="0" hangingPunct="1">
              <a:spcBef>
                <a:spcPct val="20000"/>
              </a:spcBef>
              <a:buFont typeface="Arial"/>
              <a:buChar char="•"/>
              <a:defRPr sz="12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de-DE" sz="1600" b="1" dirty="0" smtClean="0">
                <a:solidFill>
                  <a:schemeClr val="tx1"/>
                </a:solidFill>
              </a:rPr>
              <a:t>Bildunterschrift: </a:t>
            </a:r>
            <a:r>
              <a:rPr lang="de-DE" sz="1600" dirty="0" err="1" smtClean="0">
                <a:solidFill>
                  <a:schemeClr val="tx1"/>
                </a:solidFill>
              </a:rPr>
              <a:t>Lorem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ipsum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dolor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Lorem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ipsum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sit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amet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consectetuer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adipiscing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elit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r>
              <a:rPr lang="de-DE" sz="1600" dirty="0" err="1">
                <a:solidFill>
                  <a:schemeClr val="tx1"/>
                </a:solidFill>
              </a:rPr>
              <a:t>Aenean</a:t>
            </a:r>
            <a:r>
              <a:rPr lang="de-DE" sz="1600" dirty="0">
                <a:solidFill>
                  <a:schemeClr val="tx1"/>
                </a:solidFill>
              </a:rPr>
              <a:t> commodo </a:t>
            </a:r>
            <a:r>
              <a:rPr lang="de-DE" sz="1600" dirty="0" err="1">
                <a:solidFill>
                  <a:schemeClr val="tx1"/>
                </a:solidFill>
              </a:rPr>
              <a:t>ligula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eget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dolor</a:t>
            </a:r>
            <a:r>
              <a:rPr lang="de-DE" sz="1600" dirty="0">
                <a:solidFill>
                  <a:schemeClr val="tx1"/>
                </a:solidFill>
              </a:rPr>
              <a:t>. 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30275215" cy="4280400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Design">
  <a:themeElements>
    <a:clrScheme name="Benutzerdefiniert 1">
      <a:dk1>
        <a:sysClr val="windowText" lastClr="000000"/>
      </a:dk1>
      <a:lt1>
        <a:sysClr val="window" lastClr="FFFFFF"/>
      </a:lt1>
      <a:dk2>
        <a:srgbClr val="004877"/>
      </a:dk2>
      <a:lt2>
        <a:srgbClr val="E6E6E6"/>
      </a:lt2>
      <a:accent1>
        <a:srgbClr val="C82254"/>
      </a:accent1>
      <a:accent2>
        <a:srgbClr val="D7DF23"/>
      </a:accent2>
      <a:accent3>
        <a:srgbClr val="01283F"/>
      </a:accent3>
      <a:accent4>
        <a:srgbClr val="BEBEBE"/>
      </a:accent4>
      <a:accent5>
        <a:srgbClr val="919191"/>
      </a:accent5>
      <a:accent6>
        <a:srgbClr val="BEBEBE"/>
      </a:accent6>
      <a:hlink>
        <a:srgbClr val="0000FF"/>
      </a:hlink>
      <a:folHlink>
        <a:srgbClr val="8DB3E2"/>
      </a:folHlink>
    </a:clrScheme>
    <a:fontScheme name="1_Office-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2842</Words>
  <Application>Microsoft Office PowerPoint</Application>
  <PresentationFormat>Benutzerdefiniert</PresentationFormat>
  <Paragraphs>86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Calibri</vt:lpstr>
      <vt:lpstr>Lucida Grande</vt:lpstr>
      <vt:lpstr>Segoe UI</vt:lpstr>
      <vt:lpstr>Segoe UI Black</vt:lpstr>
      <vt:lpstr>Verdana</vt:lpstr>
      <vt:lpstr>1_Office-Design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mws</dc:creator>
  <cp:lastModifiedBy>Christine Tophoven</cp:lastModifiedBy>
  <cp:revision>183</cp:revision>
  <dcterms:created xsi:type="dcterms:W3CDTF">2010-05-03T10:36:49Z</dcterms:created>
  <dcterms:modified xsi:type="dcterms:W3CDTF">2020-09-15T11:13:28Z</dcterms:modified>
</cp:coreProperties>
</file>