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4"/>
  </p:notesMasterIdLst>
  <p:handoutMasterIdLst>
    <p:handoutMasterId r:id="rId5"/>
  </p:handoutMasterIdLst>
  <p:sldIdLst>
    <p:sldId id="284" r:id="rId2"/>
    <p:sldId id="285" r:id="rId3"/>
  </p:sldIdLst>
  <p:sldSz cx="42803763" cy="30275213"/>
  <p:notesSz cx="6858000" cy="9144000"/>
  <p:defaultTextStyle>
    <a:defPPr>
      <a:defRPr lang="de-DE"/>
    </a:defPPr>
    <a:lvl1pPr algn="l" defTabSz="208794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087941" algn="l" defTabSz="208794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4175882" algn="l" defTabSz="208794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263823" algn="l" defTabSz="208794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8351764" algn="l" defTabSz="208794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0439705" algn="l" defTabSz="417588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2527646" algn="l" defTabSz="417588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14615587" algn="l" defTabSz="417588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16703528" algn="l" defTabSz="417588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930" userDrawn="1">
          <p15:clr>
            <a:srgbClr val="A4A3A4"/>
          </p15:clr>
        </p15:guide>
        <p15:guide id="3" orient="horz" pos="1165" userDrawn="1">
          <p15:clr>
            <a:srgbClr val="A4A3A4"/>
          </p15:clr>
        </p15:guide>
        <p15:guide id="4" orient="horz" pos="2188" userDrawn="1">
          <p15:clr>
            <a:srgbClr val="A4A3A4"/>
          </p15:clr>
        </p15:guide>
        <p15:guide id="5" pos="25987" userDrawn="1">
          <p15:clr>
            <a:srgbClr val="A4A3A4"/>
          </p15:clr>
        </p15:guide>
        <p15:guide id="6" pos="976" userDrawn="1">
          <p15:clr>
            <a:srgbClr val="A4A3A4"/>
          </p15:clr>
        </p15:guide>
        <p15:guide id="10" orient="horz" pos="4916" userDrawn="1">
          <p15:clr>
            <a:srgbClr val="A4A3A4"/>
          </p15:clr>
        </p15:guide>
        <p15:guide id="12" pos="13033" userDrawn="1">
          <p15:clr>
            <a:srgbClr val="A4A3A4"/>
          </p15:clr>
        </p15:guide>
        <p15:guide id="13" pos="13471" userDrawn="1">
          <p15:clr>
            <a:srgbClr val="A4A3A4"/>
          </p15:clr>
        </p15:guide>
        <p15:guide id="14" pos="6678" userDrawn="1">
          <p15:clr>
            <a:srgbClr val="A4A3A4"/>
          </p15:clr>
        </p15:guide>
        <p15:guide id="16" orient="horz" pos="5330" userDrawn="1">
          <p15:clr>
            <a:srgbClr val="A4A3A4"/>
          </p15:clr>
        </p15:guide>
        <p15:guide id="17" pos="20122" userDrawn="1">
          <p15:clr>
            <a:srgbClr val="A4A3A4"/>
          </p15:clr>
        </p15:guide>
        <p15:guide id="18" orient="horz" pos="12335" userDrawn="1">
          <p15:clr>
            <a:srgbClr val="A4A3A4"/>
          </p15:clr>
        </p15:guide>
        <p15:guide id="19" pos="73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6B"/>
    <a:srgbClr val="595959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2" autoAdjust="0"/>
    <p:restoredTop sz="94660"/>
  </p:normalViewPr>
  <p:slideViewPr>
    <p:cSldViewPr snapToObjects="1">
      <p:cViewPr varScale="1">
        <p:scale>
          <a:sx n="36" d="100"/>
          <a:sy n="36" d="100"/>
        </p:scale>
        <p:origin x="1638" y="162"/>
      </p:cViewPr>
      <p:guideLst>
        <p:guide orient="horz" pos="9536"/>
        <p:guide pos="13930"/>
        <p:guide orient="horz" pos="1165"/>
        <p:guide orient="horz" pos="2188"/>
        <p:guide pos="25987"/>
        <p:guide pos="976"/>
        <p:guide orient="horz" pos="4916"/>
        <p:guide pos="13033"/>
        <p:guide pos="13471"/>
        <p:guide pos="6678"/>
        <p:guide orient="horz" pos="5330"/>
        <p:guide pos="20122"/>
        <p:guide orient="horz" pos="12335"/>
        <p:guide pos="7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23969F-D891-46BD-8026-4D4706C97F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0"/>
            <a:r>
              <a:rPr lang="de-DE" noProof="0" smtClean="0"/>
              <a:t>Zweite Ebene</a:t>
            </a:r>
          </a:p>
          <a:p>
            <a:pPr lvl="0"/>
            <a:r>
              <a:rPr lang="de-DE" noProof="0" smtClean="0"/>
              <a:t>Dritte Ebene</a:t>
            </a:r>
          </a:p>
          <a:p>
            <a:pPr lvl="0"/>
            <a:r>
              <a:rPr lang="de-DE" noProof="0" smtClean="0"/>
              <a:t>Vierte Ebene</a:t>
            </a:r>
          </a:p>
          <a:p>
            <a:pPr lvl="0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9676CD-C051-484A-892C-7DD7A3D409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2087941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1pPr>
    <a:lvl2pPr marL="3392904" indent="-1304963" algn="l" defTabSz="2087941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2pPr>
    <a:lvl3pPr marL="5219852" indent="-1043970" algn="l" defTabSz="2087941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3pPr>
    <a:lvl4pPr marL="7307793" indent="-1043970" algn="l" defTabSz="2087941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4pPr>
    <a:lvl5pPr marL="9395734" indent="-1043970" algn="l" defTabSz="2087941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fett 20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3" y="0"/>
            <a:ext cx="33544477" cy="196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 flipV="1">
            <a:off x="33537049" y="2"/>
            <a:ext cx="9266716" cy="981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3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20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22297" y="29194685"/>
            <a:ext cx="42848355" cy="10805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Gerade Verbindung 15"/>
          <p:cNvCxnSpPr/>
          <p:nvPr userDrawn="1"/>
        </p:nvCxnSpPr>
        <p:spPr>
          <a:xfrm>
            <a:off x="37921465" y="29382031"/>
            <a:ext cx="1" cy="89318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1" y="29143754"/>
            <a:ext cx="42840921" cy="2382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068" y="610173"/>
            <a:ext cx="7508591" cy="157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054139" y="571213"/>
            <a:ext cx="32083644" cy="2208455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22943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7941">
                <a:latin typeface="Verdana"/>
                <a:cs typeface="Verdana"/>
              </a:defRPr>
            </a:lvl2pPr>
            <a:lvl3pPr>
              <a:defRPr sz="7941">
                <a:latin typeface="Verdana"/>
                <a:cs typeface="Verdana"/>
              </a:defRPr>
            </a:lvl3pPr>
            <a:lvl4pPr>
              <a:defRPr sz="7941">
                <a:latin typeface="Verdana"/>
                <a:cs typeface="Verdana"/>
              </a:defRPr>
            </a:lvl4pPr>
            <a:lvl5pPr>
              <a:defRPr sz="794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8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5724002" y="5959901"/>
            <a:ext cx="33158227" cy="19847084"/>
          </a:xfrm>
          <a:prstGeom prst="rect">
            <a:avLst/>
          </a:prstGeom>
        </p:spPr>
        <p:txBody>
          <a:bodyPr vert="horz" lIns="0"/>
          <a:lstStyle>
            <a:lvl1pPr marL="0" marR="0" indent="-3025761" algn="l" defTabSz="4034349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7647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034349" indent="0" algn="l">
              <a:buFontTx/>
              <a:buNone/>
              <a:defRPr sz="15883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068699" indent="0" algn="l">
              <a:buFontTx/>
              <a:buNone/>
              <a:defRPr sz="15883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103048" indent="0" algn="l">
              <a:buFontTx/>
              <a:buNone/>
              <a:defRPr sz="15883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6137397" indent="0" algn="l">
              <a:buFontTx/>
              <a:buNone/>
              <a:defRPr sz="15883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054139" y="28907028"/>
            <a:ext cx="36198514" cy="1611875"/>
          </a:xfrm>
        </p:spPr>
        <p:txBody>
          <a:bodyPr rtlCol="0"/>
          <a:lstStyle>
            <a:lvl1pPr algn="l">
              <a:defRPr sz="509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38590271" y="28905127"/>
            <a:ext cx="4213494" cy="1611875"/>
          </a:xfrm>
        </p:spPr>
        <p:txBody>
          <a:bodyPr/>
          <a:lstStyle>
            <a:lvl1pPr algn="l">
              <a:defRPr sz="509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90E5E7-075E-4463-AEF7-04E2DF91395C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8527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14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4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1 - Gelb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" y="0"/>
            <a:ext cx="42803763" cy="276401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2" name="Rechteck 18"/>
          <p:cNvSpPr>
            <a:spLocks noChangeArrowheads="1"/>
          </p:cNvSpPr>
          <p:nvPr userDrawn="1"/>
        </p:nvSpPr>
        <p:spPr bwMode="auto">
          <a:xfrm flipH="1">
            <a:off x="1" y="27640149"/>
            <a:ext cx="42803763" cy="26350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Gerade Verbindung 14"/>
          <p:cNvCxnSpPr/>
          <p:nvPr userDrawn="1"/>
        </p:nvCxnSpPr>
        <p:spPr>
          <a:xfrm rot="5400000">
            <a:off x="4565479" y="29118661"/>
            <a:ext cx="2305680" cy="7430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 rot="5400000">
            <a:off x="36772339" y="29118661"/>
            <a:ext cx="2305680" cy="7430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1" y="27640151"/>
            <a:ext cx="42840921" cy="2382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5707169" y="28326949"/>
            <a:ext cx="31545484" cy="1611875"/>
          </a:xfrm>
        </p:spPr>
        <p:txBody>
          <a:bodyPr rtlCol="0"/>
          <a:lstStyle>
            <a:lvl1pPr algn="l">
              <a:defRPr sz="794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1"/>
          </p:nvPr>
        </p:nvSpPr>
        <p:spPr>
          <a:xfrm>
            <a:off x="38590271" y="28326949"/>
            <a:ext cx="4213494" cy="1611875"/>
          </a:xfrm>
        </p:spPr>
        <p:txBody>
          <a:bodyPr/>
          <a:lstStyle>
            <a:lvl1pPr algn="l">
              <a:defRPr sz="794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B6BB7E-B3D3-4FD0-A829-E8AFB044C01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Datumsplatzhalter 17"/>
          <p:cNvSpPr>
            <a:spLocks noGrp="1"/>
          </p:cNvSpPr>
          <p:nvPr>
            <p:ph type="dt" sz="half" idx="12"/>
          </p:nvPr>
        </p:nvSpPr>
        <p:spPr>
          <a:xfrm>
            <a:off x="1397067" y="28361992"/>
            <a:ext cx="4310101" cy="1576832"/>
          </a:xfrm>
        </p:spPr>
        <p:txBody>
          <a:bodyPr rtlCol="0"/>
          <a:lstStyle>
            <a:lvl1pPr algn="r">
              <a:defRPr sz="79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CFF0657-EA8B-4670-B6F0-B22BEE25B144}" type="datetime1">
              <a:rPr lang="de-DE"/>
              <a:pPr>
                <a:defRPr/>
              </a:pPr>
              <a:t>15.09.2020</a:t>
            </a:fld>
            <a:endParaRPr lang="de-DE" dirty="0"/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1" y="12707477"/>
            <a:ext cx="42803763" cy="2225197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22943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7941">
                <a:latin typeface="Verdana"/>
                <a:cs typeface="Verdana"/>
              </a:defRPr>
            </a:lvl2pPr>
            <a:lvl3pPr>
              <a:defRPr sz="7941">
                <a:latin typeface="Verdana"/>
                <a:cs typeface="Verdana"/>
              </a:defRPr>
            </a:lvl3pPr>
            <a:lvl4pPr>
              <a:defRPr sz="7941">
                <a:latin typeface="Verdana"/>
                <a:cs typeface="Verdana"/>
              </a:defRPr>
            </a:lvl4pPr>
            <a:lvl5pPr>
              <a:defRPr sz="794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1696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2 -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" y="0"/>
            <a:ext cx="42803763" cy="27640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2" name="Rechteck 18"/>
          <p:cNvSpPr>
            <a:spLocks noChangeArrowheads="1"/>
          </p:cNvSpPr>
          <p:nvPr userDrawn="1"/>
        </p:nvSpPr>
        <p:spPr bwMode="auto">
          <a:xfrm flipH="1">
            <a:off x="1" y="27640149"/>
            <a:ext cx="42803763" cy="26350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Gerade Verbindung 14"/>
          <p:cNvCxnSpPr/>
          <p:nvPr userDrawn="1"/>
        </p:nvCxnSpPr>
        <p:spPr>
          <a:xfrm rot="5400000">
            <a:off x="4565479" y="29118661"/>
            <a:ext cx="2305680" cy="7430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 rot="5400000">
            <a:off x="36772339" y="29118661"/>
            <a:ext cx="2305680" cy="7430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1" y="27640151"/>
            <a:ext cx="42840921" cy="2382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5707169" y="28326949"/>
            <a:ext cx="31545484" cy="1611875"/>
          </a:xfrm>
        </p:spPr>
        <p:txBody>
          <a:bodyPr rtlCol="0"/>
          <a:lstStyle>
            <a:lvl1pPr algn="l">
              <a:defRPr sz="794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1"/>
          </p:nvPr>
        </p:nvSpPr>
        <p:spPr>
          <a:xfrm>
            <a:off x="38590271" y="28326949"/>
            <a:ext cx="4213494" cy="1611875"/>
          </a:xfrm>
        </p:spPr>
        <p:txBody>
          <a:bodyPr/>
          <a:lstStyle>
            <a:lvl1pPr algn="l">
              <a:defRPr sz="794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B6BB7E-B3D3-4FD0-A829-E8AFB044C01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Datumsplatzhalter 17"/>
          <p:cNvSpPr>
            <a:spLocks noGrp="1"/>
          </p:cNvSpPr>
          <p:nvPr>
            <p:ph type="dt" sz="half" idx="12"/>
          </p:nvPr>
        </p:nvSpPr>
        <p:spPr>
          <a:xfrm>
            <a:off x="1397067" y="28361992"/>
            <a:ext cx="4310101" cy="1576832"/>
          </a:xfrm>
        </p:spPr>
        <p:txBody>
          <a:bodyPr rtlCol="0"/>
          <a:lstStyle>
            <a:lvl1pPr algn="r">
              <a:defRPr sz="79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CFF0657-EA8B-4670-B6F0-B22BEE25B144}" type="datetime1">
              <a:rPr lang="de-DE"/>
              <a:pPr>
                <a:defRPr/>
              </a:pPr>
              <a:t>15.09.2020</a:t>
            </a:fld>
            <a:endParaRPr lang="de-DE" dirty="0"/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1" y="12707477"/>
            <a:ext cx="42803763" cy="2225197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22943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7941">
                <a:latin typeface="Verdana"/>
                <a:cs typeface="Verdana"/>
              </a:defRPr>
            </a:lvl2pPr>
            <a:lvl3pPr>
              <a:defRPr sz="7941">
                <a:latin typeface="Verdana"/>
                <a:cs typeface="Verdana"/>
              </a:defRPr>
            </a:lvl3pPr>
            <a:lvl4pPr>
              <a:defRPr sz="7941">
                <a:latin typeface="Verdana"/>
                <a:cs typeface="Verdana"/>
              </a:defRPr>
            </a:lvl4pPr>
            <a:lvl5pPr>
              <a:defRPr sz="794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578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3 - Blau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" y="0"/>
            <a:ext cx="42803763" cy="276401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2" name="Rechteck 18"/>
          <p:cNvSpPr>
            <a:spLocks noChangeArrowheads="1"/>
          </p:cNvSpPr>
          <p:nvPr userDrawn="1"/>
        </p:nvSpPr>
        <p:spPr bwMode="auto">
          <a:xfrm flipH="1">
            <a:off x="1" y="27640149"/>
            <a:ext cx="42803763" cy="26350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Gerade Verbindung 14"/>
          <p:cNvCxnSpPr/>
          <p:nvPr userDrawn="1"/>
        </p:nvCxnSpPr>
        <p:spPr>
          <a:xfrm rot="5400000">
            <a:off x="4565479" y="29118661"/>
            <a:ext cx="2305680" cy="7430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 rot="5400000">
            <a:off x="36772339" y="29118661"/>
            <a:ext cx="2305680" cy="7430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1" y="27640151"/>
            <a:ext cx="42840921" cy="2382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5707169" y="28326949"/>
            <a:ext cx="31545484" cy="1611875"/>
          </a:xfrm>
        </p:spPr>
        <p:txBody>
          <a:bodyPr rtlCol="0"/>
          <a:lstStyle>
            <a:lvl1pPr algn="l">
              <a:defRPr sz="794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1"/>
          </p:nvPr>
        </p:nvSpPr>
        <p:spPr>
          <a:xfrm>
            <a:off x="38590271" y="28326949"/>
            <a:ext cx="4213494" cy="1611875"/>
          </a:xfrm>
        </p:spPr>
        <p:txBody>
          <a:bodyPr/>
          <a:lstStyle>
            <a:lvl1pPr algn="l">
              <a:defRPr sz="794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B6BB7E-B3D3-4FD0-A829-E8AFB044C01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Datumsplatzhalter 17"/>
          <p:cNvSpPr>
            <a:spLocks noGrp="1"/>
          </p:cNvSpPr>
          <p:nvPr>
            <p:ph type="dt" sz="half" idx="12"/>
          </p:nvPr>
        </p:nvSpPr>
        <p:spPr>
          <a:xfrm>
            <a:off x="1397067" y="28361992"/>
            <a:ext cx="4310101" cy="1576832"/>
          </a:xfrm>
        </p:spPr>
        <p:txBody>
          <a:bodyPr rtlCol="0"/>
          <a:lstStyle>
            <a:lvl1pPr algn="r">
              <a:defRPr sz="79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CFF0657-EA8B-4670-B6F0-B22BEE25B144}" type="datetime1">
              <a:rPr lang="de-DE"/>
              <a:pPr>
                <a:defRPr/>
              </a:pPr>
              <a:t>15.09.2020</a:t>
            </a:fld>
            <a:endParaRPr lang="de-DE" dirty="0"/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1" y="12707477"/>
            <a:ext cx="42803763" cy="2225197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22943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7941">
                <a:latin typeface="Verdana"/>
                <a:cs typeface="Verdana"/>
              </a:defRPr>
            </a:lvl2pPr>
            <a:lvl3pPr>
              <a:defRPr sz="7941">
                <a:latin typeface="Verdana"/>
                <a:cs typeface="Verdana"/>
              </a:defRPr>
            </a:lvl3pPr>
            <a:lvl4pPr>
              <a:defRPr sz="7941">
                <a:latin typeface="Verdana"/>
                <a:cs typeface="Verdana"/>
              </a:defRPr>
            </a:lvl4pPr>
            <a:lvl5pPr>
              <a:defRPr sz="794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13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140189" y="28060639"/>
            <a:ext cx="9987546" cy="1611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89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624620" y="28060639"/>
            <a:ext cx="13554525" cy="1611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89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6031" y="28060639"/>
            <a:ext cx="9987546" cy="1611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589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04D6649-0FE0-49FA-8281-0051DAE4EEB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7" r:id="rId2"/>
    <p:sldLayoutId id="2147483786" r:id="rId3"/>
    <p:sldLayoutId id="2147483789" r:id="rId4"/>
    <p:sldLayoutId id="2147483800" r:id="rId5"/>
    <p:sldLayoutId id="2147483801" r:id="rId6"/>
    <p:sldLayoutId id="2147483802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034349" rtl="0" eaLnBrk="0" fontAlgn="base" hangingPunct="0">
        <a:spcBef>
          <a:spcPct val="0"/>
        </a:spcBef>
        <a:spcAft>
          <a:spcPct val="0"/>
        </a:spcAft>
        <a:defRPr sz="38826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defTabSz="4034349" rtl="0" eaLnBrk="0" fontAlgn="base" hangingPunct="0">
        <a:spcBef>
          <a:spcPct val="0"/>
        </a:spcBef>
        <a:spcAft>
          <a:spcPct val="0"/>
        </a:spcAft>
        <a:defRPr sz="38826">
          <a:solidFill>
            <a:schemeClr val="tx1"/>
          </a:solidFill>
          <a:latin typeface="Arial" panose="020B0604020202020204" pitchFamily="34" charset="0"/>
        </a:defRPr>
      </a:lvl2pPr>
      <a:lvl3pPr algn="ctr" defTabSz="4034349" rtl="0" eaLnBrk="0" fontAlgn="base" hangingPunct="0">
        <a:spcBef>
          <a:spcPct val="0"/>
        </a:spcBef>
        <a:spcAft>
          <a:spcPct val="0"/>
        </a:spcAft>
        <a:defRPr sz="38826">
          <a:solidFill>
            <a:schemeClr val="tx1"/>
          </a:solidFill>
          <a:latin typeface="Arial" panose="020B0604020202020204" pitchFamily="34" charset="0"/>
        </a:defRPr>
      </a:lvl3pPr>
      <a:lvl4pPr algn="ctr" defTabSz="4034349" rtl="0" eaLnBrk="0" fontAlgn="base" hangingPunct="0">
        <a:spcBef>
          <a:spcPct val="0"/>
        </a:spcBef>
        <a:spcAft>
          <a:spcPct val="0"/>
        </a:spcAft>
        <a:defRPr sz="38826">
          <a:solidFill>
            <a:schemeClr val="tx1"/>
          </a:solidFill>
          <a:latin typeface="Arial" panose="020B0604020202020204" pitchFamily="34" charset="0"/>
        </a:defRPr>
      </a:lvl4pPr>
      <a:lvl5pPr algn="ctr" defTabSz="4034349" rtl="0" eaLnBrk="0" fontAlgn="base" hangingPunct="0">
        <a:spcBef>
          <a:spcPct val="0"/>
        </a:spcBef>
        <a:spcAft>
          <a:spcPct val="0"/>
        </a:spcAft>
        <a:defRPr sz="38826">
          <a:solidFill>
            <a:schemeClr val="tx1"/>
          </a:solidFill>
          <a:latin typeface="Arial" panose="020B0604020202020204" pitchFamily="34" charset="0"/>
        </a:defRPr>
      </a:lvl5pPr>
      <a:lvl6pPr marL="4034349" algn="ctr" defTabSz="4034349" rtl="0" fontAlgn="base">
        <a:spcBef>
          <a:spcPct val="0"/>
        </a:spcBef>
        <a:spcAft>
          <a:spcPct val="0"/>
        </a:spcAft>
        <a:defRPr sz="38826">
          <a:solidFill>
            <a:schemeClr val="tx1"/>
          </a:solidFill>
          <a:latin typeface="Calibri" pitchFamily="34" charset="0"/>
        </a:defRPr>
      </a:lvl6pPr>
      <a:lvl7pPr marL="8068699" algn="ctr" defTabSz="4034349" rtl="0" fontAlgn="base">
        <a:spcBef>
          <a:spcPct val="0"/>
        </a:spcBef>
        <a:spcAft>
          <a:spcPct val="0"/>
        </a:spcAft>
        <a:defRPr sz="38826">
          <a:solidFill>
            <a:schemeClr val="tx1"/>
          </a:solidFill>
          <a:latin typeface="Calibri" pitchFamily="34" charset="0"/>
        </a:defRPr>
      </a:lvl7pPr>
      <a:lvl8pPr marL="12103048" algn="ctr" defTabSz="4034349" rtl="0" fontAlgn="base">
        <a:spcBef>
          <a:spcPct val="0"/>
        </a:spcBef>
        <a:spcAft>
          <a:spcPct val="0"/>
        </a:spcAft>
        <a:defRPr sz="38826">
          <a:solidFill>
            <a:schemeClr val="tx1"/>
          </a:solidFill>
          <a:latin typeface="Calibri" pitchFamily="34" charset="0"/>
        </a:defRPr>
      </a:lvl8pPr>
      <a:lvl9pPr marL="16137397" algn="ctr" defTabSz="4034349" rtl="0" fontAlgn="base">
        <a:spcBef>
          <a:spcPct val="0"/>
        </a:spcBef>
        <a:spcAft>
          <a:spcPct val="0"/>
        </a:spcAft>
        <a:defRPr sz="38826">
          <a:solidFill>
            <a:schemeClr val="tx1"/>
          </a:solidFill>
          <a:latin typeface="Calibri" pitchFamily="34" charset="0"/>
        </a:defRPr>
      </a:lvl9pPr>
    </p:titleStyle>
    <p:bodyStyle>
      <a:lvl1pPr marL="3025761" indent="-3025761" algn="l" defTabSz="403434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238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555817" indent="-2521468" algn="l" defTabSz="403434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708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085874" indent="-2017176" algn="l" defTabSz="403434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17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4120224" indent="-2017176" algn="l" defTabSz="403434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64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154573" indent="-2017176" algn="l" defTabSz="403434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64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188922" indent="-2017176" algn="l" defTabSz="4034349" rtl="0" eaLnBrk="1" latinLnBrk="0" hangingPunct="1">
        <a:spcBef>
          <a:spcPct val="20000"/>
        </a:spcBef>
        <a:buFont typeface="Arial"/>
        <a:buChar char="•"/>
        <a:defRPr sz="17647" kern="1200">
          <a:solidFill>
            <a:schemeClr val="tx1"/>
          </a:solidFill>
          <a:latin typeface="+mn-lt"/>
          <a:ea typeface="+mn-ea"/>
          <a:cs typeface="+mn-cs"/>
        </a:defRPr>
      </a:lvl6pPr>
      <a:lvl7pPr marL="26223273" indent="-2017176" algn="l" defTabSz="4034349" rtl="0" eaLnBrk="1" latinLnBrk="0" hangingPunct="1">
        <a:spcBef>
          <a:spcPct val="20000"/>
        </a:spcBef>
        <a:buFont typeface="Arial"/>
        <a:buChar char="•"/>
        <a:defRPr sz="17647" kern="1200">
          <a:solidFill>
            <a:schemeClr val="tx1"/>
          </a:solidFill>
          <a:latin typeface="+mn-lt"/>
          <a:ea typeface="+mn-ea"/>
          <a:cs typeface="+mn-cs"/>
        </a:defRPr>
      </a:lvl7pPr>
      <a:lvl8pPr marL="30257622" indent="-2017176" algn="l" defTabSz="4034349" rtl="0" eaLnBrk="1" latinLnBrk="0" hangingPunct="1">
        <a:spcBef>
          <a:spcPct val="20000"/>
        </a:spcBef>
        <a:buFont typeface="Arial"/>
        <a:buChar char="•"/>
        <a:defRPr sz="17647" kern="1200">
          <a:solidFill>
            <a:schemeClr val="tx1"/>
          </a:solidFill>
          <a:latin typeface="+mn-lt"/>
          <a:ea typeface="+mn-ea"/>
          <a:cs typeface="+mn-cs"/>
        </a:defRPr>
      </a:lvl8pPr>
      <a:lvl9pPr marL="34291973" indent="-2017176" algn="l" defTabSz="4034349" rtl="0" eaLnBrk="1" latinLnBrk="0" hangingPunct="1">
        <a:spcBef>
          <a:spcPct val="20000"/>
        </a:spcBef>
        <a:buFont typeface="Arial"/>
        <a:buChar char="•"/>
        <a:defRPr sz="176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068699" rtl="0" eaLnBrk="1" latinLnBrk="0" hangingPunct="1">
        <a:defRPr sz="15883" kern="1200">
          <a:solidFill>
            <a:schemeClr val="tx1"/>
          </a:solidFill>
          <a:latin typeface="+mn-lt"/>
          <a:ea typeface="+mn-ea"/>
          <a:cs typeface="+mn-cs"/>
        </a:defRPr>
      </a:lvl1pPr>
      <a:lvl2pPr marL="4034349" algn="l" defTabSz="8068699" rtl="0" eaLnBrk="1" latinLnBrk="0" hangingPunct="1">
        <a:defRPr sz="15883" kern="1200">
          <a:solidFill>
            <a:schemeClr val="tx1"/>
          </a:solidFill>
          <a:latin typeface="+mn-lt"/>
          <a:ea typeface="+mn-ea"/>
          <a:cs typeface="+mn-cs"/>
        </a:defRPr>
      </a:lvl2pPr>
      <a:lvl3pPr marL="8068699" algn="l" defTabSz="8068699" rtl="0" eaLnBrk="1" latinLnBrk="0" hangingPunct="1">
        <a:defRPr sz="15883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48" algn="l" defTabSz="8068699" rtl="0" eaLnBrk="1" latinLnBrk="0" hangingPunct="1">
        <a:defRPr sz="15883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97" algn="l" defTabSz="8068699" rtl="0" eaLnBrk="1" latinLnBrk="0" hangingPunct="1">
        <a:defRPr sz="15883" kern="1200">
          <a:solidFill>
            <a:schemeClr val="tx1"/>
          </a:solidFill>
          <a:latin typeface="+mn-lt"/>
          <a:ea typeface="+mn-ea"/>
          <a:cs typeface="+mn-cs"/>
        </a:defRPr>
      </a:lvl5pPr>
      <a:lvl6pPr marL="20171749" algn="l" defTabSz="8068699" rtl="0" eaLnBrk="1" latinLnBrk="0" hangingPunct="1">
        <a:defRPr sz="15883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98" algn="l" defTabSz="8068699" rtl="0" eaLnBrk="1" latinLnBrk="0" hangingPunct="1">
        <a:defRPr sz="15883" kern="1200">
          <a:solidFill>
            <a:schemeClr val="tx1"/>
          </a:solidFill>
          <a:latin typeface="+mn-lt"/>
          <a:ea typeface="+mn-ea"/>
          <a:cs typeface="+mn-cs"/>
        </a:defRPr>
      </a:lvl7pPr>
      <a:lvl8pPr marL="28240449" algn="l" defTabSz="8068699" rtl="0" eaLnBrk="1" latinLnBrk="0" hangingPunct="1">
        <a:defRPr sz="15883" kern="1200">
          <a:solidFill>
            <a:schemeClr val="tx1"/>
          </a:solidFill>
          <a:latin typeface="+mn-lt"/>
          <a:ea typeface="+mn-ea"/>
          <a:cs typeface="+mn-cs"/>
        </a:defRPr>
      </a:lvl8pPr>
      <a:lvl9pPr marL="32274798" algn="l" defTabSz="8068699" rtl="0" eaLnBrk="1" latinLnBrk="0" hangingPunct="1">
        <a:defRPr sz="158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646" y="416823"/>
            <a:ext cx="15855707" cy="288194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" y="4751243"/>
            <a:ext cx="42796332" cy="88021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18"/>
          <p:cNvSpPr>
            <a:spLocks noChangeArrowheads="1"/>
          </p:cNvSpPr>
          <p:nvPr/>
        </p:nvSpPr>
        <p:spPr bwMode="auto">
          <a:xfrm flipH="1" flipV="1">
            <a:off x="-7428" y="4751239"/>
            <a:ext cx="33544477" cy="392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/>
        </p:nvSpPr>
        <p:spPr bwMode="auto">
          <a:xfrm flipH="1" flipV="1">
            <a:off x="33529618" y="4751243"/>
            <a:ext cx="9266716" cy="19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 txBox="1">
            <a:spLocks/>
          </p:cNvSpPr>
          <p:nvPr/>
        </p:nvSpPr>
        <p:spPr>
          <a:xfrm>
            <a:off x="1387821" y="5713399"/>
            <a:ext cx="20230084" cy="5967823"/>
          </a:xfrm>
          <a:prstGeom prst="rect">
            <a:avLst/>
          </a:prstGeom>
        </p:spPr>
        <p:txBody>
          <a:bodyPr vert="horz"/>
          <a:lstStyle>
            <a:lvl1pPr marL="0" indent="0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0" dirty="0" err="1">
                <a:solidFill>
                  <a:schemeClr val="bg1"/>
                </a:solidFill>
              </a:rPr>
              <a:t>Postertitel</a:t>
            </a:r>
            <a:r>
              <a:rPr lang="en-US" sz="13000" dirty="0">
                <a:solidFill>
                  <a:schemeClr val="bg1"/>
                </a:solidFill>
              </a:rPr>
              <a:t> Lorem ipsum </a:t>
            </a:r>
            <a:r>
              <a:rPr lang="en-US" sz="13000" dirty="0" smtClean="0">
                <a:solidFill>
                  <a:schemeClr val="bg1"/>
                </a:solidFill>
              </a:rPr>
              <a:t>dolor </a:t>
            </a:r>
            <a:r>
              <a:rPr lang="en-US" sz="13000" dirty="0">
                <a:solidFill>
                  <a:schemeClr val="bg1"/>
                </a:solidFill>
              </a:rPr>
              <a:t>annum </a:t>
            </a:r>
            <a:r>
              <a:rPr lang="en-US" sz="13000" dirty="0" err="1" smtClean="0">
                <a:solidFill>
                  <a:schemeClr val="bg1"/>
                </a:solidFill>
              </a:rPr>
              <a:t>esta</a:t>
            </a:r>
            <a:r>
              <a:rPr lang="en-US" sz="13000" dirty="0" smtClean="0">
                <a:solidFill>
                  <a:schemeClr val="bg1"/>
                </a:solidFill>
              </a:rPr>
              <a:t> </a:t>
            </a:r>
            <a:r>
              <a:rPr lang="en-US" sz="13000" dirty="0">
                <a:solidFill>
                  <a:schemeClr val="bg1"/>
                </a:solidFill>
              </a:rPr>
              <a:t>Lorem ipsum </a:t>
            </a:r>
            <a:r>
              <a:rPr lang="en-US" sz="13000" dirty="0" err="1" smtClean="0">
                <a:solidFill>
                  <a:schemeClr val="bg1"/>
                </a:solidFill>
              </a:rPr>
              <a:t>ist</a:t>
            </a:r>
            <a:endParaRPr lang="en-US" sz="13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613154" y="1282980"/>
            <a:ext cx="6808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1</a:t>
            </a:r>
          </a:p>
        </p:txBody>
      </p:sp>
      <p:cxnSp>
        <p:nvCxnSpPr>
          <p:cNvPr id="13" name="Gerader Verbinder 12"/>
          <p:cNvCxnSpPr/>
          <p:nvPr/>
        </p:nvCxnSpPr>
        <p:spPr>
          <a:xfrm>
            <a:off x="8605042" y="341482"/>
            <a:ext cx="0" cy="28819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466228" y="1282980"/>
            <a:ext cx="7498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2</a:t>
            </a:r>
          </a:p>
        </p:txBody>
      </p:sp>
      <p:sp>
        <p:nvSpPr>
          <p:cNvPr id="18" name="Textplatzhalter 26"/>
          <p:cNvSpPr txBox="1">
            <a:spLocks/>
          </p:cNvSpPr>
          <p:nvPr/>
        </p:nvSpPr>
        <p:spPr>
          <a:xfrm>
            <a:off x="22121961" y="5488534"/>
            <a:ext cx="18916378" cy="806489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6786" b="1" dirty="0" err="1" smtClean="0">
                <a:solidFill>
                  <a:schemeClr val="bg1"/>
                </a:solidFill>
              </a:rPr>
              <a:t>Introduction</a:t>
            </a:r>
            <a:r>
              <a:rPr lang="de-DE" sz="6786" b="1" dirty="0" smtClean="0">
                <a:solidFill>
                  <a:schemeClr val="bg1"/>
                </a:solidFill>
              </a:rPr>
              <a:t> </a:t>
            </a:r>
            <a:endParaRPr lang="de-DE" sz="6786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600" dirty="0" err="1">
                <a:solidFill>
                  <a:schemeClr val="bg1"/>
                </a:solidFill>
              </a:rPr>
              <a:t>Lorem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ipsum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dolor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sit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amet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consectetuer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adipiscing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elit</a:t>
            </a:r>
            <a:r>
              <a:rPr lang="de-DE" sz="3600" dirty="0">
                <a:solidFill>
                  <a:schemeClr val="bg1"/>
                </a:solidFill>
              </a:rPr>
              <a:t>. </a:t>
            </a:r>
            <a:r>
              <a:rPr lang="de-DE" sz="3600" dirty="0" err="1">
                <a:solidFill>
                  <a:schemeClr val="bg1"/>
                </a:solidFill>
              </a:rPr>
              <a:t>Aenean</a:t>
            </a:r>
            <a:r>
              <a:rPr lang="de-DE" sz="3600" dirty="0">
                <a:solidFill>
                  <a:schemeClr val="bg1"/>
                </a:solidFill>
              </a:rPr>
              <a:t> commodo </a:t>
            </a:r>
            <a:r>
              <a:rPr lang="de-DE" sz="3600" dirty="0" err="1">
                <a:solidFill>
                  <a:schemeClr val="bg1"/>
                </a:solidFill>
              </a:rPr>
              <a:t>ligula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eget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dolor</a:t>
            </a:r>
            <a:r>
              <a:rPr lang="de-DE" sz="3600" dirty="0">
                <a:solidFill>
                  <a:schemeClr val="bg1"/>
                </a:solidFill>
              </a:rPr>
              <a:t>. </a:t>
            </a:r>
            <a:r>
              <a:rPr lang="de-DE" sz="3600" dirty="0" err="1">
                <a:solidFill>
                  <a:schemeClr val="bg1"/>
                </a:solidFill>
              </a:rPr>
              <a:t>Aenean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massa</a:t>
            </a:r>
            <a:r>
              <a:rPr lang="de-DE" sz="3600" dirty="0">
                <a:solidFill>
                  <a:schemeClr val="bg1"/>
                </a:solidFill>
              </a:rPr>
              <a:t>. Cum </a:t>
            </a:r>
            <a:r>
              <a:rPr lang="de-DE" sz="3600" dirty="0" err="1">
                <a:solidFill>
                  <a:schemeClr val="bg1"/>
                </a:solidFill>
              </a:rPr>
              <a:t>sociis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natoque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penatibus</a:t>
            </a:r>
            <a:r>
              <a:rPr lang="de-DE" sz="3600" dirty="0">
                <a:solidFill>
                  <a:schemeClr val="bg1"/>
                </a:solidFill>
              </a:rPr>
              <a:t> et </a:t>
            </a:r>
            <a:r>
              <a:rPr lang="de-DE" sz="3600" dirty="0" err="1">
                <a:solidFill>
                  <a:schemeClr val="bg1"/>
                </a:solidFill>
              </a:rPr>
              <a:t>magnis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parturient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montes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nascetur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ridiculus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mus</a:t>
            </a:r>
            <a:r>
              <a:rPr lang="de-DE" sz="3600" dirty="0">
                <a:solidFill>
                  <a:schemeClr val="bg1"/>
                </a:solidFill>
              </a:rPr>
              <a:t>. </a:t>
            </a:r>
            <a:r>
              <a:rPr lang="de-DE" sz="3600" dirty="0" err="1">
                <a:solidFill>
                  <a:schemeClr val="bg1"/>
                </a:solidFill>
              </a:rPr>
              <a:t>Donec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quam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felis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ultricies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nec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pellentesque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eu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pretium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quis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sem</a:t>
            </a:r>
            <a:r>
              <a:rPr lang="de-DE" sz="3600" dirty="0">
                <a:solidFill>
                  <a:schemeClr val="bg1"/>
                </a:solidFill>
              </a:rPr>
              <a:t>. </a:t>
            </a:r>
            <a:r>
              <a:rPr lang="de-DE" sz="3600" dirty="0" err="1">
                <a:solidFill>
                  <a:schemeClr val="bg1"/>
                </a:solidFill>
              </a:rPr>
              <a:t>Nulla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consequat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massa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quis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enim</a:t>
            </a:r>
            <a:r>
              <a:rPr lang="de-DE" sz="3600" dirty="0">
                <a:solidFill>
                  <a:schemeClr val="bg1"/>
                </a:solidFill>
              </a:rPr>
              <a:t>. </a:t>
            </a:r>
            <a:r>
              <a:rPr lang="de-DE" sz="3600" dirty="0" err="1">
                <a:solidFill>
                  <a:schemeClr val="bg1"/>
                </a:solidFill>
              </a:rPr>
              <a:t>Donec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pede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justo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fringilla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vel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aliquet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nec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vulputate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eget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arcu</a:t>
            </a:r>
            <a:r>
              <a:rPr lang="de-DE" sz="3600" dirty="0">
                <a:solidFill>
                  <a:schemeClr val="bg1"/>
                </a:solidFill>
              </a:rPr>
              <a:t>. In </a:t>
            </a:r>
            <a:r>
              <a:rPr lang="de-DE" sz="3600" dirty="0" err="1">
                <a:solidFill>
                  <a:schemeClr val="bg1"/>
                </a:solidFill>
              </a:rPr>
              <a:t>enim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justo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rhoncus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ut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imperdiet</a:t>
            </a:r>
            <a:r>
              <a:rPr lang="de-DE" sz="3600" dirty="0">
                <a:solidFill>
                  <a:schemeClr val="bg1"/>
                </a:solidFill>
              </a:rPr>
              <a:t> a, </a:t>
            </a:r>
            <a:r>
              <a:rPr lang="de-DE" sz="3600" dirty="0" err="1">
                <a:solidFill>
                  <a:schemeClr val="bg1"/>
                </a:solidFill>
              </a:rPr>
              <a:t>venenatis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vitae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justo</a:t>
            </a:r>
            <a:r>
              <a:rPr lang="de-DE" sz="3600" dirty="0">
                <a:solidFill>
                  <a:schemeClr val="bg1"/>
                </a:solidFill>
              </a:rPr>
              <a:t>. </a:t>
            </a:r>
            <a:r>
              <a:rPr lang="de-DE" sz="3600" dirty="0" err="1">
                <a:solidFill>
                  <a:schemeClr val="bg1"/>
                </a:solidFill>
              </a:rPr>
              <a:t>Nullam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dictum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felis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eu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pede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mollis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pretium</a:t>
            </a:r>
            <a:r>
              <a:rPr lang="de-DE" sz="3600" dirty="0">
                <a:solidFill>
                  <a:schemeClr val="bg1"/>
                </a:solidFill>
              </a:rPr>
              <a:t>. Integer </a:t>
            </a:r>
            <a:r>
              <a:rPr lang="de-DE" sz="3600" dirty="0" err="1">
                <a:solidFill>
                  <a:schemeClr val="bg1"/>
                </a:solidFill>
              </a:rPr>
              <a:t>tincidunt</a:t>
            </a:r>
            <a:r>
              <a:rPr lang="de-DE" sz="3600" dirty="0">
                <a:solidFill>
                  <a:schemeClr val="bg1"/>
                </a:solidFill>
              </a:rPr>
              <a:t>. </a:t>
            </a:r>
            <a:r>
              <a:rPr lang="de-DE" sz="3600" dirty="0" err="1">
                <a:solidFill>
                  <a:schemeClr val="bg1"/>
                </a:solidFill>
              </a:rPr>
              <a:t>Cras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dapibus</a:t>
            </a:r>
            <a:r>
              <a:rPr lang="de-DE" sz="3600" dirty="0">
                <a:solidFill>
                  <a:schemeClr val="bg1"/>
                </a:solidFill>
              </a:rPr>
              <a:t>. </a:t>
            </a:r>
            <a:r>
              <a:rPr lang="de-DE" sz="3600" dirty="0" err="1">
                <a:solidFill>
                  <a:schemeClr val="bg1"/>
                </a:solidFill>
              </a:rPr>
              <a:t>Vivamus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elementum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semper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nisi</a:t>
            </a:r>
            <a:r>
              <a:rPr lang="de-DE" sz="3600" dirty="0">
                <a:solidFill>
                  <a:schemeClr val="bg1"/>
                </a:solidFill>
              </a:rPr>
              <a:t>. </a:t>
            </a:r>
            <a:r>
              <a:rPr lang="de-DE" sz="3600" dirty="0" err="1">
                <a:solidFill>
                  <a:schemeClr val="bg1"/>
                </a:solidFill>
              </a:rPr>
              <a:t>Aenean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vulputate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eleifend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tellus</a:t>
            </a:r>
            <a:r>
              <a:rPr lang="de-DE" sz="3600" dirty="0">
                <a:solidFill>
                  <a:schemeClr val="bg1"/>
                </a:solidFill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1549400" y="21043127"/>
            <a:ext cx="9094280" cy="6844150"/>
          </a:xfrm>
          <a:prstGeom prst="rect">
            <a:avLst/>
          </a:prstGeom>
        </p:spPr>
      </p:pic>
      <p:sp>
        <p:nvSpPr>
          <p:cNvPr id="23" name="Textplatzhalter 26"/>
          <p:cNvSpPr txBox="1">
            <a:spLocks/>
          </p:cNvSpPr>
          <p:nvPr/>
        </p:nvSpPr>
        <p:spPr>
          <a:xfrm>
            <a:off x="1565967" y="27945062"/>
            <a:ext cx="9250738" cy="152718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" y="29755230"/>
            <a:ext cx="42803763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11650996" y="21043127"/>
            <a:ext cx="9094280" cy="6844150"/>
          </a:xfrm>
          <a:prstGeom prst="rect">
            <a:avLst/>
          </a:prstGeom>
        </p:spPr>
      </p:pic>
      <p:sp>
        <p:nvSpPr>
          <p:cNvPr id="33" name="Textplatzhalter 26"/>
          <p:cNvSpPr txBox="1">
            <a:spLocks/>
          </p:cNvSpPr>
          <p:nvPr/>
        </p:nvSpPr>
        <p:spPr>
          <a:xfrm>
            <a:off x="1466228" y="11969254"/>
            <a:ext cx="18019154" cy="112264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2400" b="1" dirty="0">
                <a:solidFill>
                  <a:schemeClr val="bg1"/>
                </a:solidFill>
              </a:rPr>
              <a:t>Liste der Redakteure (x) bzw. Autoren mit Referenzziffern (y) </a:t>
            </a:r>
          </a:p>
          <a:p>
            <a:pPr algn="l"/>
            <a:r>
              <a:rPr lang="de-DE" sz="2400" dirty="0">
                <a:solidFill>
                  <a:schemeClr val="bg1"/>
                </a:solidFill>
              </a:rPr>
              <a:t>Integer </a:t>
            </a:r>
            <a:r>
              <a:rPr lang="de-DE" sz="2400" dirty="0" err="1">
                <a:solidFill>
                  <a:schemeClr val="bg1"/>
                </a:solidFill>
              </a:rPr>
              <a:t>tincidunt</a:t>
            </a:r>
            <a:r>
              <a:rPr lang="de-DE" sz="2400" dirty="0">
                <a:solidFill>
                  <a:schemeClr val="bg1"/>
                </a:solidFill>
              </a:rPr>
              <a:t>. </a:t>
            </a:r>
            <a:r>
              <a:rPr lang="de-DE" sz="2400" dirty="0" err="1">
                <a:solidFill>
                  <a:schemeClr val="bg1"/>
                </a:solidFill>
              </a:rPr>
              <a:t>Cras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dapibus</a:t>
            </a:r>
            <a:r>
              <a:rPr lang="de-DE" sz="2400" dirty="0">
                <a:solidFill>
                  <a:schemeClr val="bg1"/>
                </a:solidFill>
              </a:rPr>
              <a:t>. </a:t>
            </a:r>
            <a:r>
              <a:rPr lang="de-DE" sz="2400" dirty="0" err="1">
                <a:solidFill>
                  <a:schemeClr val="bg1"/>
                </a:solidFill>
              </a:rPr>
              <a:t>Vivamus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elementum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semper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nisi</a:t>
            </a:r>
            <a:r>
              <a:rPr lang="de-DE" sz="2400" dirty="0">
                <a:solidFill>
                  <a:schemeClr val="bg1"/>
                </a:solidFill>
              </a:rPr>
              <a:t>. </a:t>
            </a:r>
            <a:r>
              <a:rPr lang="de-DE" sz="2400" dirty="0" err="1">
                <a:solidFill>
                  <a:schemeClr val="bg1"/>
                </a:solidFill>
              </a:rPr>
              <a:t>Aenean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vulputate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eleifend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tellus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1650997" y="21100912"/>
            <a:ext cx="9038892" cy="67863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3255144" y="22611578"/>
            <a:ext cx="6056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Hier kann eine Abbildung stehen oder eine PowerPoint Seite im Format 4:3</a:t>
            </a: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22172697" y="15138400"/>
            <a:ext cx="9094280" cy="6844150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22172698" y="15196185"/>
            <a:ext cx="9038892" cy="67863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23776845" y="16706851"/>
            <a:ext cx="6056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Hier kann eine Abbildung stehen oder eine PowerPoint Seite im Format 4:3</a:t>
            </a: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32181809" y="15138400"/>
            <a:ext cx="9094280" cy="6844150"/>
          </a:xfrm>
          <a:prstGeom prst="rect">
            <a:avLst/>
          </a:prstGeom>
        </p:spPr>
      </p:pic>
      <p:sp>
        <p:nvSpPr>
          <p:cNvPr id="40" name="Rechteck 39"/>
          <p:cNvSpPr/>
          <p:nvPr/>
        </p:nvSpPr>
        <p:spPr>
          <a:xfrm>
            <a:off x="32181810" y="15196185"/>
            <a:ext cx="9038892" cy="67863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33785957" y="16706851"/>
            <a:ext cx="6056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Hier kann eine Abbildung stehen oder eine PowerPoint Seite im Format 4:3</a:t>
            </a:r>
          </a:p>
        </p:txBody>
      </p:sp>
      <p:sp>
        <p:nvSpPr>
          <p:cNvPr id="43" name="Textplatzhalter 26"/>
          <p:cNvSpPr txBox="1">
            <a:spLocks/>
          </p:cNvSpPr>
          <p:nvPr/>
        </p:nvSpPr>
        <p:spPr>
          <a:xfrm>
            <a:off x="1466228" y="13992778"/>
            <a:ext cx="9177452" cy="672778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3600" b="1" dirty="0">
                <a:solidFill>
                  <a:schemeClr val="tx2"/>
                </a:solidFill>
              </a:rPr>
              <a:t>Material </a:t>
            </a:r>
            <a:r>
              <a:rPr lang="de-DE" sz="3600" b="1" dirty="0" err="1">
                <a:solidFill>
                  <a:schemeClr val="tx2"/>
                </a:solidFill>
              </a:rPr>
              <a:t>and</a:t>
            </a:r>
            <a:r>
              <a:rPr lang="de-DE" sz="3600" b="1" dirty="0">
                <a:solidFill>
                  <a:schemeClr val="tx2"/>
                </a:solidFill>
              </a:rPr>
              <a:t> </a:t>
            </a:r>
            <a:r>
              <a:rPr lang="de-DE" sz="3600" b="1" dirty="0" err="1">
                <a:solidFill>
                  <a:schemeClr val="tx2"/>
                </a:solidFill>
              </a:rPr>
              <a:t>Methods</a:t>
            </a:r>
            <a:endParaRPr lang="de-DE" sz="36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2400" dirty="0" err="1">
                <a:solidFill>
                  <a:schemeClr val="tx1"/>
                </a:solidFill>
              </a:rPr>
              <a:t>Lorem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ipsum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sit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amet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consectetuer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adipiscing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elit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commodo </a:t>
            </a:r>
            <a:r>
              <a:rPr lang="de-DE" sz="2400" dirty="0" err="1">
                <a:solidFill>
                  <a:schemeClr val="tx1"/>
                </a:solidFill>
              </a:rPr>
              <a:t>ligula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. Cum </a:t>
            </a:r>
            <a:r>
              <a:rPr lang="de-DE" sz="2400" dirty="0" err="1">
                <a:solidFill>
                  <a:schemeClr val="tx1"/>
                </a:solidFill>
              </a:rPr>
              <a:t>sociis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natoque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penatibus</a:t>
            </a:r>
            <a:r>
              <a:rPr lang="de-DE" sz="2400" dirty="0">
                <a:solidFill>
                  <a:schemeClr val="tx1"/>
                </a:solidFill>
              </a:rPr>
              <a:t> et </a:t>
            </a:r>
            <a:r>
              <a:rPr lang="de-DE" sz="2400" dirty="0" err="1">
                <a:solidFill>
                  <a:schemeClr val="tx1"/>
                </a:solidFill>
              </a:rPr>
              <a:t>magnis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parturient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montes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nascetur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ridiculus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ultricies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pellentesque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sem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consequat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fringilla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vel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aliquet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vulputate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arcu</a:t>
            </a:r>
            <a:r>
              <a:rPr lang="de-DE" sz="2400" dirty="0">
                <a:solidFill>
                  <a:schemeClr val="tx1"/>
                </a:solidFill>
              </a:rPr>
              <a:t>. In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rhoncus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ut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imperdiet</a:t>
            </a:r>
            <a:r>
              <a:rPr lang="de-DE" sz="2400" dirty="0">
                <a:solidFill>
                  <a:schemeClr val="tx1"/>
                </a:solidFill>
              </a:rPr>
              <a:t> a, </a:t>
            </a:r>
            <a:r>
              <a:rPr lang="de-DE" sz="2400" dirty="0" err="1">
                <a:solidFill>
                  <a:schemeClr val="tx1"/>
                </a:solidFill>
              </a:rPr>
              <a:t>venenatis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vitae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dictum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mollis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. Integer </a:t>
            </a:r>
            <a:r>
              <a:rPr lang="de-DE" sz="2400" dirty="0" err="1">
                <a:solidFill>
                  <a:schemeClr val="tx1"/>
                </a:solidFill>
              </a:rPr>
              <a:t>tincidunt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Cras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dapibus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Vivamus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elementum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semper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nisi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vulputate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eleifend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tellus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Textplatzhalter 26"/>
          <p:cNvSpPr txBox="1">
            <a:spLocks/>
          </p:cNvSpPr>
          <p:nvPr/>
        </p:nvSpPr>
        <p:spPr>
          <a:xfrm>
            <a:off x="11624367" y="27945062"/>
            <a:ext cx="9250738" cy="152718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Textplatzhalter 26"/>
          <p:cNvSpPr txBox="1">
            <a:spLocks/>
          </p:cNvSpPr>
          <p:nvPr/>
        </p:nvSpPr>
        <p:spPr>
          <a:xfrm>
            <a:off x="11616068" y="13992778"/>
            <a:ext cx="9177452" cy="672778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3600" b="1" dirty="0" err="1" smtClean="0">
                <a:solidFill>
                  <a:schemeClr val="tx2"/>
                </a:solidFill>
              </a:rPr>
              <a:t>Results</a:t>
            </a:r>
            <a:endParaRPr lang="de-DE" sz="36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2400" dirty="0" err="1">
                <a:solidFill>
                  <a:schemeClr val="tx1"/>
                </a:solidFill>
              </a:rPr>
              <a:t>Lorem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ipsum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sit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amet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consectetuer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adipiscing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elit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commodo </a:t>
            </a:r>
            <a:r>
              <a:rPr lang="de-DE" sz="2400" dirty="0" err="1">
                <a:solidFill>
                  <a:schemeClr val="tx1"/>
                </a:solidFill>
              </a:rPr>
              <a:t>ligula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. Cum </a:t>
            </a:r>
            <a:r>
              <a:rPr lang="de-DE" sz="2400" dirty="0" err="1">
                <a:solidFill>
                  <a:schemeClr val="tx1"/>
                </a:solidFill>
              </a:rPr>
              <a:t>sociis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natoque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penatibus</a:t>
            </a:r>
            <a:r>
              <a:rPr lang="de-DE" sz="2400" dirty="0">
                <a:solidFill>
                  <a:schemeClr val="tx1"/>
                </a:solidFill>
              </a:rPr>
              <a:t> et </a:t>
            </a:r>
            <a:r>
              <a:rPr lang="de-DE" sz="2400" dirty="0" err="1">
                <a:solidFill>
                  <a:schemeClr val="tx1"/>
                </a:solidFill>
              </a:rPr>
              <a:t>magnis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parturient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montes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nascetur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ridiculus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ultricies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pellentesque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sem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consequat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fringilla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vel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aliquet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vulputate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arcu</a:t>
            </a:r>
            <a:r>
              <a:rPr lang="de-DE" sz="2400" dirty="0">
                <a:solidFill>
                  <a:schemeClr val="tx1"/>
                </a:solidFill>
              </a:rPr>
              <a:t>. In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rhoncus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ut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imperdiet</a:t>
            </a:r>
            <a:r>
              <a:rPr lang="de-DE" sz="2400" dirty="0">
                <a:solidFill>
                  <a:schemeClr val="tx1"/>
                </a:solidFill>
              </a:rPr>
              <a:t> a, </a:t>
            </a:r>
            <a:r>
              <a:rPr lang="de-DE" sz="2400" dirty="0" err="1">
                <a:solidFill>
                  <a:schemeClr val="tx1"/>
                </a:solidFill>
              </a:rPr>
              <a:t>venenatis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vitae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dictum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mollis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. Integer </a:t>
            </a:r>
            <a:r>
              <a:rPr lang="de-DE" sz="2400" dirty="0" err="1">
                <a:solidFill>
                  <a:schemeClr val="tx1"/>
                </a:solidFill>
              </a:rPr>
              <a:t>tincidunt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Cras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dapibus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Vivamus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elementum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semper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nisi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vulputate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eleifend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tellus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Textplatzhalter 26"/>
          <p:cNvSpPr txBox="1">
            <a:spLocks/>
          </p:cNvSpPr>
          <p:nvPr/>
        </p:nvSpPr>
        <p:spPr>
          <a:xfrm>
            <a:off x="22131111" y="22883428"/>
            <a:ext cx="9177452" cy="672778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3600" b="1" dirty="0" err="1" smtClean="0">
                <a:solidFill>
                  <a:schemeClr val="tx2"/>
                </a:solidFill>
              </a:rPr>
              <a:t>Conclusion</a:t>
            </a:r>
            <a:endParaRPr lang="de-DE" sz="36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2400" dirty="0" err="1">
                <a:solidFill>
                  <a:schemeClr val="tx1"/>
                </a:solidFill>
              </a:rPr>
              <a:t>Lorem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ipsum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sit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amet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consectetuer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adipiscing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elit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commodo </a:t>
            </a:r>
            <a:r>
              <a:rPr lang="de-DE" sz="2400" dirty="0" err="1">
                <a:solidFill>
                  <a:schemeClr val="tx1"/>
                </a:solidFill>
              </a:rPr>
              <a:t>ligula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. Cum </a:t>
            </a:r>
            <a:r>
              <a:rPr lang="de-DE" sz="2400" dirty="0" err="1">
                <a:solidFill>
                  <a:schemeClr val="tx1"/>
                </a:solidFill>
              </a:rPr>
              <a:t>sociis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natoque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penatibus</a:t>
            </a:r>
            <a:r>
              <a:rPr lang="de-DE" sz="2400" dirty="0">
                <a:solidFill>
                  <a:schemeClr val="tx1"/>
                </a:solidFill>
              </a:rPr>
              <a:t> et </a:t>
            </a:r>
            <a:r>
              <a:rPr lang="de-DE" sz="2400" dirty="0" err="1">
                <a:solidFill>
                  <a:schemeClr val="tx1"/>
                </a:solidFill>
              </a:rPr>
              <a:t>magnis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parturient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montes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nascetur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ridiculus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ultricies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pellentesque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sem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consequat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fringilla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vel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aliquet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vulputate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arcu</a:t>
            </a:r>
            <a:r>
              <a:rPr lang="de-DE" sz="2400" dirty="0">
                <a:solidFill>
                  <a:schemeClr val="tx1"/>
                </a:solidFill>
              </a:rPr>
              <a:t>. In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rhoncus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ut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imperdiet</a:t>
            </a:r>
            <a:r>
              <a:rPr lang="de-DE" sz="2400" dirty="0">
                <a:solidFill>
                  <a:schemeClr val="tx1"/>
                </a:solidFill>
              </a:rPr>
              <a:t> a, </a:t>
            </a:r>
            <a:r>
              <a:rPr lang="de-DE" sz="2400" dirty="0" err="1">
                <a:solidFill>
                  <a:schemeClr val="tx1"/>
                </a:solidFill>
              </a:rPr>
              <a:t>venenatis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vitae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dictum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mollis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. Integer </a:t>
            </a:r>
            <a:r>
              <a:rPr lang="de-DE" sz="2400" dirty="0" err="1">
                <a:solidFill>
                  <a:schemeClr val="tx1"/>
                </a:solidFill>
              </a:rPr>
              <a:t>tincidunt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Cras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dapibus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Vivamus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elementum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semper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nisi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vulputate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eleifend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tellus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Textplatzhalter 26"/>
          <p:cNvSpPr txBox="1">
            <a:spLocks/>
          </p:cNvSpPr>
          <p:nvPr/>
        </p:nvSpPr>
        <p:spPr>
          <a:xfrm>
            <a:off x="32189511" y="22883428"/>
            <a:ext cx="9177452" cy="672778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3600" b="1" dirty="0" smtClean="0">
                <a:solidFill>
                  <a:schemeClr val="tx2"/>
                </a:solidFill>
              </a:rPr>
              <a:t>Summary</a:t>
            </a:r>
            <a:endParaRPr lang="de-DE" sz="36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2400" dirty="0" err="1">
                <a:solidFill>
                  <a:schemeClr val="tx1"/>
                </a:solidFill>
              </a:rPr>
              <a:t>Lorem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ipsum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sit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amet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consectetuer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adipiscing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elit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commodo </a:t>
            </a:r>
            <a:r>
              <a:rPr lang="de-DE" sz="2400" dirty="0" err="1">
                <a:solidFill>
                  <a:schemeClr val="tx1"/>
                </a:solidFill>
              </a:rPr>
              <a:t>ligula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. Cum </a:t>
            </a:r>
            <a:r>
              <a:rPr lang="de-DE" sz="2400" dirty="0" err="1">
                <a:solidFill>
                  <a:schemeClr val="tx1"/>
                </a:solidFill>
              </a:rPr>
              <a:t>sociis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natoque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penatibus</a:t>
            </a:r>
            <a:r>
              <a:rPr lang="de-DE" sz="2400" dirty="0">
                <a:solidFill>
                  <a:schemeClr val="tx1"/>
                </a:solidFill>
              </a:rPr>
              <a:t> et </a:t>
            </a:r>
            <a:r>
              <a:rPr lang="de-DE" sz="2400" dirty="0" err="1">
                <a:solidFill>
                  <a:schemeClr val="tx1"/>
                </a:solidFill>
              </a:rPr>
              <a:t>magnis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parturient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montes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nascetur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ridiculus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ultricies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pellentesque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sem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consequat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fringilla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vel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aliquet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vulputate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arcu</a:t>
            </a:r>
            <a:r>
              <a:rPr lang="de-DE" sz="2400" dirty="0">
                <a:solidFill>
                  <a:schemeClr val="tx1"/>
                </a:solidFill>
              </a:rPr>
              <a:t>. In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rhoncus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ut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imperdiet</a:t>
            </a:r>
            <a:r>
              <a:rPr lang="de-DE" sz="2400" dirty="0">
                <a:solidFill>
                  <a:schemeClr val="tx1"/>
                </a:solidFill>
              </a:rPr>
              <a:t> a, </a:t>
            </a:r>
            <a:r>
              <a:rPr lang="de-DE" sz="2400" dirty="0" err="1">
                <a:solidFill>
                  <a:schemeClr val="tx1"/>
                </a:solidFill>
              </a:rPr>
              <a:t>venenatis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vitae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dictum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mollis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. Integer </a:t>
            </a:r>
            <a:r>
              <a:rPr lang="de-DE" sz="2400" dirty="0" err="1">
                <a:solidFill>
                  <a:schemeClr val="tx1"/>
                </a:solidFill>
              </a:rPr>
              <a:t>tincidunt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Cras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dapibus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Vivamus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elementum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semper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nisi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vulputate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eleifend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tellus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-7428" y="0"/>
            <a:ext cx="42804000" cy="3027521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1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646" y="416823"/>
            <a:ext cx="15855707" cy="288194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" y="4800494"/>
            <a:ext cx="42796332" cy="87529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18"/>
          <p:cNvSpPr>
            <a:spLocks noChangeArrowheads="1"/>
          </p:cNvSpPr>
          <p:nvPr/>
        </p:nvSpPr>
        <p:spPr bwMode="auto">
          <a:xfrm flipH="1" flipV="1">
            <a:off x="-7428" y="4751239"/>
            <a:ext cx="33544477" cy="392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/>
        </p:nvSpPr>
        <p:spPr bwMode="auto">
          <a:xfrm flipH="1" flipV="1">
            <a:off x="33529618" y="4751243"/>
            <a:ext cx="9266716" cy="19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 txBox="1">
            <a:spLocks/>
          </p:cNvSpPr>
          <p:nvPr/>
        </p:nvSpPr>
        <p:spPr>
          <a:xfrm>
            <a:off x="22048316" y="5713399"/>
            <a:ext cx="20230084" cy="5967823"/>
          </a:xfrm>
          <a:prstGeom prst="rect">
            <a:avLst/>
          </a:prstGeom>
        </p:spPr>
        <p:txBody>
          <a:bodyPr vert="horz"/>
          <a:lstStyle>
            <a:lvl1pPr marL="0" indent="0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0" dirty="0" err="1">
                <a:solidFill>
                  <a:schemeClr val="bg1"/>
                </a:solidFill>
              </a:rPr>
              <a:t>Postertitel</a:t>
            </a:r>
            <a:r>
              <a:rPr lang="en-US" sz="13000" dirty="0">
                <a:solidFill>
                  <a:schemeClr val="bg1"/>
                </a:solidFill>
              </a:rPr>
              <a:t> Lorem ipsum </a:t>
            </a:r>
            <a:r>
              <a:rPr lang="en-US" sz="13000" dirty="0" smtClean="0">
                <a:solidFill>
                  <a:schemeClr val="bg1"/>
                </a:solidFill>
              </a:rPr>
              <a:t>dolor </a:t>
            </a:r>
            <a:r>
              <a:rPr lang="en-US" sz="13000" dirty="0">
                <a:solidFill>
                  <a:schemeClr val="bg1"/>
                </a:solidFill>
              </a:rPr>
              <a:t>annum </a:t>
            </a:r>
            <a:r>
              <a:rPr lang="en-US" sz="13000" dirty="0" err="1" smtClean="0">
                <a:solidFill>
                  <a:schemeClr val="bg1"/>
                </a:solidFill>
              </a:rPr>
              <a:t>esta</a:t>
            </a:r>
            <a:r>
              <a:rPr lang="en-US" sz="13000" dirty="0" smtClean="0">
                <a:solidFill>
                  <a:schemeClr val="bg1"/>
                </a:solidFill>
              </a:rPr>
              <a:t> </a:t>
            </a:r>
            <a:r>
              <a:rPr lang="en-US" sz="13000" dirty="0">
                <a:solidFill>
                  <a:schemeClr val="bg1"/>
                </a:solidFill>
              </a:rPr>
              <a:t>Lorem ipsum </a:t>
            </a:r>
            <a:r>
              <a:rPr lang="en-US" sz="13000" dirty="0" err="1" smtClean="0">
                <a:solidFill>
                  <a:schemeClr val="bg1"/>
                </a:solidFill>
              </a:rPr>
              <a:t>ist</a:t>
            </a:r>
            <a:endParaRPr lang="en-US" sz="13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613154" y="1282980"/>
            <a:ext cx="6808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1</a:t>
            </a:r>
          </a:p>
        </p:txBody>
      </p:sp>
      <p:cxnSp>
        <p:nvCxnSpPr>
          <p:cNvPr id="13" name="Gerader Verbinder 12"/>
          <p:cNvCxnSpPr/>
          <p:nvPr/>
        </p:nvCxnSpPr>
        <p:spPr>
          <a:xfrm>
            <a:off x="8605042" y="341482"/>
            <a:ext cx="0" cy="28819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466228" y="1282980"/>
            <a:ext cx="7498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2</a:t>
            </a:r>
          </a:p>
        </p:txBody>
      </p:sp>
      <p:sp>
        <p:nvSpPr>
          <p:cNvPr id="18" name="Textplatzhalter 26"/>
          <p:cNvSpPr txBox="1">
            <a:spLocks/>
          </p:cNvSpPr>
          <p:nvPr/>
        </p:nvSpPr>
        <p:spPr>
          <a:xfrm>
            <a:off x="1549400" y="13558292"/>
            <a:ext cx="18916378" cy="697501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6786" b="1" dirty="0" err="1" smtClean="0">
                <a:solidFill>
                  <a:srgbClr val="19406B"/>
                </a:solidFill>
              </a:rPr>
              <a:t>Introduction</a:t>
            </a:r>
            <a:r>
              <a:rPr lang="de-DE" sz="6786" b="1" dirty="0" smtClean="0">
                <a:solidFill>
                  <a:srgbClr val="19406B"/>
                </a:solidFill>
              </a:rPr>
              <a:t> </a:t>
            </a:r>
            <a:endParaRPr lang="de-DE" sz="6786" b="1" dirty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600" dirty="0" err="1">
                <a:solidFill>
                  <a:schemeClr val="tx1"/>
                </a:solidFill>
              </a:rPr>
              <a:t>Lorem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ipsum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dolor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sit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amet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consectetuer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adipiscing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elit</a:t>
            </a:r>
            <a:r>
              <a:rPr lang="de-DE" sz="3600" dirty="0">
                <a:solidFill>
                  <a:schemeClr val="tx1"/>
                </a:solidFill>
              </a:rPr>
              <a:t>. </a:t>
            </a:r>
            <a:r>
              <a:rPr lang="de-DE" sz="3600" dirty="0" err="1">
                <a:solidFill>
                  <a:schemeClr val="tx1"/>
                </a:solidFill>
              </a:rPr>
              <a:t>Aenean</a:t>
            </a:r>
            <a:r>
              <a:rPr lang="de-DE" sz="3600" dirty="0">
                <a:solidFill>
                  <a:schemeClr val="tx1"/>
                </a:solidFill>
              </a:rPr>
              <a:t> commodo </a:t>
            </a:r>
            <a:r>
              <a:rPr lang="de-DE" sz="3600" dirty="0" err="1">
                <a:solidFill>
                  <a:schemeClr val="tx1"/>
                </a:solidFill>
              </a:rPr>
              <a:t>ligula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eget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dolor</a:t>
            </a:r>
            <a:r>
              <a:rPr lang="de-DE" sz="3600" dirty="0">
                <a:solidFill>
                  <a:schemeClr val="tx1"/>
                </a:solidFill>
              </a:rPr>
              <a:t>. </a:t>
            </a:r>
            <a:r>
              <a:rPr lang="de-DE" sz="3600" dirty="0" err="1">
                <a:solidFill>
                  <a:schemeClr val="tx1"/>
                </a:solidFill>
              </a:rPr>
              <a:t>Aenean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massa</a:t>
            </a:r>
            <a:r>
              <a:rPr lang="de-DE" sz="3600" dirty="0">
                <a:solidFill>
                  <a:schemeClr val="tx1"/>
                </a:solidFill>
              </a:rPr>
              <a:t>. Cum </a:t>
            </a:r>
            <a:r>
              <a:rPr lang="de-DE" sz="3600" dirty="0" err="1">
                <a:solidFill>
                  <a:schemeClr val="tx1"/>
                </a:solidFill>
              </a:rPr>
              <a:t>sociis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natoque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penatibus</a:t>
            </a:r>
            <a:r>
              <a:rPr lang="de-DE" sz="3600" dirty="0">
                <a:solidFill>
                  <a:schemeClr val="tx1"/>
                </a:solidFill>
              </a:rPr>
              <a:t> et </a:t>
            </a:r>
            <a:r>
              <a:rPr lang="de-DE" sz="3600" dirty="0" err="1">
                <a:solidFill>
                  <a:schemeClr val="tx1"/>
                </a:solidFill>
              </a:rPr>
              <a:t>magnis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dis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parturient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montes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nascetur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ridiculus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mus</a:t>
            </a:r>
            <a:r>
              <a:rPr lang="de-DE" sz="3600" dirty="0">
                <a:solidFill>
                  <a:schemeClr val="tx1"/>
                </a:solidFill>
              </a:rPr>
              <a:t>. </a:t>
            </a:r>
            <a:r>
              <a:rPr lang="de-DE" sz="3600" dirty="0" err="1">
                <a:solidFill>
                  <a:schemeClr val="tx1"/>
                </a:solidFill>
              </a:rPr>
              <a:t>Donec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quam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felis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ultricies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nec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pellentesque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eu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pretium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quis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sem</a:t>
            </a:r>
            <a:r>
              <a:rPr lang="de-DE" sz="3600" dirty="0">
                <a:solidFill>
                  <a:schemeClr val="tx1"/>
                </a:solidFill>
              </a:rPr>
              <a:t>. </a:t>
            </a:r>
            <a:r>
              <a:rPr lang="de-DE" sz="3600" dirty="0" err="1">
                <a:solidFill>
                  <a:schemeClr val="tx1"/>
                </a:solidFill>
              </a:rPr>
              <a:t>Nulla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consequat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massa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quis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enim</a:t>
            </a:r>
            <a:r>
              <a:rPr lang="de-DE" sz="3600" dirty="0">
                <a:solidFill>
                  <a:schemeClr val="tx1"/>
                </a:solidFill>
              </a:rPr>
              <a:t>. </a:t>
            </a:r>
            <a:r>
              <a:rPr lang="de-DE" sz="3600" dirty="0" err="1">
                <a:solidFill>
                  <a:schemeClr val="tx1"/>
                </a:solidFill>
              </a:rPr>
              <a:t>Donec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pede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justo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fringilla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vel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aliquet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nec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vulputate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eget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arcu</a:t>
            </a:r>
            <a:r>
              <a:rPr lang="de-DE" sz="3600" dirty="0">
                <a:solidFill>
                  <a:schemeClr val="tx1"/>
                </a:solidFill>
              </a:rPr>
              <a:t>. In </a:t>
            </a:r>
            <a:r>
              <a:rPr lang="de-DE" sz="3600" dirty="0" err="1">
                <a:solidFill>
                  <a:schemeClr val="tx1"/>
                </a:solidFill>
              </a:rPr>
              <a:t>enim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justo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rhoncus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ut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imperdiet</a:t>
            </a:r>
            <a:r>
              <a:rPr lang="de-DE" sz="3600" dirty="0">
                <a:solidFill>
                  <a:schemeClr val="tx1"/>
                </a:solidFill>
              </a:rPr>
              <a:t> a, </a:t>
            </a:r>
            <a:r>
              <a:rPr lang="de-DE" sz="3600" dirty="0" err="1">
                <a:solidFill>
                  <a:schemeClr val="tx1"/>
                </a:solidFill>
              </a:rPr>
              <a:t>venenatis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vitae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justo</a:t>
            </a:r>
            <a:r>
              <a:rPr lang="de-DE" sz="3600" dirty="0">
                <a:solidFill>
                  <a:schemeClr val="tx1"/>
                </a:solidFill>
              </a:rPr>
              <a:t>. </a:t>
            </a:r>
            <a:r>
              <a:rPr lang="de-DE" sz="3600" dirty="0" err="1">
                <a:solidFill>
                  <a:schemeClr val="tx1"/>
                </a:solidFill>
              </a:rPr>
              <a:t>Nullam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dictum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felis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eu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pede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mollis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pretium</a:t>
            </a:r>
            <a:r>
              <a:rPr lang="de-DE" sz="3600" dirty="0">
                <a:solidFill>
                  <a:schemeClr val="tx1"/>
                </a:solidFill>
              </a:rPr>
              <a:t>. Integer </a:t>
            </a:r>
            <a:r>
              <a:rPr lang="de-DE" sz="3600" dirty="0" err="1">
                <a:solidFill>
                  <a:schemeClr val="tx1"/>
                </a:solidFill>
              </a:rPr>
              <a:t>tincidunt</a:t>
            </a:r>
            <a:r>
              <a:rPr lang="de-DE" sz="3600" dirty="0">
                <a:solidFill>
                  <a:schemeClr val="tx1"/>
                </a:solidFill>
              </a:rPr>
              <a:t>. </a:t>
            </a:r>
            <a:r>
              <a:rPr lang="de-DE" sz="3600" dirty="0" err="1">
                <a:solidFill>
                  <a:schemeClr val="tx1"/>
                </a:solidFill>
              </a:rPr>
              <a:t>Cras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dapibus</a:t>
            </a:r>
            <a:r>
              <a:rPr lang="de-DE" sz="3600" dirty="0">
                <a:solidFill>
                  <a:schemeClr val="tx1"/>
                </a:solidFill>
              </a:rPr>
              <a:t>. </a:t>
            </a:r>
            <a:r>
              <a:rPr lang="de-DE" sz="3600" dirty="0" err="1">
                <a:solidFill>
                  <a:schemeClr val="tx1"/>
                </a:solidFill>
              </a:rPr>
              <a:t>Vivamus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elementum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semper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nisi</a:t>
            </a:r>
            <a:r>
              <a:rPr lang="de-DE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1549400" y="21043127"/>
            <a:ext cx="9094280" cy="6844150"/>
          </a:xfrm>
          <a:prstGeom prst="rect">
            <a:avLst/>
          </a:prstGeom>
        </p:spPr>
      </p:pic>
      <p:sp>
        <p:nvSpPr>
          <p:cNvPr id="23" name="Textplatzhalter 26"/>
          <p:cNvSpPr txBox="1">
            <a:spLocks/>
          </p:cNvSpPr>
          <p:nvPr/>
        </p:nvSpPr>
        <p:spPr>
          <a:xfrm>
            <a:off x="1565967" y="27945062"/>
            <a:ext cx="9250738" cy="152718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" y="29719286"/>
            <a:ext cx="42803763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11650996" y="21043127"/>
            <a:ext cx="9094280" cy="6844150"/>
          </a:xfrm>
          <a:prstGeom prst="rect">
            <a:avLst/>
          </a:prstGeom>
        </p:spPr>
      </p:pic>
      <p:sp>
        <p:nvSpPr>
          <p:cNvPr id="33" name="Textplatzhalter 26"/>
          <p:cNvSpPr txBox="1">
            <a:spLocks/>
          </p:cNvSpPr>
          <p:nvPr/>
        </p:nvSpPr>
        <p:spPr>
          <a:xfrm>
            <a:off x="22126723" y="11969254"/>
            <a:ext cx="18019154" cy="112264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2400" b="1" dirty="0">
                <a:solidFill>
                  <a:schemeClr val="bg1"/>
                </a:solidFill>
              </a:rPr>
              <a:t>Liste der Redakteure (x) bzw. Autoren mit Referenzziffern (y) </a:t>
            </a:r>
          </a:p>
          <a:p>
            <a:pPr algn="l"/>
            <a:r>
              <a:rPr lang="de-DE" sz="2400" dirty="0">
                <a:solidFill>
                  <a:schemeClr val="bg1"/>
                </a:solidFill>
              </a:rPr>
              <a:t>Integer </a:t>
            </a:r>
            <a:r>
              <a:rPr lang="de-DE" sz="2400" dirty="0" err="1">
                <a:solidFill>
                  <a:schemeClr val="bg1"/>
                </a:solidFill>
              </a:rPr>
              <a:t>tincidunt</a:t>
            </a:r>
            <a:r>
              <a:rPr lang="de-DE" sz="2400" dirty="0">
                <a:solidFill>
                  <a:schemeClr val="bg1"/>
                </a:solidFill>
              </a:rPr>
              <a:t>. </a:t>
            </a:r>
            <a:r>
              <a:rPr lang="de-DE" sz="2400" dirty="0" err="1">
                <a:solidFill>
                  <a:schemeClr val="bg1"/>
                </a:solidFill>
              </a:rPr>
              <a:t>Cras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dapibus</a:t>
            </a:r>
            <a:r>
              <a:rPr lang="de-DE" sz="2400" dirty="0">
                <a:solidFill>
                  <a:schemeClr val="bg1"/>
                </a:solidFill>
              </a:rPr>
              <a:t>. </a:t>
            </a:r>
            <a:r>
              <a:rPr lang="de-DE" sz="2400" dirty="0" err="1">
                <a:solidFill>
                  <a:schemeClr val="bg1"/>
                </a:solidFill>
              </a:rPr>
              <a:t>Vivamus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elementum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semper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nisi</a:t>
            </a:r>
            <a:r>
              <a:rPr lang="de-DE" sz="2400" dirty="0">
                <a:solidFill>
                  <a:schemeClr val="bg1"/>
                </a:solidFill>
              </a:rPr>
              <a:t>. </a:t>
            </a:r>
            <a:r>
              <a:rPr lang="de-DE" sz="2400" dirty="0" err="1">
                <a:solidFill>
                  <a:schemeClr val="bg1"/>
                </a:solidFill>
              </a:rPr>
              <a:t>Aenean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vulputate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eleifend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tellus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1650997" y="21100912"/>
            <a:ext cx="9038892" cy="67863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3255144" y="22611578"/>
            <a:ext cx="6056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Hier kann eine Abbildung stehen oder eine PowerPoint Seite im Format 4:3</a:t>
            </a:r>
          </a:p>
        </p:txBody>
      </p:sp>
      <p:sp>
        <p:nvSpPr>
          <p:cNvPr id="43" name="Textplatzhalter 26"/>
          <p:cNvSpPr txBox="1">
            <a:spLocks/>
          </p:cNvSpPr>
          <p:nvPr/>
        </p:nvSpPr>
        <p:spPr>
          <a:xfrm>
            <a:off x="22048316" y="13992778"/>
            <a:ext cx="9177452" cy="431318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3600" b="1" dirty="0">
                <a:solidFill>
                  <a:schemeClr val="tx2"/>
                </a:solidFill>
              </a:rPr>
              <a:t>Material </a:t>
            </a:r>
            <a:r>
              <a:rPr lang="de-DE" sz="3600" b="1" dirty="0" err="1">
                <a:solidFill>
                  <a:schemeClr val="tx2"/>
                </a:solidFill>
              </a:rPr>
              <a:t>and</a:t>
            </a:r>
            <a:r>
              <a:rPr lang="de-DE" sz="3600" b="1" dirty="0">
                <a:solidFill>
                  <a:schemeClr val="tx2"/>
                </a:solidFill>
              </a:rPr>
              <a:t> </a:t>
            </a:r>
            <a:r>
              <a:rPr lang="de-DE" sz="3600" b="1" dirty="0" err="1">
                <a:solidFill>
                  <a:schemeClr val="tx2"/>
                </a:solidFill>
              </a:rPr>
              <a:t>Methods</a:t>
            </a:r>
            <a:endParaRPr lang="de-DE" sz="36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2400" dirty="0" err="1">
                <a:solidFill>
                  <a:schemeClr val="tx1"/>
                </a:solidFill>
              </a:rPr>
              <a:t>Lorem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ipsum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sit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amet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consectetuer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adipiscing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elit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commodo </a:t>
            </a:r>
            <a:r>
              <a:rPr lang="de-DE" sz="2400" dirty="0" err="1">
                <a:solidFill>
                  <a:schemeClr val="tx1"/>
                </a:solidFill>
              </a:rPr>
              <a:t>ligula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. Cum </a:t>
            </a:r>
            <a:r>
              <a:rPr lang="de-DE" sz="2400" dirty="0" err="1">
                <a:solidFill>
                  <a:schemeClr val="tx1"/>
                </a:solidFill>
              </a:rPr>
              <a:t>sociis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natoque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penatibus</a:t>
            </a:r>
            <a:r>
              <a:rPr lang="de-DE" sz="2400" dirty="0">
                <a:solidFill>
                  <a:schemeClr val="tx1"/>
                </a:solidFill>
              </a:rPr>
              <a:t> et </a:t>
            </a:r>
            <a:r>
              <a:rPr lang="de-DE" sz="2400" dirty="0" err="1">
                <a:solidFill>
                  <a:schemeClr val="tx1"/>
                </a:solidFill>
              </a:rPr>
              <a:t>magnis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parturient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montes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nascetur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ridiculus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ultricies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pellentesque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sem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consequat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fringilla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vel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aliquet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vulputate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arcu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Textplatzhalter 26"/>
          <p:cNvSpPr txBox="1">
            <a:spLocks/>
          </p:cNvSpPr>
          <p:nvPr/>
        </p:nvSpPr>
        <p:spPr>
          <a:xfrm>
            <a:off x="11624367" y="27945062"/>
            <a:ext cx="9250738" cy="152718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Textplatzhalter 26"/>
          <p:cNvSpPr txBox="1">
            <a:spLocks/>
          </p:cNvSpPr>
          <p:nvPr/>
        </p:nvSpPr>
        <p:spPr>
          <a:xfrm>
            <a:off x="22113875" y="25146718"/>
            <a:ext cx="9177452" cy="3816424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3600" b="1" dirty="0" err="1" smtClean="0">
                <a:solidFill>
                  <a:schemeClr val="tx2"/>
                </a:solidFill>
              </a:rPr>
              <a:t>Results</a:t>
            </a:r>
            <a:endParaRPr lang="de-DE" sz="36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2400" dirty="0" err="1">
                <a:solidFill>
                  <a:schemeClr val="tx1"/>
                </a:solidFill>
              </a:rPr>
              <a:t>Lorem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ipsum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sit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amet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consectetuer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adipiscing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elit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commodo </a:t>
            </a:r>
            <a:r>
              <a:rPr lang="de-DE" sz="2400" dirty="0" err="1">
                <a:solidFill>
                  <a:schemeClr val="tx1"/>
                </a:solidFill>
              </a:rPr>
              <a:t>ligula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. Cum </a:t>
            </a:r>
            <a:r>
              <a:rPr lang="de-DE" sz="2400" dirty="0" err="1">
                <a:solidFill>
                  <a:schemeClr val="tx1"/>
                </a:solidFill>
              </a:rPr>
              <a:t>sociis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natoque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penatibus</a:t>
            </a:r>
            <a:r>
              <a:rPr lang="de-DE" sz="2400" dirty="0">
                <a:solidFill>
                  <a:schemeClr val="tx1"/>
                </a:solidFill>
              </a:rPr>
              <a:t> et </a:t>
            </a:r>
            <a:r>
              <a:rPr lang="de-DE" sz="2400" dirty="0" err="1">
                <a:solidFill>
                  <a:schemeClr val="tx1"/>
                </a:solidFill>
              </a:rPr>
              <a:t>magnis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parturient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montes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nascetur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ridiculus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ultricies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pellentesque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sem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consequat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Textplatzhalter 26"/>
          <p:cNvSpPr txBox="1">
            <a:spLocks/>
          </p:cNvSpPr>
          <p:nvPr/>
        </p:nvSpPr>
        <p:spPr>
          <a:xfrm>
            <a:off x="22131111" y="18745306"/>
            <a:ext cx="9177452" cy="672778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3600" b="1" dirty="0" err="1" smtClean="0">
                <a:solidFill>
                  <a:schemeClr val="tx2"/>
                </a:solidFill>
              </a:rPr>
              <a:t>Conclusion</a:t>
            </a:r>
            <a:endParaRPr lang="de-DE" sz="36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2400" dirty="0" err="1">
                <a:solidFill>
                  <a:schemeClr val="tx1"/>
                </a:solidFill>
              </a:rPr>
              <a:t>Lorem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ipsum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sit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amet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consectetuer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adipiscing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elit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commodo </a:t>
            </a:r>
            <a:r>
              <a:rPr lang="de-DE" sz="2400" dirty="0" err="1">
                <a:solidFill>
                  <a:schemeClr val="tx1"/>
                </a:solidFill>
              </a:rPr>
              <a:t>ligula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. Cum </a:t>
            </a:r>
            <a:r>
              <a:rPr lang="de-DE" sz="2400" dirty="0" err="1">
                <a:solidFill>
                  <a:schemeClr val="tx1"/>
                </a:solidFill>
              </a:rPr>
              <a:t>sociis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natoque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penatibus</a:t>
            </a:r>
            <a:r>
              <a:rPr lang="de-DE" sz="2400" dirty="0">
                <a:solidFill>
                  <a:schemeClr val="tx1"/>
                </a:solidFill>
              </a:rPr>
              <a:t> et </a:t>
            </a:r>
            <a:r>
              <a:rPr lang="de-DE" sz="2400" dirty="0" err="1">
                <a:solidFill>
                  <a:schemeClr val="tx1"/>
                </a:solidFill>
              </a:rPr>
              <a:t>magnis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parturient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montes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nascetur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ridiculus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ultricies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pellentesque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sem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consequat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fringilla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vel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aliquet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vulputate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arcu</a:t>
            </a:r>
            <a:r>
              <a:rPr lang="de-DE" sz="2400" dirty="0">
                <a:solidFill>
                  <a:schemeClr val="tx1"/>
                </a:solidFill>
              </a:rPr>
              <a:t>. In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rhoncus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ut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imperdiet</a:t>
            </a:r>
            <a:r>
              <a:rPr lang="de-DE" sz="2400" dirty="0">
                <a:solidFill>
                  <a:schemeClr val="tx1"/>
                </a:solidFill>
              </a:rPr>
              <a:t> a, </a:t>
            </a:r>
            <a:r>
              <a:rPr lang="de-DE" sz="2400" dirty="0" err="1">
                <a:solidFill>
                  <a:schemeClr val="tx1"/>
                </a:solidFill>
              </a:rPr>
              <a:t>venenatis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vitae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dictum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mollis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. Integer </a:t>
            </a:r>
            <a:r>
              <a:rPr lang="de-DE" sz="2400" dirty="0" err="1">
                <a:solidFill>
                  <a:schemeClr val="tx1"/>
                </a:solidFill>
              </a:rPr>
              <a:t>tincidunt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Cras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dapibus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Vivamus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elementum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semper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nisi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vulputate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eleifend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tellus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Textplatzhalter 26"/>
          <p:cNvSpPr txBox="1">
            <a:spLocks/>
          </p:cNvSpPr>
          <p:nvPr/>
        </p:nvSpPr>
        <p:spPr>
          <a:xfrm>
            <a:off x="32189511" y="25146718"/>
            <a:ext cx="9177452" cy="3816424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3600" b="1" dirty="0" smtClean="0">
                <a:solidFill>
                  <a:schemeClr val="tx2"/>
                </a:solidFill>
              </a:rPr>
              <a:t>Summary</a:t>
            </a:r>
            <a:endParaRPr lang="de-DE" sz="36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2400" dirty="0" err="1">
                <a:solidFill>
                  <a:schemeClr val="tx1"/>
                </a:solidFill>
              </a:rPr>
              <a:t>Lorem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ipsum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sit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amet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consectetuer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adipiscing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elit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commodo </a:t>
            </a:r>
            <a:r>
              <a:rPr lang="de-DE" sz="2400" dirty="0" err="1">
                <a:solidFill>
                  <a:schemeClr val="tx1"/>
                </a:solidFill>
              </a:rPr>
              <a:t>ligula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eget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dolor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Aenean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. Cum </a:t>
            </a:r>
            <a:r>
              <a:rPr lang="de-DE" sz="2400" dirty="0" err="1">
                <a:solidFill>
                  <a:schemeClr val="tx1"/>
                </a:solidFill>
              </a:rPr>
              <a:t>sociis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natoque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penatibus</a:t>
            </a:r>
            <a:r>
              <a:rPr lang="de-DE" sz="2400" dirty="0">
                <a:solidFill>
                  <a:schemeClr val="tx1"/>
                </a:solidFill>
              </a:rPr>
              <a:t> et </a:t>
            </a:r>
            <a:r>
              <a:rPr lang="de-DE" sz="2400" dirty="0" err="1">
                <a:solidFill>
                  <a:schemeClr val="tx1"/>
                </a:solidFill>
              </a:rPr>
              <a:t>magnis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parturient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montes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nascetur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ridiculus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quam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felis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ultricies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nec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pellentesque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eu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pretium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sem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Nulla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consequat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quis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enim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Donec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pede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justo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fringilla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31943675" y="14230140"/>
            <a:ext cx="4320000" cy="3251132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36999770" y="14230140"/>
            <a:ext cx="4320000" cy="3251132"/>
          </a:xfrm>
          <a:prstGeom prst="rect">
            <a:avLst/>
          </a:prstGeom>
        </p:spPr>
      </p:pic>
      <p:sp>
        <p:nvSpPr>
          <p:cNvPr id="42" name="Textplatzhalter 26"/>
          <p:cNvSpPr txBox="1">
            <a:spLocks/>
          </p:cNvSpPr>
          <p:nvPr/>
        </p:nvSpPr>
        <p:spPr>
          <a:xfrm>
            <a:off x="31940198" y="17726884"/>
            <a:ext cx="4323477" cy="152718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Textplatzhalter 26"/>
          <p:cNvSpPr txBox="1">
            <a:spLocks/>
          </p:cNvSpPr>
          <p:nvPr/>
        </p:nvSpPr>
        <p:spPr>
          <a:xfrm>
            <a:off x="36996292" y="17726884"/>
            <a:ext cx="4323477" cy="152718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31943675" y="19582070"/>
            <a:ext cx="4320000" cy="3251132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36999770" y="19582070"/>
            <a:ext cx="4320000" cy="3251132"/>
          </a:xfrm>
          <a:prstGeom prst="rect">
            <a:avLst/>
          </a:prstGeom>
        </p:spPr>
      </p:pic>
      <p:sp>
        <p:nvSpPr>
          <p:cNvPr id="51" name="Textplatzhalter 26"/>
          <p:cNvSpPr txBox="1">
            <a:spLocks/>
          </p:cNvSpPr>
          <p:nvPr/>
        </p:nvSpPr>
        <p:spPr>
          <a:xfrm>
            <a:off x="31940198" y="23078814"/>
            <a:ext cx="4323477" cy="152718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Textplatzhalter 26"/>
          <p:cNvSpPr txBox="1">
            <a:spLocks/>
          </p:cNvSpPr>
          <p:nvPr/>
        </p:nvSpPr>
        <p:spPr>
          <a:xfrm>
            <a:off x="36996292" y="23078814"/>
            <a:ext cx="4323477" cy="152718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13637" b="26058"/>
          <a:stretch/>
        </p:blipFill>
        <p:spPr>
          <a:xfrm>
            <a:off x="-56503" y="5128495"/>
            <a:ext cx="20739574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004877"/>
      </a:dk2>
      <a:lt2>
        <a:srgbClr val="E6E6E6"/>
      </a:lt2>
      <a:accent1>
        <a:srgbClr val="C82254"/>
      </a:accent1>
      <a:accent2>
        <a:srgbClr val="D7DF23"/>
      </a:accent2>
      <a:accent3>
        <a:srgbClr val="01283F"/>
      </a:accent3>
      <a:accent4>
        <a:srgbClr val="BEBEBE"/>
      </a:accent4>
      <a:accent5>
        <a:srgbClr val="919191"/>
      </a:accent5>
      <a:accent6>
        <a:srgbClr val="BEBEBE"/>
      </a:accent6>
      <a:hlink>
        <a:srgbClr val="0000FF"/>
      </a:hlink>
      <a:folHlink>
        <a:srgbClr val="8DB3E2"/>
      </a:folHlink>
    </a:clrScheme>
    <a:fontScheme name="1_Office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Office PowerPoint</Application>
  <PresentationFormat>Benutzerdefiniert</PresentationFormat>
  <Paragraphs>42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Lucida Grande</vt:lpstr>
      <vt:lpstr>Segoe UI</vt:lpstr>
      <vt:lpstr>Segoe UI Black</vt:lpstr>
      <vt:lpstr>Verdana</vt:lpstr>
      <vt:lpstr>1_Office-Design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mws</dc:creator>
  <cp:lastModifiedBy>Christine Tophoven</cp:lastModifiedBy>
  <cp:revision>184</cp:revision>
  <dcterms:created xsi:type="dcterms:W3CDTF">2010-05-03T10:36:49Z</dcterms:created>
  <dcterms:modified xsi:type="dcterms:W3CDTF">2020-09-15T11:15:22Z</dcterms:modified>
</cp:coreProperties>
</file>