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55">
          <p15:clr>
            <a:srgbClr val="A4A3A4"/>
          </p15:clr>
        </p15:guide>
        <p15:guide id="4" orient="horz" pos="482">
          <p15:clr>
            <a:srgbClr val="A4A3A4"/>
          </p15:clr>
        </p15:guide>
        <p15:guide id="5" pos="6799">
          <p15:clr>
            <a:srgbClr val="A4A3A4"/>
          </p15:clr>
        </p15:guide>
        <p15:guide id="6" orient="horz" pos="845">
          <p15:clr>
            <a:srgbClr val="A4A3A4"/>
          </p15:clr>
        </p15:guide>
        <p15:guide id="7" pos="1023">
          <p15:clr>
            <a:srgbClr val="A4A3A4"/>
          </p15:clr>
        </p15:guide>
        <p15:guide id="8" orient="horz" pos="980">
          <p15:clr>
            <a:srgbClr val="A4A3A4"/>
          </p15:clr>
        </p15:guide>
        <p15:guide id="9" pos="7441">
          <p15:clr>
            <a:srgbClr val="A4A3A4"/>
          </p15:clr>
        </p15:guide>
        <p15:guide id="10" pos="305">
          <p15:clr>
            <a:srgbClr val="A4A3A4"/>
          </p15:clr>
        </p15:guide>
        <p15:guide id="11" pos="42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406B"/>
    <a:srgbClr val="01283F"/>
    <a:srgbClr val="595959"/>
    <a:srgbClr val="5D7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97" autoAdjust="0"/>
    <p:restoredTop sz="94660"/>
  </p:normalViewPr>
  <p:slideViewPr>
    <p:cSldViewPr snapToObjects="1">
      <p:cViewPr varScale="1">
        <p:scale>
          <a:sx n="158" d="100"/>
          <a:sy n="158" d="100"/>
        </p:scale>
        <p:origin x="336" y="138"/>
      </p:cViewPr>
      <p:guideLst>
        <p:guide orient="horz" pos="2160"/>
        <p:guide pos="3840"/>
        <p:guide orient="horz" pos="255"/>
        <p:guide orient="horz" pos="482"/>
        <p:guide pos="6799"/>
        <p:guide orient="horz" pos="845"/>
        <p:guide pos="1023"/>
        <p:guide orient="horz" pos="980"/>
        <p:guide pos="7441"/>
        <p:guide pos="305"/>
        <p:guide pos="42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CD58586-DA46-4585-914A-B9545ACEE27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0"/>
            <a:r>
              <a:rPr lang="de-DE" noProof="0"/>
              <a:t>Zweite Ebene</a:t>
            </a:r>
          </a:p>
          <a:p>
            <a:pPr lvl="0"/>
            <a:r>
              <a:rPr lang="de-DE" noProof="0"/>
              <a:t>Dritte Ebene</a:t>
            </a:r>
          </a:p>
          <a:p>
            <a:pPr lvl="0"/>
            <a:r>
              <a:rPr lang="de-DE" noProof="0"/>
              <a:t>Vierte Ebene</a:t>
            </a:r>
          </a:p>
          <a:p>
            <a:pPr lvl="0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9581B4C-3AB1-49C3-8662-FB1C9B8FCAA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3413" y="433388"/>
            <a:ext cx="99060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463818" y="2511726"/>
            <a:ext cx="7008779" cy="1437521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463818" y="3951886"/>
            <a:ext cx="7008779" cy="1637355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Formatvorlage des Untertitelmasters durch Klicken bearbeiten</a:t>
            </a:r>
            <a:endParaRPr lang="de-DE" dirty="0"/>
          </a:p>
        </p:txBody>
      </p:sp>
      <p:pic>
        <p:nvPicPr>
          <p:cNvPr id="7" name="Grafik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75"/>
          <a:stretch>
            <a:fillRect/>
          </a:stretch>
        </p:blipFill>
        <p:spPr bwMode="auto">
          <a:xfrm>
            <a:off x="0" y="19050"/>
            <a:ext cx="3024188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0337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Text-Kombi-5-Aufzählung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hteck 10"/>
          <p:cNvSpPr/>
          <p:nvPr userDrawn="1"/>
        </p:nvSpPr>
        <p:spPr>
          <a:xfrm>
            <a:off x="6097588" y="1349375"/>
            <a:ext cx="6089650" cy="4905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3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85392" y="1345199"/>
            <a:ext cx="5049839" cy="4913312"/>
          </a:xfrm>
          <a:prstGeom prst="rect">
            <a:avLst/>
          </a:prstGeom>
        </p:spPr>
        <p:txBody>
          <a:bodyPr lIns="0" tIns="46800"/>
          <a:lstStyle>
            <a:lvl1pPr marL="342900" indent="-34290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spcBef>
                <a:spcPts val="1000"/>
              </a:spcBef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1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2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93CF4DE-E7B9-4A39-85BA-CD29C9A68641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4" name="Datumsplatzhalter 17"/>
          <p:cNvSpPr>
            <a:spLocks noGrp="1"/>
          </p:cNvSpPr>
          <p:nvPr>
            <p:ph type="dt" sz="half" idx="13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8537778B-738C-43FF-A2C4-5D339B60B481}" type="datetime1">
              <a:rPr lang="de-DE"/>
              <a:pPr>
                <a:defRPr/>
              </a:pPr>
              <a:t>03.12.2020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7299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mit Platzierung zweite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Gerade Verbindung 15"/>
          <p:cNvCxnSpPr/>
          <p:nvPr userDrawn="1"/>
        </p:nvCxnSpPr>
        <p:spPr>
          <a:xfrm rot="5400000">
            <a:off x="10156825" y="593725"/>
            <a:ext cx="522288" cy="1588"/>
          </a:xfrm>
          <a:prstGeom prst="line">
            <a:avLst/>
          </a:prstGeom>
          <a:ln w="63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7714291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3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6" name="Textplatzhalter 28"/>
          <p:cNvSpPr>
            <a:spLocks noGrp="1"/>
          </p:cNvSpPr>
          <p:nvPr>
            <p:ph type="body" sz="quarter" idx="11"/>
          </p:nvPr>
        </p:nvSpPr>
        <p:spPr>
          <a:xfrm>
            <a:off x="1630030" y="1350048"/>
            <a:ext cx="9163384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CD1FB83-203C-41EE-8C47-FF8D51B47D55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4" name="Datumsplatzhalter 17"/>
          <p:cNvSpPr>
            <a:spLocks noGrp="1"/>
          </p:cNvSpPr>
          <p:nvPr>
            <p:ph type="dt" sz="half" idx="14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A2135F4D-23CC-4BAA-8889-F01A349FB3F8}" type="datetime1">
              <a:rPr lang="de-DE"/>
              <a:pPr>
                <a:defRPr/>
              </a:pPr>
              <a:t>03.12.2020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0269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folie 1 - Gelb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 userDrawn="1"/>
        </p:nvSpPr>
        <p:spPr>
          <a:xfrm>
            <a:off x="0" y="2740"/>
            <a:ext cx="12192000" cy="6262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192000" cy="596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4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Textplatzhalter 26"/>
          <p:cNvSpPr>
            <a:spLocks noGrp="1"/>
          </p:cNvSpPr>
          <p:nvPr>
            <p:ph type="body" sz="quarter" idx="13"/>
          </p:nvPr>
        </p:nvSpPr>
        <p:spPr>
          <a:xfrm>
            <a:off x="0" y="2745414"/>
            <a:ext cx="12203113" cy="695618"/>
          </a:xfrm>
          <a:prstGeom prst="rect">
            <a:avLst/>
          </a:prstGeom>
        </p:spPr>
        <p:txBody>
          <a:bodyPr vert="horz"/>
          <a:lstStyle>
            <a:lvl1pPr marL="0" indent="0" algn="ctr">
              <a:buFont typeface="Lucida Grande"/>
              <a:buNone/>
              <a:defRPr sz="3000">
                <a:solidFill>
                  <a:srgbClr val="01283F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7" name="Fußzeilenplatzhalter 15"/>
          <p:cNvSpPr>
            <a:spLocks noGrp="1"/>
          </p:cNvSpPr>
          <p:nvPr>
            <p:ph type="ftr" sz="quarter" idx="14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16"/>
          <p:cNvSpPr>
            <a:spLocks noGrp="1"/>
          </p:cNvSpPr>
          <p:nvPr>
            <p:ph type="sldNum" sz="quarter" idx="15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E08903F-90EC-4A68-9771-93E1A14EF685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9" name="Datumsplatzhalter 17"/>
          <p:cNvSpPr>
            <a:spLocks noGrp="1"/>
          </p:cNvSpPr>
          <p:nvPr>
            <p:ph type="dt" sz="half" idx="16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66860AB-BFA1-491A-8EF6-6D0ADBE81FA7}" type="datetime1">
              <a:rPr lang="de-DE"/>
              <a:pPr>
                <a:defRPr/>
              </a:pPr>
              <a:t>03.12.2020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15594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folie 2 - R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eck 21"/>
          <p:cNvSpPr/>
          <p:nvPr userDrawn="1"/>
        </p:nvSpPr>
        <p:spPr>
          <a:xfrm>
            <a:off x="0" y="0"/>
            <a:ext cx="12192000" cy="62626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4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192000" cy="596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1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Textplatzhalter 26"/>
          <p:cNvSpPr>
            <a:spLocks noGrp="1"/>
          </p:cNvSpPr>
          <p:nvPr>
            <p:ph type="body" sz="quarter" idx="13"/>
          </p:nvPr>
        </p:nvSpPr>
        <p:spPr>
          <a:xfrm>
            <a:off x="4499" y="2745412"/>
            <a:ext cx="12198614" cy="695619"/>
          </a:xfrm>
          <a:prstGeom prst="rect">
            <a:avLst/>
          </a:prstGeom>
        </p:spPr>
        <p:txBody>
          <a:bodyPr vert="horz"/>
          <a:lstStyle>
            <a:lvl1pPr marL="0" indent="0" algn="ctr">
              <a:buFont typeface="Lucida Grande"/>
              <a:buNone/>
              <a:defRPr sz="3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9" name="Fußzeilenplatzhalter 15"/>
          <p:cNvSpPr>
            <a:spLocks noGrp="1"/>
          </p:cNvSpPr>
          <p:nvPr>
            <p:ph type="ftr" sz="quarter" idx="14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" name="Foliennummernplatzhalter 16"/>
          <p:cNvSpPr>
            <a:spLocks noGrp="1"/>
          </p:cNvSpPr>
          <p:nvPr>
            <p:ph type="sldNum" sz="quarter" idx="15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E08903F-90EC-4A68-9771-93E1A14EF685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21" name="Datumsplatzhalter 17"/>
          <p:cNvSpPr>
            <a:spLocks noGrp="1"/>
          </p:cNvSpPr>
          <p:nvPr>
            <p:ph type="dt" sz="half" idx="16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66860AB-BFA1-491A-8EF6-6D0ADBE81FA7}" type="datetime1">
              <a:rPr lang="de-DE"/>
              <a:pPr>
                <a:defRPr/>
              </a:pPr>
              <a:t>03.12.2020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99647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folie 3 - Blau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eck 21"/>
          <p:cNvSpPr/>
          <p:nvPr userDrawn="1"/>
        </p:nvSpPr>
        <p:spPr>
          <a:xfrm>
            <a:off x="0" y="0"/>
            <a:ext cx="12192000" cy="6262688"/>
          </a:xfrm>
          <a:prstGeom prst="rect">
            <a:avLst/>
          </a:prstGeom>
          <a:solidFill>
            <a:srgbClr val="01283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4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192000" cy="596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1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Textplatzhalter 26"/>
          <p:cNvSpPr>
            <a:spLocks noGrp="1"/>
          </p:cNvSpPr>
          <p:nvPr>
            <p:ph type="body" sz="quarter" idx="13"/>
          </p:nvPr>
        </p:nvSpPr>
        <p:spPr>
          <a:xfrm>
            <a:off x="4499" y="2745412"/>
            <a:ext cx="12198614" cy="695619"/>
          </a:xfrm>
          <a:prstGeom prst="rect">
            <a:avLst/>
          </a:prstGeom>
        </p:spPr>
        <p:txBody>
          <a:bodyPr vert="horz"/>
          <a:lstStyle>
            <a:lvl1pPr marL="0" indent="0" algn="ctr">
              <a:buFont typeface="Lucida Grande"/>
              <a:buNone/>
              <a:defRPr sz="3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9" name="Fußzeilenplatzhalter 15"/>
          <p:cNvSpPr>
            <a:spLocks noGrp="1"/>
          </p:cNvSpPr>
          <p:nvPr>
            <p:ph type="ftr" sz="quarter" idx="14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" name="Foliennummernplatzhalter 16"/>
          <p:cNvSpPr>
            <a:spLocks noGrp="1"/>
          </p:cNvSpPr>
          <p:nvPr>
            <p:ph type="sldNum" sz="quarter" idx="15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E08903F-90EC-4A68-9771-93E1A14EF685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21" name="Datumsplatzhalter 17"/>
          <p:cNvSpPr>
            <a:spLocks noGrp="1"/>
          </p:cNvSpPr>
          <p:nvPr>
            <p:ph type="dt" sz="half" idx="16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66860AB-BFA1-491A-8EF6-6D0ADBE81FA7}" type="datetime1">
              <a:rPr lang="de-DE"/>
              <a:pPr>
                <a:defRPr/>
              </a:pPr>
              <a:t>03.12.2020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77050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folie 4 - Eule angeschnitten positiv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192000" cy="596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6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extplatzhalter 26"/>
          <p:cNvSpPr>
            <a:spLocks noGrp="1"/>
          </p:cNvSpPr>
          <p:nvPr>
            <p:ph type="body" sz="quarter" idx="13"/>
          </p:nvPr>
        </p:nvSpPr>
        <p:spPr>
          <a:xfrm>
            <a:off x="4499" y="2745412"/>
            <a:ext cx="12187501" cy="695619"/>
          </a:xfrm>
          <a:prstGeom prst="rect">
            <a:avLst/>
          </a:prstGeom>
        </p:spPr>
        <p:txBody>
          <a:bodyPr vert="horz"/>
          <a:lstStyle>
            <a:lvl1pPr marL="0" indent="0" algn="ctr">
              <a:buFont typeface="Lucida Grande"/>
              <a:buNone/>
              <a:defRPr sz="3000">
                <a:solidFill>
                  <a:srgbClr val="19406B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0" name="Fußzeilenplatzhalter 15"/>
          <p:cNvSpPr>
            <a:spLocks noGrp="1"/>
          </p:cNvSpPr>
          <p:nvPr>
            <p:ph type="ftr" sz="quarter" idx="14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" name="Foliennummernplatzhalter 16"/>
          <p:cNvSpPr>
            <a:spLocks noGrp="1"/>
          </p:cNvSpPr>
          <p:nvPr>
            <p:ph type="sldNum" sz="quarter" idx="15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E08903F-90EC-4A68-9771-93E1A14EF685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2" name="Datumsplatzhalter 17"/>
          <p:cNvSpPr>
            <a:spLocks noGrp="1"/>
          </p:cNvSpPr>
          <p:nvPr>
            <p:ph type="dt" sz="half" idx="16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66860AB-BFA1-491A-8EF6-6D0ADBE81FA7}" type="datetime1">
              <a:rPr lang="de-DE"/>
              <a:pPr>
                <a:defRPr/>
              </a:pPr>
              <a:t>03.12.2020</a:t>
            </a:fld>
            <a:endParaRPr lang="de-DE" dirty="0"/>
          </a:p>
        </p:txBody>
      </p:sp>
      <p:pic>
        <p:nvPicPr>
          <p:cNvPr id="3" name="Grafi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07" b="54561"/>
          <a:stretch>
            <a:fillRect/>
          </a:stretch>
        </p:blipFill>
        <p:spPr bwMode="auto">
          <a:xfrm>
            <a:off x="3718823" y="3871866"/>
            <a:ext cx="4758853" cy="2388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6553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86296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ß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5275" y="1774825"/>
            <a:ext cx="3986213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0" y="3957214"/>
            <a:ext cx="12192000" cy="576064"/>
          </a:xfrm>
          <a:prstGeom prst="rect">
            <a:avLst/>
          </a:prstGeom>
          <a:noFill/>
        </p:spPr>
        <p:txBody>
          <a:bodyPr/>
          <a:lstStyle>
            <a:lvl1pPr algn="ctr">
              <a:defRPr sz="36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4589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mit Fließtext 24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3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1"/>
          </p:nvPr>
        </p:nvSpPr>
        <p:spPr>
          <a:xfrm>
            <a:off x="1630030" y="1350048"/>
            <a:ext cx="9163384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1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403F9C6-84D0-4162-91EE-42F978B0FA19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3" name="Datumsplatzhalter 17"/>
          <p:cNvSpPr>
            <a:spLocks noGrp="1"/>
          </p:cNvSpPr>
          <p:nvPr>
            <p:ph type="dt" sz="half" idx="14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E82088EF-85F2-4CD3-8D71-2FF36028FA0A}" type="datetime1">
              <a:rPr lang="de-DE"/>
              <a:pPr>
                <a:defRPr/>
              </a:pPr>
              <a:t>03.12.2020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6228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mit Fließtext fett 24 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platzhalter 28"/>
          <p:cNvSpPr>
            <a:spLocks noGrp="1"/>
          </p:cNvSpPr>
          <p:nvPr>
            <p:ph type="body" sz="quarter" idx="11"/>
          </p:nvPr>
        </p:nvSpPr>
        <p:spPr>
          <a:xfrm>
            <a:off x="1630030" y="1350048"/>
            <a:ext cx="9169400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ts val="24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 b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4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3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1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2C501EE-CD04-41E7-B440-C3B3477471E4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3" name="Datumsplatzhalter 17"/>
          <p:cNvSpPr>
            <a:spLocks noGrp="1"/>
          </p:cNvSpPr>
          <p:nvPr>
            <p:ph type="dt" sz="half" idx="14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F39FB96C-9DBC-46E6-B2D0-D7242DB7E2D5}" type="datetime1">
              <a:rPr lang="de-DE"/>
              <a:pPr>
                <a:defRPr/>
              </a:pPr>
              <a:t>03.12.2020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8728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 eingerüc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3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1630363" y="1345199"/>
            <a:ext cx="9154784" cy="4913312"/>
          </a:xfrm>
          <a:prstGeom prst="rect">
            <a:avLst/>
          </a:prstGeom>
        </p:spPr>
        <p:txBody>
          <a:bodyPr lIns="0" tIns="46800"/>
          <a:lstStyle>
            <a:lvl1pPr marL="342900" indent="-34290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spcBef>
                <a:spcPts val="1000"/>
              </a:spcBef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1" name="Fußzeilenplatzhalter 15"/>
          <p:cNvSpPr>
            <a:spLocks noGrp="1"/>
          </p:cNvSpPr>
          <p:nvPr>
            <p:ph type="ftr" sz="quarter" idx="11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" name="Foliennummernplatzhalter 16"/>
          <p:cNvSpPr>
            <a:spLocks noGrp="1"/>
          </p:cNvSpPr>
          <p:nvPr>
            <p:ph type="sldNum" sz="quarter" idx="12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7D33876-A343-4AB0-AF59-3085283FF471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3" name="Datumsplatzhalter 17"/>
          <p:cNvSpPr>
            <a:spLocks noGrp="1"/>
          </p:cNvSpPr>
          <p:nvPr>
            <p:ph type="dt" sz="half" idx="13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343F447D-18C7-4BD6-B08F-4152D8BD2FE5}" type="datetime1">
              <a:rPr lang="de-DE"/>
              <a:pPr>
                <a:defRPr/>
              </a:pPr>
              <a:t>03.12.2020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120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e Folie / Logo Eule / Streifen o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192000" cy="596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4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platzhalter 26"/>
          <p:cNvSpPr>
            <a:spLocks noGrp="1"/>
          </p:cNvSpPr>
          <p:nvPr>
            <p:ph type="body" sz="quarter" idx="13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3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0" name="Fußzeilenplatzhalter 15"/>
          <p:cNvSpPr>
            <a:spLocks noGrp="1"/>
          </p:cNvSpPr>
          <p:nvPr>
            <p:ph type="ftr" sz="quarter" idx="14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" name="Foliennummernplatzhalter 16"/>
          <p:cNvSpPr>
            <a:spLocks noGrp="1"/>
          </p:cNvSpPr>
          <p:nvPr>
            <p:ph type="sldNum" sz="quarter" idx="15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4DCBD55-91F0-45C8-9EAD-31C5FB32C79B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2" name="Datumsplatzhalter 17"/>
          <p:cNvSpPr>
            <a:spLocks noGrp="1"/>
          </p:cNvSpPr>
          <p:nvPr>
            <p:ph type="dt" sz="half" idx="16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D3AEF513-E395-4A3D-8E58-0206060B0C19}" type="datetime1">
              <a:rPr lang="de-DE"/>
              <a:pPr>
                <a:defRPr/>
              </a:pPr>
              <a:t>03.12.2020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4480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Text-Kombi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4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hteck 9"/>
          <p:cNvSpPr/>
          <p:nvPr userDrawn="1"/>
        </p:nvSpPr>
        <p:spPr>
          <a:xfrm>
            <a:off x="6350" y="44450"/>
            <a:ext cx="6089650" cy="6210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4" name="Textplatzhalter 28"/>
          <p:cNvSpPr>
            <a:spLocks noGrp="1"/>
          </p:cNvSpPr>
          <p:nvPr>
            <p:ph type="body" sz="quarter" idx="13"/>
          </p:nvPr>
        </p:nvSpPr>
        <p:spPr>
          <a:xfrm>
            <a:off x="6768766" y="1350048"/>
            <a:ext cx="5049838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1" name="Fußzeilenplatzhalter 15"/>
          <p:cNvSpPr>
            <a:spLocks noGrp="1"/>
          </p:cNvSpPr>
          <p:nvPr>
            <p:ph type="ftr" sz="quarter" idx="14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" name="Foliennummernplatzhalter 16"/>
          <p:cNvSpPr>
            <a:spLocks noGrp="1"/>
          </p:cNvSpPr>
          <p:nvPr>
            <p:ph type="sldNum" sz="quarter" idx="15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E5EB353-52B3-4C59-974B-DBFB9536EF79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3" name="Datumsplatzhalter 17"/>
          <p:cNvSpPr>
            <a:spLocks noGrp="1"/>
          </p:cNvSpPr>
          <p:nvPr>
            <p:ph type="dt" sz="half" idx="16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C9CF090C-F802-4A98-AB4C-52BD67E56E9F}" type="datetime1">
              <a:rPr lang="de-DE"/>
              <a:pPr>
                <a:defRPr/>
              </a:pPr>
              <a:t>03.12.2020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0904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Text-Kombi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hteck 10"/>
          <p:cNvSpPr/>
          <p:nvPr userDrawn="1"/>
        </p:nvSpPr>
        <p:spPr>
          <a:xfrm>
            <a:off x="6350" y="1349375"/>
            <a:ext cx="6089650" cy="4905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3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4" name="Textplatzhalter 28"/>
          <p:cNvSpPr>
            <a:spLocks noGrp="1"/>
          </p:cNvSpPr>
          <p:nvPr>
            <p:ph type="body" sz="quarter" idx="11"/>
          </p:nvPr>
        </p:nvSpPr>
        <p:spPr>
          <a:xfrm>
            <a:off x="6768766" y="1350048"/>
            <a:ext cx="5049838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F903EA1-EC3C-48FB-AFDC-0715A5E8F6B5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5" name="Datumsplatzhalter 17"/>
          <p:cNvSpPr>
            <a:spLocks noGrp="1"/>
          </p:cNvSpPr>
          <p:nvPr>
            <p:ph type="dt" sz="half" idx="14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43A8E30D-A6B4-490F-BBF6-DF3C9C86279C}" type="datetime1">
              <a:rPr lang="de-DE"/>
              <a:pPr>
                <a:defRPr/>
              </a:pPr>
              <a:t>03.12.2020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315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Text-Kombi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hteck 10"/>
          <p:cNvSpPr/>
          <p:nvPr userDrawn="1"/>
        </p:nvSpPr>
        <p:spPr>
          <a:xfrm>
            <a:off x="6097588" y="1349375"/>
            <a:ext cx="6089650" cy="4905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3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4" name="Textplatzhalter 28"/>
          <p:cNvSpPr>
            <a:spLocks noGrp="1"/>
          </p:cNvSpPr>
          <p:nvPr>
            <p:ph type="body" sz="quarter" idx="11"/>
          </p:nvPr>
        </p:nvSpPr>
        <p:spPr>
          <a:xfrm>
            <a:off x="490205" y="1350048"/>
            <a:ext cx="4891732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49EA074-14BF-4C08-ABA0-19844DC6C375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5" name="Datumsplatzhalter 17"/>
          <p:cNvSpPr>
            <a:spLocks noGrp="1"/>
          </p:cNvSpPr>
          <p:nvPr>
            <p:ph type="dt" sz="half" idx="14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D12A146F-698B-4B8A-A12B-173EE3126FD6}" type="datetime1">
              <a:rPr lang="de-DE"/>
              <a:pPr>
                <a:defRPr/>
              </a:pPr>
              <a:t>03.12.2020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9352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Text-Kombi-4-Aufzählu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hteck 10"/>
          <p:cNvSpPr/>
          <p:nvPr userDrawn="1"/>
        </p:nvSpPr>
        <p:spPr>
          <a:xfrm>
            <a:off x="6350" y="1349375"/>
            <a:ext cx="6089650" cy="4905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3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768765" y="1345199"/>
            <a:ext cx="5049839" cy="4913312"/>
          </a:xfrm>
          <a:prstGeom prst="rect">
            <a:avLst/>
          </a:prstGeom>
        </p:spPr>
        <p:txBody>
          <a:bodyPr lIns="0" tIns="46800"/>
          <a:lstStyle>
            <a:lvl1pPr marL="342900" indent="-34290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spcBef>
                <a:spcPts val="1000"/>
              </a:spcBef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1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2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26E317D-C892-416C-87E1-03B7D17D2981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4" name="Datumsplatzhalter 17"/>
          <p:cNvSpPr>
            <a:spLocks noGrp="1"/>
          </p:cNvSpPr>
          <p:nvPr>
            <p:ph type="dt" sz="half" idx="13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9C70085A-81E6-4373-A188-F16A72336CA3}" type="datetime1">
              <a:rPr lang="de-DE"/>
              <a:pPr>
                <a:defRPr/>
              </a:pPr>
              <a:t>03.12.2020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801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DE"/>
              <a:t>Datum</a:t>
            </a:r>
          </a:p>
        </p:txBody>
      </p:sp>
      <p:sp>
        <p:nvSpPr>
          <p:cNvPr id="14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DE"/>
              <a:t>Fußzeile</a:t>
            </a:r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9C26CF26-809F-407B-9122-BBEFC90D682E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67" r:id="rId12"/>
    <p:sldLayoutId id="2147483874" r:id="rId13"/>
    <p:sldLayoutId id="2147483877" r:id="rId14"/>
    <p:sldLayoutId id="2147483876" r:id="rId15"/>
    <p:sldLayoutId id="2147483878" r:id="rId16"/>
    <p:sldLayoutId id="2147483875" r:id="rId17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cxnSp>
        <p:nvCxnSpPr>
          <p:cNvPr id="8" name="Gerader Verbinder 7"/>
          <p:cNvCxnSpPr/>
          <p:nvPr/>
        </p:nvCxnSpPr>
        <p:spPr>
          <a:xfrm>
            <a:off x="9470668" y="540677"/>
            <a:ext cx="0" cy="588475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5042295" y="665637"/>
            <a:ext cx="426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6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Hier steht die Einrichtung / Institution</a:t>
            </a:r>
            <a:endParaRPr lang="de-DE" sz="16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5432" y="526916"/>
            <a:ext cx="1443434" cy="61599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4902757" y="682158"/>
            <a:ext cx="4428207" cy="325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600" dirty="0" smtClean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Hier steht die Einrichtung / Institution</a:t>
            </a:r>
            <a:endParaRPr lang="de-DE" sz="16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18" name="Gruppieren 17"/>
          <p:cNvGrpSpPr/>
          <p:nvPr/>
        </p:nvGrpSpPr>
        <p:grpSpPr>
          <a:xfrm>
            <a:off x="9490362" y="548290"/>
            <a:ext cx="1706413" cy="593045"/>
            <a:chOff x="9297789" y="401381"/>
            <a:chExt cx="2517065" cy="874778"/>
          </a:xfrm>
        </p:grpSpPr>
        <p:pic>
          <p:nvPicPr>
            <p:cNvPr id="5" name="Grafik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66901" y="406769"/>
              <a:ext cx="2147953" cy="86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8" name="Gerader Verbinder 7"/>
            <p:cNvCxnSpPr/>
            <p:nvPr/>
          </p:nvCxnSpPr>
          <p:spPr>
            <a:xfrm>
              <a:off x="9297789" y="401381"/>
              <a:ext cx="0" cy="874778"/>
            </a:xfrm>
            <a:prstGeom prst="line">
              <a:avLst/>
            </a:prstGeom>
            <a:ln w="6350">
              <a:solidFill>
                <a:srgbClr val="19406B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28419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Design">
  <a:themeElements>
    <a:clrScheme name="Benutzerdefiniert 1">
      <a:dk1>
        <a:sysClr val="windowText" lastClr="000000"/>
      </a:dk1>
      <a:lt1>
        <a:sysClr val="window" lastClr="FFFFFF"/>
      </a:lt1>
      <a:dk2>
        <a:srgbClr val="004877"/>
      </a:dk2>
      <a:lt2>
        <a:srgbClr val="E6E6E6"/>
      </a:lt2>
      <a:accent1>
        <a:srgbClr val="C82254"/>
      </a:accent1>
      <a:accent2>
        <a:srgbClr val="D7DF23"/>
      </a:accent2>
      <a:accent3>
        <a:srgbClr val="01283F"/>
      </a:accent3>
      <a:accent4>
        <a:srgbClr val="BEBEBE"/>
      </a:accent4>
      <a:accent5>
        <a:srgbClr val="919191"/>
      </a:accent5>
      <a:accent6>
        <a:srgbClr val="BEBEBE"/>
      </a:accent6>
      <a:hlink>
        <a:srgbClr val="0000FF"/>
      </a:hlink>
      <a:folHlink>
        <a:srgbClr val="8DB3E2"/>
      </a:folHlink>
    </a:clrScheme>
    <a:fontScheme name="1_Office-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Breitbild</PresentationFormat>
  <Paragraphs>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Lucida Grande</vt:lpstr>
      <vt:lpstr>Segoe UI</vt:lpstr>
      <vt:lpstr>Verdana</vt:lpstr>
      <vt:lpstr>1_Office-Design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mws</dc:creator>
  <cp:lastModifiedBy>Christine Tophoven</cp:lastModifiedBy>
  <cp:revision>220</cp:revision>
  <dcterms:created xsi:type="dcterms:W3CDTF">2010-05-03T10:36:49Z</dcterms:created>
  <dcterms:modified xsi:type="dcterms:W3CDTF">2020-12-03T13:14:37Z</dcterms:modified>
</cp:coreProperties>
</file>