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77"/>
    <a:srgbClr val="3A7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 showGuides="1">
      <p:cViewPr varScale="1">
        <p:scale>
          <a:sx n="145" d="100"/>
          <a:sy n="145" d="100"/>
        </p:scale>
        <p:origin x="114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9F890-F094-4EEE-B4E2-4232CE3FD411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799C4-815B-430E-B4E3-7A993EAAB0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74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9">
            <a:extLst>
              <a:ext uri="{FF2B5EF4-FFF2-40B4-BE49-F238E27FC236}">
                <a16:creationId xmlns:a16="http://schemas.microsoft.com/office/drawing/2014/main" id="{B13DECC5-1428-4870-A439-3DAEC7648C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13" y="433388"/>
            <a:ext cx="990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294CE84-780B-4C52-9BF2-01FEF08DB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3818" y="2511726"/>
            <a:ext cx="7008779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6424A9FA-1366-4208-9DEE-65325629F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3818" y="3951886"/>
            <a:ext cx="7008779" cy="163735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4A99059-E830-47C3-9D15-80AB9EE550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5"/>
          <a:stretch>
            <a:fillRect/>
          </a:stretch>
        </p:blipFill>
        <p:spPr bwMode="auto">
          <a:xfrm>
            <a:off x="0" y="19050"/>
            <a:ext cx="302418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30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2 -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 userDrawn="1"/>
        </p:nvSpPr>
        <p:spPr>
          <a:xfrm>
            <a:off x="0" y="0"/>
            <a:ext cx="12192000" cy="62626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4499" y="2745412"/>
            <a:ext cx="12198614" cy="695619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Rechteck 18">
            <a:extLst>
              <a:ext uri="{FF2B5EF4-FFF2-40B4-BE49-F238E27FC236}">
                <a16:creationId xmlns:a16="http://schemas.microsoft.com/office/drawing/2014/main" id="{830D8466-0BB6-4D58-A715-1E7FB501EFED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Gerade Verbindung 14">
            <a:extLst>
              <a:ext uri="{FF2B5EF4-FFF2-40B4-BE49-F238E27FC236}">
                <a16:creationId xmlns:a16="http://schemas.microsoft.com/office/drawing/2014/main" id="{ADCCBADD-97D8-4BE6-9E85-86CD9C631948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5">
            <a:extLst>
              <a:ext uri="{FF2B5EF4-FFF2-40B4-BE49-F238E27FC236}">
                <a16:creationId xmlns:a16="http://schemas.microsoft.com/office/drawing/2014/main" id="{1DB768EC-CE28-44FF-BB7C-B8484BEA8566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hteck 18">
            <a:extLst>
              <a:ext uri="{FF2B5EF4-FFF2-40B4-BE49-F238E27FC236}">
                <a16:creationId xmlns:a16="http://schemas.microsoft.com/office/drawing/2014/main" id="{BC780FFD-5314-4854-9E8A-CDE8426E4C0E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Datumsplatzhalter 26">
            <a:extLst>
              <a:ext uri="{FF2B5EF4-FFF2-40B4-BE49-F238E27FC236}">
                <a16:creationId xmlns:a16="http://schemas.microsoft.com/office/drawing/2014/main" id="{B8D41C6C-0A6F-4C3D-972B-8456A922B96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450DC6-18D2-4DCE-9A50-1EB813CD509D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8" name="Fußzeilenplatzhalter 27">
            <a:extLst>
              <a:ext uri="{FF2B5EF4-FFF2-40B4-BE49-F238E27FC236}">
                <a16:creationId xmlns:a16="http://schemas.microsoft.com/office/drawing/2014/main" id="{8F52E049-7591-40F7-8578-82F7860BBC1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9" name="Foliennummernplatzhalter 28">
            <a:extLst>
              <a:ext uri="{FF2B5EF4-FFF2-40B4-BE49-F238E27FC236}">
                <a16:creationId xmlns:a16="http://schemas.microsoft.com/office/drawing/2014/main" id="{D6F19065-F49F-49EA-BA5B-BA6B170195F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3117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3 - Blau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 userDrawn="1"/>
        </p:nvSpPr>
        <p:spPr>
          <a:xfrm>
            <a:off x="0" y="0"/>
            <a:ext cx="12192000" cy="6262688"/>
          </a:xfrm>
          <a:prstGeom prst="rect">
            <a:avLst/>
          </a:prstGeom>
          <a:solidFill>
            <a:srgbClr val="0128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4499" y="2745412"/>
            <a:ext cx="12198614" cy="695619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Rechteck 18">
            <a:extLst>
              <a:ext uri="{FF2B5EF4-FFF2-40B4-BE49-F238E27FC236}">
                <a16:creationId xmlns:a16="http://schemas.microsoft.com/office/drawing/2014/main" id="{B624E9F2-501A-456B-B53C-F7847716B832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Gerade Verbindung 14">
            <a:extLst>
              <a:ext uri="{FF2B5EF4-FFF2-40B4-BE49-F238E27FC236}">
                <a16:creationId xmlns:a16="http://schemas.microsoft.com/office/drawing/2014/main" id="{873D9178-D81F-44A5-A863-9531CADC503A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5">
            <a:extLst>
              <a:ext uri="{FF2B5EF4-FFF2-40B4-BE49-F238E27FC236}">
                <a16:creationId xmlns:a16="http://schemas.microsoft.com/office/drawing/2014/main" id="{A5B0B07D-F1EA-4568-935F-6144AEFF6D45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hteck 18">
            <a:extLst>
              <a:ext uri="{FF2B5EF4-FFF2-40B4-BE49-F238E27FC236}">
                <a16:creationId xmlns:a16="http://schemas.microsoft.com/office/drawing/2014/main" id="{6E477C05-4E6E-4B9E-B6D4-52E5A70BF10C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Datumsplatzhalter 26">
            <a:extLst>
              <a:ext uri="{FF2B5EF4-FFF2-40B4-BE49-F238E27FC236}">
                <a16:creationId xmlns:a16="http://schemas.microsoft.com/office/drawing/2014/main" id="{F3315B04-83C5-47BD-928C-42D28D27C77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0A7A15-7BEA-4BF1-8E75-2EC3D733B3DF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8" name="Fußzeilenplatzhalter 27">
            <a:extLst>
              <a:ext uri="{FF2B5EF4-FFF2-40B4-BE49-F238E27FC236}">
                <a16:creationId xmlns:a16="http://schemas.microsoft.com/office/drawing/2014/main" id="{BB6A069C-E540-4F2B-94B8-8765CD3E99C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9" name="Foliennummernplatzhalter 28">
            <a:extLst>
              <a:ext uri="{FF2B5EF4-FFF2-40B4-BE49-F238E27FC236}">
                <a16:creationId xmlns:a16="http://schemas.microsoft.com/office/drawing/2014/main" id="{38EF47DA-A04A-4BEE-B3E3-19C62E828C5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21675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4 - Eule angeschnitten positiv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4499" y="2745412"/>
            <a:ext cx="12187501" cy="695619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3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07" b="54561"/>
          <a:stretch>
            <a:fillRect/>
          </a:stretch>
        </p:blipFill>
        <p:spPr bwMode="auto">
          <a:xfrm>
            <a:off x="3718823" y="3871866"/>
            <a:ext cx="4758853" cy="238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8">
            <a:extLst>
              <a:ext uri="{FF2B5EF4-FFF2-40B4-BE49-F238E27FC236}">
                <a16:creationId xmlns:a16="http://schemas.microsoft.com/office/drawing/2014/main" id="{5B2060DF-E81A-4D86-A56A-3FA3781FC394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Gerade Verbindung 14">
            <a:extLst>
              <a:ext uri="{FF2B5EF4-FFF2-40B4-BE49-F238E27FC236}">
                <a16:creationId xmlns:a16="http://schemas.microsoft.com/office/drawing/2014/main" id="{51DCA63F-3FFE-4571-B7BD-AF6695464DC0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5">
            <a:extLst>
              <a:ext uri="{FF2B5EF4-FFF2-40B4-BE49-F238E27FC236}">
                <a16:creationId xmlns:a16="http://schemas.microsoft.com/office/drawing/2014/main" id="{E328B414-94C2-4CCD-9F5F-24E1A917CE07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18">
            <a:extLst>
              <a:ext uri="{FF2B5EF4-FFF2-40B4-BE49-F238E27FC236}">
                <a16:creationId xmlns:a16="http://schemas.microsoft.com/office/drawing/2014/main" id="{3D15F480-C575-425F-ACEE-393D2815999C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Datumsplatzhalter 26">
            <a:extLst>
              <a:ext uri="{FF2B5EF4-FFF2-40B4-BE49-F238E27FC236}">
                <a16:creationId xmlns:a16="http://schemas.microsoft.com/office/drawing/2014/main" id="{6B3F9216-1F6D-4FD6-B21E-3374125E6DF3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026456-FD74-4FC7-980C-6E2AAD378FA7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1" name="Fußzeilenplatzhalter 27">
            <a:extLst>
              <a:ext uri="{FF2B5EF4-FFF2-40B4-BE49-F238E27FC236}">
                <a16:creationId xmlns:a16="http://schemas.microsoft.com/office/drawing/2014/main" id="{55D1BE1D-B002-40B6-99BA-31F7B89B69E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2" name="Foliennummernplatzhalter 28">
            <a:extLst>
              <a:ext uri="{FF2B5EF4-FFF2-40B4-BE49-F238E27FC236}">
                <a16:creationId xmlns:a16="http://schemas.microsoft.com/office/drawing/2014/main" id="{EFB5E2CB-D7F2-4918-A8DC-58E85FAFD5F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859097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053A4-0884-4CE1-902D-B51DB4A3A6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13621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ß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5" y="1774825"/>
            <a:ext cx="39862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0" y="3957214"/>
            <a:ext cx="12192000" cy="576064"/>
          </a:xfrm>
          <a:prstGeom prst="rect">
            <a:avLst/>
          </a:prstGeom>
          <a:noFill/>
        </p:spPr>
        <p:txBody>
          <a:bodyPr/>
          <a:lstStyle>
            <a:lvl1pPr algn="ctr">
              <a:defRPr sz="3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6270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8">
            <a:extLst>
              <a:ext uri="{FF2B5EF4-FFF2-40B4-BE49-F238E27FC236}">
                <a16:creationId xmlns:a16="http://schemas.microsoft.com/office/drawing/2014/main" id="{858C694F-3064-4BF9-AA11-01F4E0BA6D01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hteck 18">
            <a:extLst>
              <a:ext uri="{FF2B5EF4-FFF2-40B4-BE49-F238E27FC236}">
                <a16:creationId xmlns:a16="http://schemas.microsoft.com/office/drawing/2014/main" id="{1EE36F64-66A7-4E31-8C6C-F0A84D7404C0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Bild 15">
            <a:extLst>
              <a:ext uri="{FF2B5EF4-FFF2-40B4-BE49-F238E27FC236}">
                <a16:creationId xmlns:a16="http://schemas.microsoft.com/office/drawing/2014/main" id="{972262D6-19A9-4A0D-92F1-E89D97BF0A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8">
            <a:extLst>
              <a:ext uri="{FF2B5EF4-FFF2-40B4-BE49-F238E27FC236}">
                <a16:creationId xmlns:a16="http://schemas.microsoft.com/office/drawing/2014/main" id="{59BDB2A1-1E24-40F3-B12B-10AA99A537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0030" y="1350048"/>
            <a:ext cx="9169400" cy="4495800"/>
          </a:xfrm>
          <a:prstGeom prst="rect">
            <a:avLst/>
          </a:prstGeom>
        </p:spPr>
        <p:txBody>
          <a:bodyPr vert="horz" lIns="0"/>
          <a:lstStyle>
            <a:lvl1pPr marL="342900" marR="0" indent="-342900" algn="l" defTabSz="457200" rtl="0" eaLnBrk="0" fontAlgn="base" latinLnBrk="0" hangingPunct="0">
              <a:lnSpc>
                <a:spcPct val="150000"/>
              </a:lnSpc>
              <a:spcBef>
                <a:spcPts val="24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de-DE" sz="2400" kern="1200" dirty="0" smtClean="0">
                <a:solidFill>
                  <a:srgbClr val="3A7296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lang="de-DE" sz="2000" kern="1200" dirty="0" smtClean="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lang="de-DE" sz="1600" kern="1200" dirty="0" smtClean="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marL="342900" lvl="0" indent="-3429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/>
              <a:t>Mastertextformat bearbeiten</a:t>
            </a:r>
          </a:p>
          <a:p>
            <a:pPr marL="742950" lvl="1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/>
              <a:t>Zweite Ebene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/>
              <a:t>Dritte Ebene</a:t>
            </a:r>
          </a:p>
        </p:txBody>
      </p:sp>
      <p:sp>
        <p:nvSpPr>
          <p:cNvPr id="15" name="Textplatzhalter 26">
            <a:extLst>
              <a:ext uri="{FF2B5EF4-FFF2-40B4-BE49-F238E27FC236}">
                <a16:creationId xmlns:a16="http://schemas.microsoft.com/office/drawing/2014/main" id="{986583CF-8BB1-4AD7-993A-DC4D7E2C61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B86FC17-31AB-40C2-8B3F-44A971A10619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Gerade Verbindung 14">
            <a:extLst>
              <a:ext uri="{FF2B5EF4-FFF2-40B4-BE49-F238E27FC236}">
                <a16:creationId xmlns:a16="http://schemas.microsoft.com/office/drawing/2014/main" id="{BFBB5542-02AA-4B1C-ADD9-DE5FAA164C07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15">
            <a:extLst>
              <a:ext uri="{FF2B5EF4-FFF2-40B4-BE49-F238E27FC236}">
                <a16:creationId xmlns:a16="http://schemas.microsoft.com/office/drawing/2014/main" id="{39E6ECC0-3043-41EF-BE1D-204790E4A492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hteck 18">
            <a:extLst>
              <a:ext uri="{FF2B5EF4-FFF2-40B4-BE49-F238E27FC236}">
                <a16:creationId xmlns:a16="http://schemas.microsoft.com/office/drawing/2014/main" id="{50BB9E3E-D37F-4CA9-8C2A-6A785F78F639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Datumsplatzhalter 26">
            <a:extLst>
              <a:ext uri="{FF2B5EF4-FFF2-40B4-BE49-F238E27FC236}">
                <a16:creationId xmlns:a16="http://schemas.microsoft.com/office/drawing/2014/main" id="{823999B2-5C33-43DD-9B44-9D24B02DFF6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023E7C8-81B3-48D8-9BE2-9CFBDCD1C966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31" name="Fußzeilenplatzhalter 27">
            <a:extLst>
              <a:ext uri="{FF2B5EF4-FFF2-40B4-BE49-F238E27FC236}">
                <a16:creationId xmlns:a16="http://schemas.microsoft.com/office/drawing/2014/main" id="{28717BB2-71DD-447A-A782-F28C694A056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32" name="Foliennummernplatzhalter 28">
            <a:extLst>
              <a:ext uri="{FF2B5EF4-FFF2-40B4-BE49-F238E27FC236}">
                <a16:creationId xmlns:a16="http://schemas.microsoft.com/office/drawing/2014/main" id="{22C95222-3341-4328-A840-E264CF64F7B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353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8">
            <a:extLst>
              <a:ext uri="{FF2B5EF4-FFF2-40B4-BE49-F238E27FC236}">
                <a16:creationId xmlns:a16="http://schemas.microsoft.com/office/drawing/2014/main" id="{7CD690CE-3B0B-48D9-9DFB-299B5710811B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hteck 18">
            <a:extLst>
              <a:ext uri="{FF2B5EF4-FFF2-40B4-BE49-F238E27FC236}">
                <a16:creationId xmlns:a16="http://schemas.microsoft.com/office/drawing/2014/main" id="{2B396089-6411-4E6B-BD27-63C078F41104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Bild 15">
            <a:extLst>
              <a:ext uri="{FF2B5EF4-FFF2-40B4-BE49-F238E27FC236}">
                <a16:creationId xmlns:a16="http://schemas.microsoft.com/office/drawing/2014/main" id="{6026BB1B-76AF-409B-9AC2-0021D9603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platzhalter 26">
            <a:extLst>
              <a:ext uri="{FF2B5EF4-FFF2-40B4-BE49-F238E27FC236}">
                <a16:creationId xmlns:a16="http://schemas.microsoft.com/office/drawing/2014/main" id="{0D55786A-0C0E-440F-9B7A-4D2F79F06B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0FCDF80-E9F9-4FAC-855E-08F3406FE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363" y="1345199"/>
            <a:ext cx="9154784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0" name="Rechteck 18">
            <a:extLst>
              <a:ext uri="{FF2B5EF4-FFF2-40B4-BE49-F238E27FC236}">
                <a16:creationId xmlns:a16="http://schemas.microsoft.com/office/drawing/2014/main" id="{0972DC37-0F0F-464B-BB06-3CF554827C69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Gerade Verbindung 14">
            <a:extLst>
              <a:ext uri="{FF2B5EF4-FFF2-40B4-BE49-F238E27FC236}">
                <a16:creationId xmlns:a16="http://schemas.microsoft.com/office/drawing/2014/main" id="{5B23E0AC-94BC-492E-BA99-21ECDC12A35E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15">
            <a:extLst>
              <a:ext uri="{FF2B5EF4-FFF2-40B4-BE49-F238E27FC236}">
                <a16:creationId xmlns:a16="http://schemas.microsoft.com/office/drawing/2014/main" id="{2407C4B6-88D3-417A-8FFA-52EAA859C5B5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hteck 18">
            <a:extLst>
              <a:ext uri="{FF2B5EF4-FFF2-40B4-BE49-F238E27FC236}">
                <a16:creationId xmlns:a16="http://schemas.microsoft.com/office/drawing/2014/main" id="{CCB8251C-0218-4F10-9A1B-D2108B4D07C5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Datumsplatzhalter 26">
            <a:extLst>
              <a:ext uri="{FF2B5EF4-FFF2-40B4-BE49-F238E27FC236}">
                <a16:creationId xmlns:a16="http://schemas.microsoft.com/office/drawing/2014/main" id="{8A49D140-1109-43A6-A4A1-9F10816F64D9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4B3FD2-EF41-4B7D-8779-55DA01653D15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8" name="Fußzeilenplatzhalter 27">
            <a:extLst>
              <a:ext uri="{FF2B5EF4-FFF2-40B4-BE49-F238E27FC236}">
                <a16:creationId xmlns:a16="http://schemas.microsoft.com/office/drawing/2014/main" id="{2421AAA0-986B-4775-B956-6FF3D57D3A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9" name="Foliennummernplatzhalter 28">
            <a:extLst>
              <a:ext uri="{FF2B5EF4-FFF2-40B4-BE49-F238E27FC236}">
                <a16:creationId xmlns:a16="http://schemas.microsoft.com/office/drawing/2014/main" id="{5F94BFD7-AE80-44D2-A029-236B9D2121D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136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14">
            <a:extLst>
              <a:ext uri="{FF2B5EF4-FFF2-40B4-BE49-F238E27FC236}">
                <a16:creationId xmlns:a16="http://schemas.microsoft.com/office/drawing/2014/main" id="{5E4FCA00-15AF-4B18-8D79-7C402BB4916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44450"/>
            <a:ext cx="6120000" cy="621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Rechteck 18">
            <a:extLst>
              <a:ext uri="{FF2B5EF4-FFF2-40B4-BE49-F238E27FC236}">
                <a16:creationId xmlns:a16="http://schemas.microsoft.com/office/drawing/2014/main" id="{88DE7A71-801A-4F5E-8033-C80D14C53463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hteck 18">
            <a:extLst>
              <a:ext uri="{FF2B5EF4-FFF2-40B4-BE49-F238E27FC236}">
                <a16:creationId xmlns:a16="http://schemas.microsoft.com/office/drawing/2014/main" id="{2780BBE2-B708-4951-B510-AFEB0D661E3A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Bild 15">
            <a:extLst>
              <a:ext uri="{FF2B5EF4-FFF2-40B4-BE49-F238E27FC236}">
                <a16:creationId xmlns:a16="http://schemas.microsoft.com/office/drawing/2014/main" id="{79C76DD9-5D73-4937-A782-CFB033A219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8">
            <a:extLst>
              <a:ext uri="{FF2B5EF4-FFF2-40B4-BE49-F238E27FC236}">
                <a16:creationId xmlns:a16="http://schemas.microsoft.com/office/drawing/2014/main" id="{1148D336-DF9F-4481-920D-13E51DE5F1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Rechteck 18">
            <a:extLst>
              <a:ext uri="{FF2B5EF4-FFF2-40B4-BE49-F238E27FC236}">
                <a16:creationId xmlns:a16="http://schemas.microsoft.com/office/drawing/2014/main" id="{3DB7DAFB-A1A1-46E9-91B5-D28368D92AC9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Gerade Verbindung 14">
            <a:extLst>
              <a:ext uri="{FF2B5EF4-FFF2-40B4-BE49-F238E27FC236}">
                <a16:creationId xmlns:a16="http://schemas.microsoft.com/office/drawing/2014/main" id="{7A4E1944-B21D-4D43-AF2E-4CA6FD74BFF5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5">
            <a:extLst>
              <a:ext uri="{FF2B5EF4-FFF2-40B4-BE49-F238E27FC236}">
                <a16:creationId xmlns:a16="http://schemas.microsoft.com/office/drawing/2014/main" id="{2312E120-9D9D-4B57-B3A6-2D0353A5133E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hteck 18">
            <a:extLst>
              <a:ext uri="{FF2B5EF4-FFF2-40B4-BE49-F238E27FC236}">
                <a16:creationId xmlns:a16="http://schemas.microsoft.com/office/drawing/2014/main" id="{F0B25F26-3EC0-4129-B430-B4E0F3EA8CE2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Datumsplatzhalter 26">
            <a:extLst>
              <a:ext uri="{FF2B5EF4-FFF2-40B4-BE49-F238E27FC236}">
                <a16:creationId xmlns:a16="http://schemas.microsoft.com/office/drawing/2014/main" id="{A0927289-651E-48FE-BB77-D871AF45A793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459777-DB6F-4629-8C37-84407A676D4C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6" name="Fußzeilenplatzhalter 27">
            <a:extLst>
              <a:ext uri="{FF2B5EF4-FFF2-40B4-BE49-F238E27FC236}">
                <a16:creationId xmlns:a16="http://schemas.microsoft.com/office/drawing/2014/main" id="{4E8F1FAA-78AC-4CBD-B4B7-8211E15083E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7" name="Foliennummernplatzhalter 28">
            <a:extLst>
              <a:ext uri="{FF2B5EF4-FFF2-40B4-BE49-F238E27FC236}">
                <a16:creationId xmlns:a16="http://schemas.microsoft.com/office/drawing/2014/main" id="{913FA777-DA76-4D6F-A242-96CB899143F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8531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14">
            <a:extLst>
              <a:ext uri="{FF2B5EF4-FFF2-40B4-BE49-F238E27FC236}">
                <a16:creationId xmlns:a16="http://schemas.microsoft.com/office/drawing/2014/main" id="{90BBDC9C-31D6-4730-A77E-1B1FA850D6D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339438"/>
            <a:ext cx="6120000" cy="49153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Rechteck 18">
            <a:extLst>
              <a:ext uri="{FF2B5EF4-FFF2-40B4-BE49-F238E27FC236}">
                <a16:creationId xmlns:a16="http://schemas.microsoft.com/office/drawing/2014/main" id="{07E82355-ACFA-4A5E-B407-EA2CEF8B497F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hteck 18">
            <a:extLst>
              <a:ext uri="{FF2B5EF4-FFF2-40B4-BE49-F238E27FC236}">
                <a16:creationId xmlns:a16="http://schemas.microsoft.com/office/drawing/2014/main" id="{30416578-4D44-4666-90A2-9DEFE5AC9D89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Bild 15">
            <a:extLst>
              <a:ext uri="{FF2B5EF4-FFF2-40B4-BE49-F238E27FC236}">
                <a16:creationId xmlns:a16="http://schemas.microsoft.com/office/drawing/2014/main" id="{D2E66710-83FF-4A36-8D72-E2586D67E3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platzhalter 26">
            <a:extLst>
              <a:ext uri="{FF2B5EF4-FFF2-40B4-BE49-F238E27FC236}">
                <a16:creationId xmlns:a16="http://schemas.microsoft.com/office/drawing/2014/main" id="{887345FD-1880-4038-BE72-6698573EA2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28">
            <a:extLst>
              <a:ext uri="{FF2B5EF4-FFF2-40B4-BE49-F238E27FC236}">
                <a16:creationId xmlns:a16="http://schemas.microsoft.com/office/drawing/2014/main" id="{1D781497-A2A1-4134-BE43-2D3E09A472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8" name="Rechteck 18">
            <a:extLst>
              <a:ext uri="{FF2B5EF4-FFF2-40B4-BE49-F238E27FC236}">
                <a16:creationId xmlns:a16="http://schemas.microsoft.com/office/drawing/2014/main" id="{39CC244B-B3A1-425E-ADEB-7A2D28446184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Gerade Verbindung 14">
            <a:extLst>
              <a:ext uri="{FF2B5EF4-FFF2-40B4-BE49-F238E27FC236}">
                <a16:creationId xmlns:a16="http://schemas.microsoft.com/office/drawing/2014/main" id="{F79596BC-FE55-4A0F-BF68-6F0542948467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5">
            <a:extLst>
              <a:ext uri="{FF2B5EF4-FFF2-40B4-BE49-F238E27FC236}">
                <a16:creationId xmlns:a16="http://schemas.microsoft.com/office/drawing/2014/main" id="{78E23318-D804-4CC5-AB2B-339873D2008E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hteck 18">
            <a:extLst>
              <a:ext uri="{FF2B5EF4-FFF2-40B4-BE49-F238E27FC236}">
                <a16:creationId xmlns:a16="http://schemas.microsoft.com/office/drawing/2014/main" id="{CD122CD8-AC1D-4319-A2F0-82B607F43581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Datumsplatzhalter 26">
            <a:extLst>
              <a:ext uri="{FF2B5EF4-FFF2-40B4-BE49-F238E27FC236}">
                <a16:creationId xmlns:a16="http://schemas.microsoft.com/office/drawing/2014/main" id="{251AB3CA-FCB5-4ADC-99EE-473F21337A6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0A12496-9E17-4F90-A3F5-9267F0C09A23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6" name="Fußzeilenplatzhalter 27">
            <a:extLst>
              <a:ext uri="{FF2B5EF4-FFF2-40B4-BE49-F238E27FC236}">
                <a16:creationId xmlns:a16="http://schemas.microsoft.com/office/drawing/2014/main" id="{9EDC209D-7585-4FA0-AE70-CF2770467BC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7" name="Foliennummernplatzhalter 28">
            <a:extLst>
              <a:ext uri="{FF2B5EF4-FFF2-40B4-BE49-F238E27FC236}">
                <a16:creationId xmlns:a16="http://schemas.microsoft.com/office/drawing/2014/main" id="{7F9EC82A-CE8C-4AF1-BAEE-5D9BBD8E415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71387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8">
            <a:extLst>
              <a:ext uri="{FF2B5EF4-FFF2-40B4-BE49-F238E27FC236}">
                <a16:creationId xmlns:a16="http://schemas.microsoft.com/office/drawing/2014/main" id="{87F9F81F-6E67-4A45-9D78-7663E5B81A3B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hteck 18">
            <a:extLst>
              <a:ext uri="{FF2B5EF4-FFF2-40B4-BE49-F238E27FC236}">
                <a16:creationId xmlns:a16="http://schemas.microsoft.com/office/drawing/2014/main" id="{525E879E-8976-45A9-80D7-AAC256707421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Bild 15">
            <a:extLst>
              <a:ext uri="{FF2B5EF4-FFF2-40B4-BE49-F238E27FC236}">
                <a16:creationId xmlns:a16="http://schemas.microsoft.com/office/drawing/2014/main" id="{4F6FD404-7AD4-4832-9F88-8B72D17C7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platzhalter 26">
            <a:extLst>
              <a:ext uri="{FF2B5EF4-FFF2-40B4-BE49-F238E27FC236}">
                <a16:creationId xmlns:a16="http://schemas.microsoft.com/office/drawing/2014/main" id="{53C8447B-F778-4FFF-8603-080F8F50BC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platzhalter 28">
            <a:extLst>
              <a:ext uri="{FF2B5EF4-FFF2-40B4-BE49-F238E27FC236}">
                <a16:creationId xmlns:a16="http://schemas.microsoft.com/office/drawing/2014/main" id="{E2C21740-9151-44E6-AF2F-903E3B2744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0205" y="1350048"/>
            <a:ext cx="4891732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1" name="Rechteck 18">
            <a:extLst>
              <a:ext uri="{FF2B5EF4-FFF2-40B4-BE49-F238E27FC236}">
                <a16:creationId xmlns:a16="http://schemas.microsoft.com/office/drawing/2014/main" id="{879481EB-32A7-4230-B8EE-35E4BE8D84F6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Gerade Verbindung 14">
            <a:extLst>
              <a:ext uri="{FF2B5EF4-FFF2-40B4-BE49-F238E27FC236}">
                <a16:creationId xmlns:a16="http://schemas.microsoft.com/office/drawing/2014/main" id="{F46B83BE-77D3-4728-AEAE-7D5B22746392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15">
            <a:extLst>
              <a:ext uri="{FF2B5EF4-FFF2-40B4-BE49-F238E27FC236}">
                <a16:creationId xmlns:a16="http://schemas.microsoft.com/office/drawing/2014/main" id="{89B8700C-393E-4EDD-9800-9D42DF8BCF68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hteck 18">
            <a:extLst>
              <a:ext uri="{FF2B5EF4-FFF2-40B4-BE49-F238E27FC236}">
                <a16:creationId xmlns:a16="http://schemas.microsoft.com/office/drawing/2014/main" id="{2A76FF6D-65DB-4D55-A4FE-37954D0405BB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Datumsplatzhalter 26">
            <a:extLst>
              <a:ext uri="{FF2B5EF4-FFF2-40B4-BE49-F238E27FC236}">
                <a16:creationId xmlns:a16="http://schemas.microsoft.com/office/drawing/2014/main" id="{C973B916-CFE9-430E-B2AE-1C89FFDB5ED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32A515-3696-4A7B-9090-2FEDDF17FF06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9" name="Fußzeilenplatzhalter 27">
            <a:extLst>
              <a:ext uri="{FF2B5EF4-FFF2-40B4-BE49-F238E27FC236}">
                <a16:creationId xmlns:a16="http://schemas.microsoft.com/office/drawing/2014/main" id="{C29A0A10-7AD6-4EB3-A240-E7DFFBB02B2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30" name="Foliennummernplatzhalter 28">
            <a:extLst>
              <a:ext uri="{FF2B5EF4-FFF2-40B4-BE49-F238E27FC236}">
                <a16:creationId xmlns:a16="http://schemas.microsoft.com/office/drawing/2014/main" id="{51B2DBD3-3694-4F34-9937-C720C1CAE7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7" name="Bildplatzhalter 14">
            <a:extLst>
              <a:ext uri="{FF2B5EF4-FFF2-40B4-BE49-F238E27FC236}">
                <a16:creationId xmlns:a16="http://schemas.microsoft.com/office/drawing/2014/main" id="{9EED1F9A-280D-42E5-A0E7-54C9887AB1F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72000" y="1339438"/>
            <a:ext cx="6120000" cy="49153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75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4-Aufzählu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8">
            <a:extLst>
              <a:ext uri="{FF2B5EF4-FFF2-40B4-BE49-F238E27FC236}">
                <a16:creationId xmlns:a16="http://schemas.microsoft.com/office/drawing/2014/main" id="{FCA060B9-E446-4C72-AD09-3292E59CE612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hteck 18">
            <a:extLst>
              <a:ext uri="{FF2B5EF4-FFF2-40B4-BE49-F238E27FC236}">
                <a16:creationId xmlns:a16="http://schemas.microsoft.com/office/drawing/2014/main" id="{B46C66C8-7606-4F56-BFEB-D54EC56B47D7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Bild 15">
            <a:extLst>
              <a:ext uri="{FF2B5EF4-FFF2-40B4-BE49-F238E27FC236}">
                <a16:creationId xmlns:a16="http://schemas.microsoft.com/office/drawing/2014/main" id="{764F99F7-0C7F-42BB-A2B3-14F3BDC577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platzhalter 26">
            <a:extLst>
              <a:ext uri="{FF2B5EF4-FFF2-40B4-BE49-F238E27FC236}">
                <a16:creationId xmlns:a16="http://schemas.microsoft.com/office/drawing/2014/main" id="{96889750-0846-4524-A566-23C612A792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ACA533F-6722-4E88-A887-5CC03C521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765" y="1345199"/>
            <a:ext cx="5049839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Rechteck 18">
            <a:extLst>
              <a:ext uri="{FF2B5EF4-FFF2-40B4-BE49-F238E27FC236}">
                <a16:creationId xmlns:a16="http://schemas.microsoft.com/office/drawing/2014/main" id="{F592E079-857D-4497-81C7-F954B28F0DCE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Gerade Verbindung 14">
            <a:extLst>
              <a:ext uri="{FF2B5EF4-FFF2-40B4-BE49-F238E27FC236}">
                <a16:creationId xmlns:a16="http://schemas.microsoft.com/office/drawing/2014/main" id="{44F272F7-F192-4354-9576-91D7D11EFDE8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15">
            <a:extLst>
              <a:ext uri="{FF2B5EF4-FFF2-40B4-BE49-F238E27FC236}">
                <a16:creationId xmlns:a16="http://schemas.microsoft.com/office/drawing/2014/main" id="{5D46C67F-2F08-482E-A079-B27B6FD8A263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hteck 18">
            <a:extLst>
              <a:ext uri="{FF2B5EF4-FFF2-40B4-BE49-F238E27FC236}">
                <a16:creationId xmlns:a16="http://schemas.microsoft.com/office/drawing/2014/main" id="{772A60D3-9495-4E30-BE1E-FD6A15986F17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Datumsplatzhalter 26">
            <a:extLst>
              <a:ext uri="{FF2B5EF4-FFF2-40B4-BE49-F238E27FC236}">
                <a16:creationId xmlns:a16="http://schemas.microsoft.com/office/drawing/2014/main" id="{2BB0D70C-6576-4CC9-B6DB-31D7CA3B454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807B019-5F48-40FD-8C8B-22FD74C5BABE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9" name="Fußzeilenplatzhalter 27">
            <a:extLst>
              <a:ext uri="{FF2B5EF4-FFF2-40B4-BE49-F238E27FC236}">
                <a16:creationId xmlns:a16="http://schemas.microsoft.com/office/drawing/2014/main" id="{EEE95AF4-94DA-4FA3-BB82-A8FF09EF544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30" name="Foliennummernplatzhalter 28">
            <a:extLst>
              <a:ext uri="{FF2B5EF4-FFF2-40B4-BE49-F238E27FC236}">
                <a16:creationId xmlns:a16="http://schemas.microsoft.com/office/drawing/2014/main" id="{37A97049-8302-4DF1-9DEF-6A77028AFB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7" name="Bildplatzhalter 14">
            <a:extLst>
              <a:ext uri="{FF2B5EF4-FFF2-40B4-BE49-F238E27FC236}">
                <a16:creationId xmlns:a16="http://schemas.microsoft.com/office/drawing/2014/main" id="{F2D78C2E-C735-4A6B-AE09-81FDCB1361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339438"/>
            <a:ext cx="6120000" cy="49153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53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5-Aufzählung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8">
            <a:extLst>
              <a:ext uri="{FF2B5EF4-FFF2-40B4-BE49-F238E27FC236}">
                <a16:creationId xmlns:a16="http://schemas.microsoft.com/office/drawing/2014/main" id="{AFBD91FD-8604-46D2-8282-8EF6AA354BBE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hteck 18">
            <a:extLst>
              <a:ext uri="{FF2B5EF4-FFF2-40B4-BE49-F238E27FC236}">
                <a16:creationId xmlns:a16="http://schemas.microsoft.com/office/drawing/2014/main" id="{C0B8490C-616E-4D6D-B9EC-BC962F03BFD1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Bild 15">
            <a:extLst>
              <a:ext uri="{FF2B5EF4-FFF2-40B4-BE49-F238E27FC236}">
                <a16:creationId xmlns:a16="http://schemas.microsoft.com/office/drawing/2014/main" id="{AE3B16C9-647B-424F-8DF9-B98834EFA2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6">
            <a:extLst>
              <a:ext uri="{FF2B5EF4-FFF2-40B4-BE49-F238E27FC236}">
                <a16:creationId xmlns:a16="http://schemas.microsoft.com/office/drawing/2014/main" id="{F92FD67B-452A-42E3-A9E8-CBCA03518E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55BB1AB-2B3B-420B-B7B6-C5D249903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392" y="1345199"/>
            <a:ext cx="5049839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Rechteck 18">
            <a:extLst>
              <a:ext uri="{FF2B5EF4-FFF2-40B4-BE49-F238E27FC236}">
                <a16:creationId xmlns:a16="http://schemas.microsoft.com/office/drawing/2014/main" id="{68646219-21AD-4CEC-8212-E22A612B0FA5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Gerade Verbindung 14">
            <a:extLst>
              <a:ext uri="{FF2B5EF4-FFF2-40B4-BE49-F238E27FC236}">
                <a16:creationId xmlns:a16="http://schemas.microsoft.com/office/drawing/2014/main" id="{FCBF6D62-8D74-40B1-989A-1883AD0607F2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15">
            <a:extLst>
              <a:ext uri="{FF2B5EF4-FFF2-40B4-BE49-F238E27FC236}">
                <a16:creationId xmlns:a16="http://schemas.microsoft.com/office/drawing/2014/main" id="{C6CCDE47-D5E0-4A37-985E-60D5EF4D42AD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hteck 18">
            <a:extLst>
              <a:ext uri="{FF2B5EF4-FFF2-40B4-BE49-F238E27FC236}">
                <a16:creationId xmlns:a16="http://schemas.microsoft.com/office/drawing/2014/main" id="{5CAD69D1-C385-4854-80EF-B71968AAD5C7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Datumsplatzhalter 26">
            <a:extLst>
              <a:ext uri="{FF2B5EF4-FFF2-40B4-BE49-F238E27FC236}">
                <a16:creationId xmlns:a16="http://schemas.microsoft.com/office/drawing/2014/main" id="{CF9CEEA8-B671-4FDA-8BD2-1860AC0403FF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517C669-162D-4D24-B252-3CBE2DFE5E24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8" name="Fußzeilenplatzhalter 27">
            <a:extLst>
              <a:ext uri="{FF2B5EF4-FFF2-40B4-BE49-F238E27FC236}">
                <a16:creationId xmlns:a16="http://schemas.microsoft.com/office/drawing/2014/main" id="{F1DD5CB9-27AF-4296-86BD-926975C7979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9" name="Foliennummernplatzhalter 28">
            <a:extLst>
              <a:ext uri="{FF2B5EF4-FFF2-40B4-BE49-F238E27FC236}">
                <a16:creationId xmlns:a16="http://schemas.microsoft.com/office/drawing/2014/main" id="{0E0F1C2F-040C-403B-B761-59863273EF1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6" name="Bildplatzhalter 14">
            <a:extLst>
              <a:ext uri="{FF2B5EF4-FFF2-40B4-BE49-F238E27FC236}">
                <a16:creationId xmlns:a16="http://schemas.microsoft.com/office/drawing/2014/main" id="{6A197467-BB37-4E07-949D-D50D84E9277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72000" y="1339438"/>
            <a:ext cx="6120000" cy="49153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939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Platzierung zweite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8">
            <a:extLst>
              <a:ext uri="{FF2B5EF4-FFF2-40B4-BE49-F238E27FC236}">
                <a16:creationId xmlns:a16="http://schemas.microsoft.com/office/drawing/2014/main" id="{159B72CF-29D9-4D23-803D-DCCB2560254B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hteck 18">
            <a:extLst>
              <a:ext uri="{FF2B5EF4-FFF2-40B4-BE49-F238E27FC236}">
                <a16:creationId xmlns:a16="http://schemas.microsoft.com/office/drawing/2014/main" id="{C7A78FF5-5AED-4119-A927-04769AF48AE4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Bild 15">
            <a:extLst>
              <a:ext uri="{FF2B5EF4-FFF2-40B4-BE49-F238E27FC236}">
                <a16:creationId xmlns:a16="http://schemas.microsoft.com/office/drawing/2014/main" id="{78A8ED8E-DBBE-4192-9CDC-730BCC4E08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Gerade Verbindung 15">
            <a:extLst>
              <a:ext uri="{FF2B5EF4-FFF2-40B4-BE49-F238E27FC236}">
                <a16:creationId xmlns:a16="http://schemas.microsoft.com/office/drawing/2014/main" id="{25BF49F4-E9E4-4ACB-BC6C-0767AC40ABEF}"/>
              </a:ext>
            </a:extLst>
          </p:cNvPr>
          <p:cNvCxnSpPr/>
          <p:nvPr userDrawn="1"/>
        </p:nvCxnSpPr>
        <p:spPr>
          <a:xfrm rot="5400000">
            <a:off x="10156825" y="593725"/>
            <a:ext cx="522288" cy="1588"/>
          </a:xfrm>
          <a:prstGeom prst="line">
            <a:avLst/>
          </a:prstGeom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26">
            <a:extLst>
              <a:ext uri="{FF2B5EF4-FFF2-40B4-BE49-F238E27FC236}">
                <a16:creationId xmlns:a16="http://schemas.microsoft.com/office/drawing/2014/main" id="{18505930-F747-498A-BA53-7DDAA2F44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7714291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platzhalter 28">
            <a:extLst>
              <a:ext uri="{FF2B5EF4-FFF2-40B4-BE49-F238E27FC236}">
                <a16:creationId xmlns:a16="http://schemas.microsoft.com/office/drawing/2014/main" id="{54CB3350-BEF0-430C-992F-D2943525A9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0030" y="1350048"/>
            <a:ext cx="9163384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Rechteck 18">
            <a:extLst>
              <a:ext uri="{FF2B5EF4-FFF2-40B4-BE49-F238E27FC236}">
                <a16:creationId xmlns:a16="http://schemas.microsoft.com/office/drawing/2014/main" id="{43C78E46-B93B-4325-BE02-492C74D7FAB1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Gerade Verbindung 14">
            <a:extLst>
              <a:ext uri="{FF2B5EF4-FFF2-40B4-BE49-F238E27FC236}">
                <a16:creationId xmlns:a16="http://schemas.microsoft.com/office/drawing/2014/main" id="{57BBFCE9-7059-447B-979D-02D2B7793DC7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15">
            <a:extLst>
              <a:ext uri="{FF2B5EF4-FFF2-40B4-BE49-F238E27FC236}">
                <a16:creationId xmlns:a16="http://schemas.microsoft.com/office/drawing/2014/main" id="{BD05BC10-DED2-4793-A6D2-237FEBE518E6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hteck 18">
            <a:extLst>
              <a:ext uri="{FF2B5EF4-FFF2-40B4-BE49-F238E27FC236}">
                <a16:creationId xmlns:a16="http://schemas.microsoft.com/office/drawing/2014/main" id="{EB1218E2-4B6B-492C-B8CF-2DEEA694AE8E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Datumsplatzhalter 26">
            <a:extLst>
              <a:ext uri="{FF2B5EF4-FFF2-40B4-BE49-F238E27FC236}">
                <a16:creationId xmlns:a16="http://schemas.microsoft.com/office/drawing/2014/main" id="{77280347-41D2-42F1-A48F-DE7BA466944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33838F5-6CFA-4C36-A5A0-2F11004E9215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31" name="Fußzeilenplatzhalter 27">
            <a:extLst>
              <a:ext uri="{FF2B5EF4-FFF2-40B4-BE49-F238E27FC236}">
                <a16:creationId xmlns:a16="http://schemas.microsoft.com/office/drawing/2014/main" id="{2AE36F33-38E4-4933-9E7B-8725303F7CE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32" name="Foliennummernplatzhalter 28">
            <a:extLst>
              <a:ext uri="{FF2B5EF4-FFF2-40B4-BE49-F238E27FC236}">
                <a16:creationId xmlns:a16="http://schemas.microsoft.com/office/drawing/2014/main" id="{51DB9788-A2BF-4B03-B592-FF6099EF653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2533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1 - Gelb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2740"/>
            <a:ext cx="12192000" cy="6262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0" y="2745414"/>
            <a:ext cx="12203113" cy="695618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rgbClr val="0128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Rechteck 18">
            <a:extLst>
              <a:ext uri="{FF2B5EF4-FFF2-40B4-BE49-F238E27FC236}">
                <a16:creationId xmlns:a16="http://schemas.microsoft.com/office/drawing/2014/main" id="{17685918-E5B8-4E19-8146-04642DCC805D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Gerade Verbindung 14">
            <a:extLst>
              <a:ext uri="{FF2B5EF4-FFF2-40B4-BE49-F238E27FC236}">
                <a16:creationId xmlns:a16="http://schemas.microsoft.com/office/drawing/2014/main" id="{35AD999A-D875-4BD1-BFB3-1BADE94C429F}"/>
              </a:ext>
            </a:extLst>
          </p:cNvPr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5">
            <a:extLst>
              <a:ext uri="{FF2B5EF4-FFF2-40B4-BE49-F238E27FC236}">
                <a16:creationId xmlns:a16="http://schemas.microsoft.com/office/drawing/2014/main" id="{80EEF6EF-A715-4449-B7F3-8AEE647C26E1}"/>
              </a:ext>
            </a:extLst>
          </p:cNvPr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18">
            <a:extLst>
              <a:ext uri="{FF2B5EF4-FFF2-40B4-BE49-F238E27FC236}">
                <a16:creationId xmlns:a16="http://schemas.microsoft.com/office/drawing/2014/main" id="{19028730-1A5F-4AA7-80FE-7164188E1B9D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Datumsplatzhalter 26">
            <a:extLst>
              <a:ext uri="{FF2B5EF4-FFF2-40B4-BE49-F238E27FC236}">
                <a16:creationId xmlns:a16="http://schemas.microsoft.com/office/drawing/2014/main" id="{799805D0-DB24-459D-83ED-E98571A711F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30804" y="6356350"/>
            <a:ext cx="1200531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DAC4A4F-B020-4624-B79C-DD833980B873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20" name="Fußzeilenplatzhalter 27">
            <a:extLst>
              <a:ext uri="{FF2B5EF4-FFF2-40B4-BE49-F238E27FC236}">
                <a16:creationId xmlns:a16="http://schemas.microsoft.com/office/drawing/2014/main" id="{E66F6A74-7137-4831-9DB0-CEC53678FE2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726216" y="6356350"/>
            <a:ext cx="6300184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21" name="Foliennummernplatzhalter 28">
            <a:extLst>
              <a:ext uri="{FF2B5EF4-FFF2-40B4-BE49-F238E27FC236}">
                <a16:creationId xmlns:a16="http://schemas.microsoft.com/office/drawing/2014/main" id="{BD2293F8-EB19-49FF-935D-26DEF21D199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153064" y="6356350"/>
            <a:ext cx="697613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4013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3D22B85-9546-437F-AED8-2F0FE8E67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AC31D1D1-6877-4D6D-8923-8B7234E8E74F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D4779DF-5684-4C8B-B371-8BFB0216E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26FBF9E-925D-4C7B-A70F-3DC716635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0" name="Titelplatzhalter 1">
            <a:extLst>
              <a:ext uri="{FF2B5EF4-FFF2-40B4-BE49-F238E27FC236}">
                <a16:creationId xmlns:a16="http://schemas.microsoft.com/office/drawing/2014/main" id="{A2DC43A9-4371-494E-BE54-AE6144A1F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CD94C9DC-92B7-4579-81A0-C65E8C35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6271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51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EDEBEA3-2E18-4729-8052-4735E51D65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Herzlich willkommen!</a:t>
            </a:r>
            <a:br>
              <a:rPr lang="de-DE" dirty="0"/>
            </a:br>
            <a:r>
              <a:rPr lang="de-DE" dirty="0"/>
              <a:t>Hier steht der Titel der Präsentation</a:t>
            </a:r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2F924202-D961-40AC-AD54-5621DCC7F1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Dies ist ein Untertitel</a:t>
            </a:r>
          </a:p>
        </p:txBody>
      </p:sp>
    </p:spTree>
    <p:extLst>
      <p:ext uri="{BB962C8B-B14F-4D97-AF65-F5344CB8AC3E}">
        <p14:creationId xmlns:p14="http://schemas.microsoft.com/office/powerpoint/2010/main" val="43807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B40403-765C-483C-A597-B0987D35F3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Ich bin eine Headline in 30 </a:t>
            </a:r>
            <a:r>
              <a:rPr lang="de-DE" altLang="de-DE" dirty="0" err="1"/>
              <a:t>pt</a:t>
            </a:r>
            <a:endParaRPr lang="de-DE" alt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01D8209-1D51-4357-8157-28F132CFDC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altLang="de-DE" dirty="0"/>
              <a:t>Ich bin eine Folie, bei der ein weiteres Logo zum Uni-Logo platziert wird. Das zusätzliche Logo wird links neben das Uni-Logo gesetzt und mit einem grauen Trennstrich versehen. Die Headline und die Positionierung des Inhaltsbereiches ändern sich nicht. Diese Darstellung kann auf alle weiteren Masterfolien adaptiert werden.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E2FFAA5-67F7-4531-ABC4-FA8ABAB94DE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2ADF8A2-3833-4265-A026-216DB823930E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EB4ADA-9DE6-43ED-A952-17B6F85EDF9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0B56CB5-BC4B-471F-A19E-BA57A7AB43A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10</a:t>
            </a:fld>
            <a:endParaRPr lang="de-DE" alt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F4D9114-06D8-400D-9CB3-6311D26909E9}"/>
              </a:ext>
            </a:extLst>
          </p:cNvPr>
          <p:cNvSpPr txBox="1"/>
          <p:nvPr/>
        </p:nvSpPr>
        <p:spPr>
          <a:xfrm>
            <a:off x="8924025" y="431025"/>
            <a:ext cx="120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>
                <a:solidFill>
                  <a:schemeClr val="tx2"/>
                </a:solidFill>
              </a:rPr>
              <a:t>Zweitlogo</a:t>
            </a:r>
          </a:p>
          <a:p>
            <a:pPr algn="r"/>
            <a:r>
              <a:rPr lang="de-DE" sz="1200" dirty="0">
                <a:solidFill>
                  <a:schemeClr val="tx2"/>
                </a:solidFill>
              </a:rPr>
              <a:t>hier platzieren</a:t>
            </a:r>
          </a:p>
        </p:txBody>
      </p:sp>
    </p:spTree>
    <p:extLst>
      <p:ext uri="{BB962C8B-B14F-4D97-AF65-F5344CB8AC3E}">
        <p14:creationId xmlns:p14="http://schemas.microsoft.com/office/powerpoint/2010/main" val="924842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BB94195-3EB4-4513-BB0C-972189AE74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D3EB03-2F43-486B-B2E6-029915C70E4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5E66BFC0-58EB-43A4-99D7-D61179204AA2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7F63A0-8E85-4C0A-8C57-8667A898E1D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FC56AD-E8EC-473F-9CD2-11188A7507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11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59817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CD2FFDD-142E-4CB4-8EB7-4AF4718995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E98729-2CCD-4A2D-BA53-4054353B8F9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53E4B60-81DB-4307-AEB2-81ADD0A556E4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65C466-557A-4A39-A60B-BBA25C48F74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665598-A4D7-4629-9511-915439C0B68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12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22862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476C8C-6F69-4939-B5E2-F2656C2A89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E3AB00-AAAB-4BA5-8D2F-3808DB70C17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79879342-4AAB-407F-BAA4-AEC03001F10E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023F5C-9466-4256-B818-DA9696787FC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1EAD34-F11C-4250-9FE8-062B86EB979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13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67722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E0FF31-1EE6-49FD-9651-38E11FA605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B222D2-6D37-4C5A-A11D-E88507DA907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5CD82201-0299-4C1F-9C9E-105F0E8F046B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AC9BCF-7028-422A-A196-A0A81F63336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EA43-57C1-44AC-AC35-45DDA7A28CE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14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68279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721D61-5039-48B6-B2F3-B2DFAE70DEC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2536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CC1F8-409F-4068-A969-1981903230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4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55428F-D4B1-40DA-A9D8-2CF8F75090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Ich bin eine Headline in 30 </a:t>
            </a:r>
            <a:r>
              <a:rPr lang="de-DE" altLang="de-DE" dirty="0" err="1"/>
              <a:t>pt</a:t>
            </a:r>
            <a:endParaRPr lang="de-DE" alt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89AE072-6795-4556-A184-DDDF60627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>
                <a:solidFill>
                  <a:srgbClr val="004877"/>
                </a:solidFill>
              </a:rPr>
              <a:t>Ich bin der erste Punkt einer Aufzählung auf der ersten Ebene</a:t>
            </a:r>
          </a:p>
          <a:p>
            <a:pPr lvl="1"/>
            <a:r>
              <a:rPr lang="de-DE" altLang="de-DE" dirty="0"/>
              <a:t>Ich bin die erste Zeile auf der zweiten Ebene</a:t>
            </a:r>
          </a:p>
          <a:p>
            <a:pPr lvl="2"/>
            <a:r>
              <a:rPr lang="de-DE" altLang="de-DE" dirty="0"/>
              <a:t>Ich bin die erste Zeile auf der dritten Ebene</a:t>
            </a:r>
          </a:p>
          <a:p>
            <a:pPr lvl="2"/>
            <a:r>
              <a:rPr lang="de-DE" altLang="de-DE" dirty="0"/>
              <a:t>Ich bin die zweite Zeile auf der dritten Ebene</a:t>
            </a:r>
          </a:p>
          <a:p>
            <a:pPr lvl="1"/>
            <a:r>
              <a:rPr lang="de-DE" altLang="de-DE" dirty="0"/>
              <a:t>Ich bin die zweite Zeile auf der zweiten Ebene</a:t>
            </a:r>
          </a:p>
          <a:p>
            <a:pPr lvl="1"/>
            <a:r>
              <a:rPr lang="de-DE" altLang="de-DE" dirty="0"/>
              <a:t>Ich bin die dritte Zeile auf der zweiten Ebene ohne weitere Unterpunkte</a:t>
            </a:r>
            <a:br>
              <a:rPr lang="de-DE" altLang="de-DE" dirty="0"/>
            </a:br>
            <a:endParaRPr lang="de-DE" altLang="de-DE" dirty="0"/>
          </a:p>
          <a:p>
            <a:r>
              <a:rPr lang="de-DE" altLang="de-DE" dirty="0">
                <a:solidFill>
                  <a:srgbClr val="004877"/>
                </a:solidFill>
              </a:rPr>
              <a:t>Ich bin der zweite Punkt einer Aufzählung auf der ersten Ebene</a:t>
            </a:r>
          </a:p>
          <a:p>
            <a:pPr lvl="1"/>
            <a:r>
              <a:rPr lang="de-DE" altLang="de-DE" dirty="0"/>
              <a:t>Ich bin die erste Zeile auf der zweiten Ebene</a:t>
            </a:r>
          </a:p>
          <a:p>
            <a:pPr lvl="1"/>
            <a:r>
              <a:rPr lang="de-DE" altLang="de-DE" dirty="0"/>
              <a:t>Ich bin die erste Zeile auf der dritten Ebene</a:t>
            </a:r>
          </a:p>
          <a:p>
            <a:endParaRPr lang="de-DE" alt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E573E3-CA8B-4726-8FD2-55264B653F8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D692876-4958-416A-BA15-561D60B330AF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8EC3255-37B9-494D-9302-C194C58F76D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FE404C-B550-4C71-BB71-8E9E2352F65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3059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55428F-D4B1-40DA-A9D8-2CF8F75090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Ich bin nur ein Beispiel ohne eigene Masterfolie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89AE072-6795-4556-A184-DDDF60627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defTabSz="4572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de-DE" altLang="de-DE" dirty="0">
                <a:solidFill>
                  <a:srgbClr val="004877"/>
                </a:solidFill>
              </a:rPr>
              <a:t>Ich bin ein Fließtext in 24 </a:t>
            </a:r>
            <a:r>
              <a:rPr lang="de-DE" altLang="de-DE" dirty="0" err="1">
                <a:solidFill>
                  <a:srgbClr val="004877"/>
                </a:solidFill>
              </a:rPr>
              <a:t>pt</a:t>
            </a:r>
            <a:r>
              <a:rPr lang="de-DE" altLang="de-DE" dirty="0">
                <a:solidFill>
                  <a:srgbClr val="004877"/>
                </a:solidFill>
              </a:rPr>
              <a:t> und mit einem Zeilenabstand von 1,5. Dies dient der Übersichtlichkeit und Klarheit. In Präsentationen sollte niemals zu viel Text verwendet werden, um den Betrachter nicht zu ermüden.</a:t>
            </a:r>
          </a:p>
          <a:p>
            <a:r>
              <a:rPr lang="de-DE" altLang="de-DE" dirty="0">
                <a:solidFill>
                  <a:srgbClr val="004877"/>
                </a:solidFill>
              </a:rPr>
              <a:t>Ich bin der erste Punkt einer Aufzählung auf der ersten Ebene</a:t>
            </a:r>
          </a:p>
          <a:p>
            <a:pPr lvl="1"/>
            <a:r>
              <a:rPr lang="de-DE" altLang="de-DE" dirty="0"/>
              <a:t>Ich bin die erste Zeile auf der zweiten Ebene</a:t>
            </a:r>
          </a:p>
          <a:p>
            <a:pPr lvl="2"/>
            <a:r>
              <a:rPr lang="de-DE" altLang="de-DE" dirty="0"/>
              <a:t>Ich bin die erste Zeile auf der dritten Ebene</a:t>
            </a:r>
          </a:p>
          <a:p>
            <a:pPr lvl="2"/>
            <a:r>
              <a:rPr lang="de-DE" altLang="de-DE" dirty="0"/>
              <a:t>Ich bin die zweite Zeile auf der dritten Ebene</a:t>
            </a:r>
          </a:p>
          <a:p>
            <a:pPr lvl="1"/>
            <a:r>
              <a:rPr lang="de-DE" altLang="de-DE" dirty="0"/>
              <a:t>Ich bin die zweite Zeile auf der zweiten Ebene</a:t>
            </a:r>
          </a:p>
          <a:p>
            <a:pPr lvl="1"/>
            <a:r>
              <a:rPr lang="de-DE" altLang="de-DE" dirty="0"/>
              <a:t>Ich bin die dritte Zeile auf der zweiten Ebene ohne weitere Unterpunkte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E573E3-CA8B-4726-8FD2-55264B653F8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D692876-4958-416A-BA15-561D60B330AF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8EC3255-37B9-494D-9302-C194C58F76D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Fußzeile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FE404C-B550-4C71-BB71-8E9E2352F65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635155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14EDA65-F03D-4AAA-A6AE-3BA7CBECF09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DF6CE6A-BB9F-412E-8DEE-737727E997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altLang="de-DE" dirty="0"/>
              <a:t>Ich bin ein Fließtext in 24 </a:t>
            </a:r>
            <a:r>
              <a:rPr lang="de-DE" altLang="de-DE" dirty="0" err="1"/>
              <a:t>pt</a:t>
            </a:r>
            <a:r>
              <a:rPr lang="de-DE" altLang="de-DE" dirty="0"/>
              <a:t> und mit einem Zeilenabstand von 1,5. Dies dient der Übersichtlichkeit und Klarheit. In Präsentationen sollte niemals zu viel Text verwendet werden, um den Betrachter nicht zu ermüden.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237CD07-83A8-492B-BE10-2D6EFBD7C7F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5C25EC5-216C-4E1E-AC87-4DA9690EFDF0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E4E3C13-8020-4D93-928B-07EFF0BEA97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8448C48-9849-4E02-BF1F-F7A76A50A9C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19534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280020B7-C3AF-490C-9FA0-1068595515D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5E0BC3-0FC5-4D0C-8199-06B3C60B7D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Kombination 1 Text und Bild in 30 </a:t>
            </a:r>
            <a:r>
              <a:rPr lang="de-DE" altLang="de-DE" dirty="0" err="1"/>
              <a:t>pt</a:t>
            </a:r>
            <a:endParaRPr lang="de-DE" alt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55FFC29-5EE4-4611-A453-727E48D924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altLang="de-DE" dirty="0"/>
              <a:t>Ich bin ein Fließtext in 24 </a:t>
            </a:r>
            <a:r>
              <a:rPr lang="de-DE" altLang="de-DE" dirty="0" err="1"/>
              <a:t>pt</a:t>
            </a:r>
            <a:r>
              <a:rPr lang="de-DE" altLang="de-DE" dirty="0"/>
              <a:t> und mit einem Zeilenabstand von 1,5. Dies dient der Übersichtlichkeit und Klarheit. In Präsentationen sollte niemals zu viel Text verwendet werden, um den Betrachter nicht zu ermüden.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4C559093-69A0-457E-89C0-413B7E69D0F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55AC155-AC1B-41E4-A4D2-E746BFBA4466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68A52A5-FDEB-4026-B810-23295CCCB59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B166F187-B808-4E5E-830C-8E389FCB1FB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2327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0600A745-A782-475B-8349-4ACD8A051B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89650" y="1339438"/>
            <a:ext cx="6102350" cy="4915311"/>
          </a:xfrm>
        </p:spPr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6EA9D871-E319-4CF5-9632-C020E81E10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Kombination 2 Text und Bild in 30 </a:t>
            </a:r>
            <a:r>
              <a:rPr lang="de-DE" altLang="de-DE" dirty="0" err="1"/>
              <a:t>pt</a:t>
            </a:r>
            <a:endParaRPr lang="de-DE" altLang="de-DE" dirty="0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3D1F34EA-4776-453F-BE94-39D7F5FE2405}"/>
              </a:ext>
            </a:extLst>
          </p:cNvPr>
          <p:cNvSpPr txBox="1">
            <a:spLocks/>
          </p:cNvSpPr>
          <p:nvPr/>
        </p:nvSpPr>
        <p:spPr bwMode="auto">
          <a:xfrm>
            <a:off x="490205" y="1350048"/>
            <a:ext cx="4891732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de-DE" dirty="0"/>
              <a:t>Ich bin ein Fließtext in 24 </a:t>
            </a:r>
            <a:r>
              <a:rPr lang="de-DE" altLang="de-DE" dirty="0" err="1"/>
              <a:t>pt</a:t>
            </a:r>
            <a:r>
              <a:rPr lang="de-DE" altLang="de-DE" dirty="0"/>
              <a:t> und mit einem Zeilenabstand von 1,5. Dies dient der Übersichtlichkeit und Klarheit. In Präsentationen sollte niemals zu viel Text verwendet werden, um den Betrachter nicht zu ermüden.</a:t>
            </a:r>
          </a:p>
          <a:p>
            <a:endParaRPr lang="de-DE" altLang="de-DE" dirty="0"/>
          </a:p>
        </p:txBody>
      </p:sp>
      <p:sp>
        <p:nvSpPr>
          <p:cNvPr id="18" name="Datumsplatzhalter 17">
            <a:extLst>
              <a:ext uri="{FF2B5EF4-FFF2-40B4-BE49-F238E27FC236}">
                <a16:creationId xmlns:a16="http://schemas.microsoft.com/office/drawing/2014/main" id="{AF5A7D15-0DC6-4FA9-9D7B-934969C873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1C9A4B5-5C7B-444E-AD26-2F08DCAACA64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19" name="Fußzeilenplatzhalter 18">
            <a:extLst>
              <a:ext uri="{FF2B5EF4-FFF2-40B4-BE49-F238E27FC236}">
                <a16:creationId xmlns:a16="http://schemas.microsoft.com/office/drawing/2014/main" id="{8C469ED3-2EAA-4FC8-A5AB-C7284A6F9F4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B45FE9DA-81DA-4E28-BE92-17BF92B3748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69956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9C292DE-1DF7-46ED-976E-1E54407CBA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Kombination 3 Text und Bild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D69F7EE-50DD-4C15-9837-D07D344A2C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altLang="de-DE" dirty="0"/>
              <a:t>Ich bin ein Fließtext in 24 </a:t>
            </a:r>
            <a:r>
              <a:rPr lang="de-DE" altLang="de-DE" dirty="0" err="1"/>
              <a:t>pt</a:t>
            </a:r>
            <a:r>
              <a:rPr lang="de-DE" altLang="de-DE" dirty="0"/>
              <a:t> und mit einem Zeilenabstand von 1,5. Dies dient der Übersichtlichkeit und Klarheit. In Präsentationen sollte niemals zu viel Text verwendet werden, um den Betrachter nicht zu ermüden.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D39D2FE-A67D-47D6-B048-D1ED9D4EDB8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D311CA2-D797-40B9-9B7A-343CF40A5F7B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82833BCF-2E57-44F3-A0C7-773889ED8FC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14964550-151C-4F70-AB71-3AB465E4A6B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7</a:t>
            </a:fld>
            <a:endParaRPr lang="de-DE" altLang="de-DE" dirty="0"/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910D4D3E-CCCC-4A3E-BBE2-E335E1BA9B0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3464359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043FDCE-D6CE-419A-A189-4CC7781B57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Kombination 4 Text und Bild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9E77F7B-AC3B-4598-A656-27ECA79B0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Ich bin eine Aufzählung, die sich etwas vom regulären Aufzählungsmaster unterscheidet.</a:t>
            </a:r>
          </a:p>
          <a:p>
            <a:r>
              <a:rPr lang="de-DE" altLang="de-DE" dirty="0"/>
              <a:t>Hier sind die Einstellungen so gewählt, dass der Zeilenabstand etwas geringer ist.</a:t>
            </a:r>
          </a:p>
          <a:p>
            <a:pPr lvl="1"/>
            <a:r>
              <a:rPr lang="de-DE" altLang="de-DE" dirty="0"/>
              <a:t>Der User kann wählen, welche Einstellung für seine Zwecke besser geeignet ist.</a:t>
            </a:r>
          </a:p>
          <a:p>
            <a:pPr lvl="1"/>
            <a:r>
              <a:rPr lang="de-DE" altLang="de-DE" dirty="0"/>
              <a:t>Ich bin ein Aufzählungspunkt der zweiten Ebene.</a:t>
            </a:r>
          </a:p>
          <a:p>
            <a:endParaRPr lang="de-DE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E270A3FB-FD2A-4A3A-B9FD-67DF5CF1A5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F4892C4-BC49-4AEA-8DD7-9AFECBD74244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BB587B06-3386-430C-847A-339A9E6F6A9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3292E4B-B495-45BE-BADB-A26C9AE70C3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8</a:t>
            </a:fld>
            <a:endParaRPr lang="de-DE" altLang="de-DE" dirty="0"/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84E1AA09-82D9-46BF-B09E-CF067C6A3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2063978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D53BF10-0964-412B-8B08-C508431FE5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altLang="de-DE" dirty="0"/>
              <a:t>Kombination 5 Text und Bild</a:t>
            </a:r>
          </a:p>
          <a:p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DD615D2-E91B-486D-BC22-B493A5BC7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Ich bin eine Aufzählung, die sich etwas vom regulären Aufzählungsmaster unterscheidet.</a:t>
            </a:r>
          </a:p>
          <a:p>
            <a:r>
              <a:rPr lang="de-DE" altLang="de-DE" dirty="0"/>
              <a:t>Hier sind die Einstellungen so gewählt, dass der Zeilenabstand etwas geringer ist.</a:t>
            </a:r>
          </a:p>
          <a:p>
            <a:pPr lvl="1"/>
            <a:r>
              <a:rPr lang="de-DE" altLang="de-DE" dirty="0"/>
              <a:t>Der User kann wählen, welche Einstellung für seine Zwecke besser geeignet ist.</a:t>
            </a:r>
          </a:p>
          <a:p>
            <a:pPr lvl="1"/>
            <a:r>
              <a:rPr lang="de-DE" altLang="de-DE" dirty="0"/>
              <a:t>Ich bin ein Aufzählungspunkt der zweiten Ebene.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27DCD6A4-016F-48D6-9CA3-888D511F879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823698F-543F-48A5-A2DB-EC86ADF7053F}" type="datetime1">
              <a:rPr lang="de-DE" smtClean="0"/>
              <a:t>17.10.2022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8D950681-DEA2-4E64-81EB-2B9B98678CA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Fußzeile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6360A71-04E6-4B44-8D89-D559275ABE1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26CF26-809F-407B-9122-BBEFC90D682E}" type="slidenum">
              <a:rPr lang="de-DE" altLang="de-DE" smtClean="0"/>
              <a:pPr>
                <a:defRPr/>
              </a:pPr>
              <a:t>9</a:t>
            </a:fld>
            <a:endParaRPr lang="de-DE" altLang="de-DE" dirty="0"/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4F262145-FDAC-41DB-ACC8-9684FD81A3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1423582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6E6E6E"/>
      </a:accent4>
      <a:accent5>
        <a:srgbClr val="919191"/>
      </a:accent5>
      <a:accent6>
        <a:srgbClr val="BEBEBE"/>
      </a:accent6>
      <a:hlink>
        <a:srgbClr val="0070C0"/>
      </a:hlink>
      <a:folHlink>
        <a:srgbClr val="C2DFFD"/>
      </a:folHlink>
    </a:clrScheme>
    <a:fontScheme name="Benutzerdefiniert 1">
      <a:majorFont>
        <a:latin typeface="SegoeUI"/>
        <a:ea typeface=""/>
        <a:cs typeface=""/>
      </a:majorFont>
      <a:minorFont>
        <a:latin typeface="Segoe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indent="-342900" algn="l" defTabSz="457200" eaLnBrk="0" fontAlgn="base" hangingPunct="0">
          <a:lnSpc>
            <a:spcPct val="150000"/>
          </a:lnSpc>
          <a:spcBef>
            <a:spcPct val="20000"/>
          </a:spcBef>
          <a:spcAft>
            <a:spcPct val="0"/>
          </a:spcAft>
          <a:defRPr sz="2400" dirty="0">
            <a:solidFill>
              <a:schemeClr val="tx2"/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22-Master_UdS-16-zu-9-final.potx" id="{8A8F94B7-130C-45EA-882E-4C4BEC9FC3CD}" vid="{D68EA258-9D0D-4803-A360-587FB2F29C1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598</Words>
  <Application>Microsoft Office PowerPoint</Application>
  <PresentationFormat>Breitbild</PresentationFormat>
  <Paragraphs>80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Calibri</vt:lpstr>
      <vt:lpstr>Lucida Grande</vt:lpstr>
      <vt:lpstr>Segoe UI</vt:lpstr>
      <vt:lpstr>SegoeUI</vt:lpstr>
      <vt:lpstr>Verdana</vt:lpstr>
      <vt:lpstr>Office</vt:lpstr>
      <vt:lpstr>Herzlich willkommen! Hier steht der Titel der 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willkommen! Hier steht der Titel der Präsentation</dc:title>
  <dc:creator>Christine Tophoven</dc:creator>
  <cp:lastModifiedBy>Christine Tophoven</cp:lastModifiedBy>
  <cp:revision>17</cp:revision>
  <dcterms:created xsi:type="dcterms:W3CDTF">2022-10-05T11:31:11Z</dcterms:created>
  <dcterms:modified xsi:type="dcterms:W3CDTF">2022-10-17T13:29:58Z</dcterms:modified>
</cp:coreProperties>
</file>